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9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3783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22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16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68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7458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124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54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639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04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6977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3005-D43B-4851-9930-977C23E7E5AE}" type="datetimeFigureOut">
              <a:rPr lang="it-IT" smtClean="0"/>
              <a:t>30/11/2015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991A3-4941-47E1-B36B-063029C1FC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986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Napoli Federico II</a:t>
            </a:r>
            <a:br>
              <a:rPr lang="it-IT" dirty="0" smtClean="0"/>
            </a:br>
            <a:r>
              <a:rPr lang="it-IT" dirty="0" smtClean="0"/>
              <a:t>Link GRB-GW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People: Fabio </a:t>
            </a:r>
            <a:r>
              <a:rPr lang="it-IT" dirty="0" err="1" smtClean="0"/>
              <a:t>Garufi</a:t>
            </a:r>
            <a:r>
              <a:rPr lang="it-IT" dirty="0" smtClean="0"/>
              <a:t> (RTI), Tristano di Girolamo (RTI)</a:t>
            </a:r>
          </a:p>
          <a:p>
            <a:r>
              <a:rPr lang="it-IT" dirty="0" smtClean="0"/>
              <a:t>Collaboration with: M. </a:t>
            </a:r>
            <a:r>
              <a:rPr lang="it-IT" dirty="0" err="1" smtClean="0"/>
              <a:t>Branchesi</a:t>
            </a:r>
            <a:r>
              <a:rPr lang="it-IT" dirty="0" smtClean="0"/>
              <a:t> (Urbino), (INFN?)</a:t>
            </a:r>
            <a:endParaRPr lang="it-IT" dirty="0"/>
          </a:p>
          <a:p>
            <a:r>
              <a:rPr lang="it-IT" dirty="0" smtClean="0"/>
              <a:t>The </a:t>
            </a:r>
            <a:r>
              <a:rPr lang="it-IT" dirty="0" err="1"/>
              <a:t>g</a:t>
            </a:r>
            <a:r>
              <a:rPr lang="it-IT" dirty="0" err="1" smtClean="0"/>
              <a:t>roup</a:t>
            </a:r>
            <a:r>
              <a:rPr lang="it-IT" dirty="0" smtClean="0"/>
              <a:t> </a:t>
            </a:r>
            <a:r>
              <a:rPr lang="it-IT" dirty="0" err="1" smtClean="0"/>
              <a:t>comes</a:t>
            </a:r>
            <a:r>
              <a:rPr lang="it-IT" dirty="0" smtClean="0"/>
              <a:t> from long </a:t>
            </a:r>
            <a:r>
              <a:rPr lang="it-IT" dirty="0" err="1" smtClean="0"/>
              <a:t>experience</a:t>
            </a:r>
            <a:r>
              <a:rPr lang="it-IT" dirty="0" smtClean="0"/>
              <a:t> in </a:t>
            </a:r>
            <a:r>
              <a:rPr lang="it-IT" dirty="0" err="1" smtClean="0"/>
              <a:t>both</a:t>
            </a:r>
            <a:r>
              <a:rPr lang="it-IT" dirty="0" smtClean="0"/>
              <a:t> GW (VIRGO) and GW (ARGO) </a:t>
            </a:r>
            <a:r>
              <a:rPr lang="it-IT" dirty="0" err="1" smtClean="0"/>
              <a:t>observatories</a:t>
            </a:r>
            <a:r>
              <a:rPr lang="it-IT" dirty="0" smtClean="0"/>
              <a:t>.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previous</a:t>
            </a:r>
            <a:r>
              <a:rPr lang="it-IT" dirty="0" smtClean="0"/>
              <a:t> </a:t>
            </a:r>
            <a:r>
              <a:rPr lang="it-IT" dirty="0" err="1" smtClean="0"/>
              <a:t>studies</a:t>
            </a:r>
            <a:r>
              <a:rPr lang="it-IT" dirty="0" smtClean="0"/>
              <a:t> </a:t>
            </a:r>
            <a:r>
              <a:rPr lang="it-IT" dirty="0" err="1" smtClean="0"/>
              <a:t>focused</a:t>
            </a:r>
            <a:r>
              <a:rPr lang="it-IT" dirty="0" smtClean="0"/>
              <a:t> on the </a:t>
            </a:r>
            <a:r>
              <a:rPr lang="it-IT" dirty="0" err="1" smtClean="0"/>
              <a:t>emssion</a:t>
            </a:r>
            <a:r>
              <a:rPr lang="it-IT" dirty="0" smtClean="0"/>
              <a:t> of </a:t>
            </a:r>
            <a:r>
              <a:rPr lang="it-IT" dirty="0" err="1" smtClean="0"/>
              <a:t>GWs</a:t>
            </a:r>
            <a:r>
              <a:rPr lang="it-IT" dirty="0" smtClean="0"/>
              <a:t> and high </a:t>
            </a:r>
            <a:r>
              <a:rPr lang="it-IT" dirty="0" err="1" smtClean="0"/>
              <a:t>energy</a:t>
            </a:r>
            <a:r>
              <a:rPr lang="it-IT" dirty="0" smtClean="0"/>
              <a:t> gamma </a:t>
            </a:r>
            <a:r>
              <a:rPr lang="it-IT" dirty="0" err="1" smtClean="0"/>
              <a:t>rays</a:t>
            </a:r>
            <a:r>
              <a:rPr lang="it-IT" dirty="0" smtClean="0"/>
              <a:t> in compact </a:t>
            </a:r>
            <a:r>
              <a:rPr lang="it-IT" dirty="0" err="1" smtClean="0"/>
              <a:t>objects</a:t>
            </a:r>
            <a:r>
              <a:rPr lang="it-IT" dirty="0" smtClean="0"/>
              <a:t> (NS and Core-</a:t>
            </a:r>
            <a:r>
              <a:rPr lang="it-IT" dirty="0" err="1" smtClean="0"/>
              <a:t>Collapse</a:t>
            </a:r>
            <a:r>
              <a:rPr lang="it-IT" dirty="0" smtClean="0"/>
              <a:t> </a:t>
            </a:r>
            <a:r>
              <a:rPr lang="it-IT" dirty="0" err="1" smtClean="0"/>
              <a:t>SNae</a:t>
            </a:r>
            <a:r>
              <a:rPr lang="it-IT" dirty="0" smtClean="0"/>
              <a:t>) </a:t>
            </a:r>
            <a:r>
              <a:rPr lang="it-IT" dirty="0" err="1" smtClean="0"/>
              <a:t>coalescences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aim</a:t>
            </a:r>
            <a:r>
              <a:rPr lang="it-IT" dirty="0" smtClean="0"/>
              <a:t> to </a:t>
            </a:r>
            <a:r>
              <a:rPr lang="it-IT" dirty="0" err="1" smtClean="0"/>
              <a:t>study</a:t>
            </a:r>
            <a:r>
              <a:rPr lang="it-IT" dirty="0" smtClean="0"/>
              <a:t> the </a:t>
            </a:r>
            <a:r>
              <a:rPr lang="it-IT" dirty="0" err="1" smtClean="0"/>
              <a:t>problem</a:t>
            </a:r>
            <a:r>
              <a:rPr lang="it-IT" dirty="0" smtClean="0"/>
              <a:t> of timing in GW ad GRB </a:t>
            </a:r>
            <a:r>
              <a:rPr lang="it-IT" dirty="0" err="1" smtClean="0"/>
              <a:t>Electromagnetic</a:t>
            </a:r>
            <a:r>
              <a:rPr lang="it-IT" dirty="0" smtClean="0"/>
              <a:t> </a:t>
            </a:r>
            <a:r>
              <a:rPr lang="it-IT" dirty="0" err="1" smtClean="0"/>
              <a:t>emission</a:t>
            </a:r>
            <a:r>
              <a:rPr lang="it-IT" dirty="0" smtClean="0"/>
              <a:t> and the </a:t>
            </a:r>
            <a:r>
              <a:rPr lang="it-IT" dirty="0" err="1" smtClean="0"/>
              <a:t>morphology</a:t>
            </a:r>
            <a:r>
              <a:rPr lang="it-IT" dirty="0" smtClean="0"/>
              <a:t> of GRB light </a:t>
            </a:r>
            <a:r>
              <a:rPr lang="it-IT" dirty="0" err="1" smtClean="0"/>
              <a:t>curves</a:t>
            </a:r>
            <a:r>
              <a:rPr lang="it-IT" dirty="0" smtClean="0"/>
              <a:t> to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 smtClean="0"/>
              <a:t>hints</a:t>
            </a:r>
            <a:r>
              <a:rPr lang="it-IT" dirty="0" smtClean="0"/>
              <a:t> on the </a:t>
            </a:r>
            <a:r>
              <a:rPr lang="it-IT" dirty="0" err="1" smtClean="0"/>
              <a:t>possible</a:t>
            </a:r>
            <a:r>
              <a:rPr lang="it-IT" dirty="0" smtClean="0"/>
              <a:t> progenitor and </a:t>
            </a:r>
            <a:r>
              <a:rPr lang="it-IT" dirty="0" err="1" smtClean="0"/>
              <a:t>search</a:t>
            </a:r>
            <a:r>
              <a:rPr lang="it-IT" dirty="0" smtClean="0"/>
              <a:t> for an </a:t>
            </a:r>
            <a:r>
              <a:rPr lang="it-IT" dirty="0" err="1" smtClean="0"/>
              <a:t>associated</a:t>
            </a:r>
            <a:r>
              <a:rPr lang="it-IT" dirty="0" smtClean="0"/>
              <a:t> GW </a:t>
            </a:r>
            <a:r>
              <a:rPr lang="it-IT" dirty="0" err="1" smtClean="0"/>
              <a:t>signal</a:t>
            </a:r>
            <a:r>
              <a:rPr lang="it-I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5900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Napoli Federico II</a:t>
            </a:r>
            <a:br>
              <a:rPr lang="it-IT" dirty="0" smtClean="0"/>
            </a:br>
            <a:r>
              <a:rPr lang="it-IT" dirty="0" smtClean="0"/>
              <a:t>Link GRB-GW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Questions</a:t>
            </a:r>
            <a:r>
              <a:rPr lang="it-IT" dirty="0" smtClean="0"/>
              <a:t>: </a:t>
            </a:r>
          </a:p>
          <a:p>
            <a:pPr lvl="1"/>
            <a:r>
              <a:rPr lang="it-IT" dirty="0" smtClean="0"/>
              <a:t>Are GW </a:t>
            </a:r>
            <a:r>
              <a:rPr lang="it-IT" dirty="0" err="1" smtClean="0"/>
              <a:t>emitted</a:t>
            </a:r>
            <a:r>
              <a:rPr lang="it-IT" dirty="0" smtClean="0"/>
              <a:t> </a:t>
            </a:r>
            <a:r>
              <a:rPr lang="it-IT" dirty="0" err="1" smtClean="0"/>
              <a:t>before</a:t>
            </a:r>
            <a:r>
              <a:rPr lang="it-IT" dirty="0" smtClean="0"/>
              <a:t> Gamma </a:t>
            </a:r>
            <a:r>
              <a:rPr lang="it-IT" dirty="0" err="1" smtClean="0"/>
              <a:t>Rays</a:t>
            </a:r>
            <a:r>
              <a:rPr lang="it-IT" dirty="0" smtClean="0"/>
              <a:t>? How </a:t>
            </a:r>
            <a:r>
              <a:rPr lang="it-IT" dirty="0" err="1" smtClean="0"/>
              <a:t>much</a:t>
            </a:r>
            <a:r>
              <a:rPr lang="it-IT" dirty="0" smtClean="0"/>
              <a:t>? </a:t>
            </a:r>
            <a:r>
              <a:rPr lang="it-IT" dirty="0" err="1" smtClean="0"/>
              <a:t>What</a:t>
            </a:r>
            <a:r>
              <a:rPr lang="it-IT" dirty="0" smtClean="0"/>
              <a:t> model </a:t>
            </a:r>
            <a:r>
              <a:rPr lang="it-IT" dirty="0" err="1" smtClean="0"/>
              <a:t>explains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?</a:t>
            </a:r>
          </a:p>
          <a:p>
            <a:pPr lvl="1"/>
            <a:r>
              <a:rPr lang="it-IT" dirty="0" smtClean="0"/>
              <a:t>Are GRB light </a:t>
            </a:r>
            <a:r>
              <a:rPr lang="it-IT" dirty="0" err="1" smtClean="0"/>
              <a:t>curves</a:t>
            </a:r>
            <a:r>
              <a:rPr lang="it-IT" dirty="0" smtClean="0"/>
              <a:t> </a:t>
            </a:r>
            <a:r>
              <a:rPr lang="it-IT" dirty="0" err="1" smtClean="0"/>
              <a:t>truly</a:t>
            </a:r>
            <a:r>
              <a:rPr lang="it-IT" dirty="0" smtClean="0"/>
              <a:t> </a:t>
            </a:r>
            <a:r>
              <a:rPr lang="it-IT" dirty="0" err="1" smtClean="0"/>
              <a:t>chaotic</a:t>
            </a:r>
            <a:r>
              <a:rPr lang="it-IT" dirty="0" smtClean="0"/>
              <a:t> or </a:t>
            </a:r>
            <a:r>
              <a:rPr lang="it-IT" dirty="0" err="1" smtClean="0"/>
              <a:t>deterministic</a:t>
            </a:r>
            <a:r>
              <a:rPr lang="it-IT" dirty="0" smtClean="0"/>
              <a:t>? Do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contain</a:t>
            </a:r>
            <a:r>
              <a:rPr lang="it-IT" dirty="0" smtClean="0"/>
              <a:t> information on the GRB progenitor and </a:t>
            </a:r>
            <a:r>
              <a:rPr lang="it-IT" dirty="0" err="1" smtClean="0"/>
              <a:t>outcome</a:t>
            </a:r>
            <a:r>
              <a:rPr lang="it-IT" dirty="0" smtClean="0"/>
              <a:t>?</a:t>
            </a:r>
          </a:p>
          <a:p>
            <a:pPr lvl="1"/>
            <a:r>
              <a:rPr lang="it-IT" dirty="0" smtClean="0"/>
              <a:t>…</a:t>
            </a:r>
          </a:p>
          <a:p>
            <a:r>
              <a:rPr lang="it-IT" dirty="0" err="1" smtClean="0"/>
              <a:t>Methodology</a:t>
            </a:r>
            <a:endParaRPr lang="it-IT" dirty="0" smtClean="0"/>
          </a:p>
          <a:p>
            <a:pPr lvl="1"/>
            <a:r>
              <a:rPr lang="it-IT" dirty="0" err="1" smtClean="0"/>
              <a:t>Principal</a:t>
            </a:r>
            <a:r>
              <a:rPr lang="it-IT" dirty="0" smtClean="0"/>
              <a:t> component (PCA) and </a:t>
            </a:r>
            <a:r>
              <a:rPr lang="it-IT" dirty="0" err="1" smtClean="0"/>
              <a:t>independent</a:t>
            </a:r>
            <a:r>
              <a:rPr lang="it-IT" dirty="0" smtClean="0"/>
              <a:t> component </a:t>
            </a:r>
            <a:r>
              <a:rPr lang="it-IT" dirty="0" err="1" smtClean="0"/>
              <a:t>analysis</a:t>
            </a:r>
            <a:r>
              <a:rPr lang="it-IT" dirty="0" smtClean="0"/>
              <a:t> (ICA) on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Electromagnetic</a:t>
            </a:r>
            <a:r>
              <a:rPr lang="it-IT" dirty="0" smtClean="0"/>
              <a:t> </a:t>
            </a:r>
            <a:r>
              <a:rPr lang="it-IT" dirty="0" err="1" smtClean="0"/>
              <a:t>signal</a:t>
            </a:r>
            <a:r>
              <a:rPr lang="it-IT" dirty="0" smtClean="0"/>
              <a:t> and </a:t>
            </a:r>
            <a:r>
              <a:rPr lang="it-IT" dirty="0" err="1" smtClean="0"/>
              <a:t>Interferometer</a:t>
            </a:r>
            <a:r>
              <a:rPr lang="it-IT" dirty="0" smtClean="0"/>
              <a:t> </a:t>
            </a:r>
            <a:r>
              <a:rPr lang="it-IT" dirty="0" err="1" smtClean="0"/>
              <a:t>strain</a:t>
            </a:r>
            <a:r>
              <a:rPr lang="it-IT" dirty="0" smtClean="0"/>
              <a:t> </a:t>
            </a:r>
            <a:r>
              <a:rPr lang="it-IT" dirty="0" err="1" smtClean="0"/>
              <a:t>signal</a:t>
            </a:r>
            <a:r>
              <a:rPr lang="it-IT" dirty="0" smtClean="0"/>
              <a:t>. </a:t>
            </a:r>
            <a:r>
              <a:rPr lang="it-IT" dirty="0" err="1" smtClean="0"/>
              <a:t>Correlations</a:t>
            </a:r>
            <a:r>
              <a:rPr lang="it-IT" dirty="0" smtClean="0"/>
              <a:t> of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components</a:t>
            </a:r>
            <a:r>
              <a:rPr lang="it-IT" dirty="0" smtClean="0"/>
              <a:t>. </a:t>
            </a:r>
            <a:r>
              <a:rPr lang="it-IT" dirty="0" err="1" smtClean="0"/>
              <a:t>Unmodeled</a:t>
            </a:r>
            <a:r>
              <a:rPr lang="it-IT" dirty="0"/>
              <a:t> </a:t>
            </a:r>
            <a:r>
              <a:rPr lang="it-IT" dirty="0" err="1" smtClean="0"/>
              <a:t>anaysis</a:t>
            </a:r>
            <a:r>
              <a:rPr lang="it-IT" dirty="0" smtClean="0"/>
              <a:t>.</a:t>
            </a:r>
          </a:p>
          <a:p>
            <a:pPr lvl="1"/>
            <a:r>
              <a:rPr lang="it-IT" smtClean="0"/>
              <a:t>…</a:t>
            </a:r>
            <a:endParaRPr lang="it-IT" dirty="0" smtClean="0"/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74215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180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Napoli Federico II Link GRB-GW</vt:lpstr>
      <vt:lpstr>Napoli Federico II Link GRB-GW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Napoli Federico II Link GRB-GW</dc:title>
  <dc:creator>Fabio</dc:creator>
  <cp:lastModifiedBy>Fabio</cp:lastModifiedBy>
  <cp:revision>6</cp:revision>
  <dcterms:created xsi:type="dcterms:W3CDTF">2015-11-30T20:28:52Z</dcterms:created>
  <dcterms:modified xsi:type="dcterms:W3CDTF">2015-11-30T21:16:05Z</dcterms:modified>
</cp:coreProperties>
</file>