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notesSlides/notesSlide9.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69" d="100"/>
          <a:sy n="69" d="100"/>
        </p:scale>
        <p:origin x="-1376" y="-8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7F60FF-783F-2E40-AC69-1F5F8C4989F7}" type="datetimeFigureOut">
              <a:rPr lang="it-IT" smtClean="0"/>
              <a:pPr/>
              <a:t>15-07-2011</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F224AA-C48D-5841-A2A5-7864CE4943A7}"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5"/>
          <p:cNvSpPr>
            <a:spLocks noGrp="1" noChangeArrowheads="1"/>
          </p:cNvSpPr>
          <p:nvPr>
            <p:ph type="dt" idx="1"/>
          </p:nvPr>
        </p:nvSpPr>
        <p:spPr>
          <a:ln/>
        </p:spPr>
        <p:txBody>
          <a:bodyPr/>
          <a:lstStyle/>
          <a:p>
            <a:fld id="{2F159D1C-66CB-9A47-9F61-62CDDB8F7913}" type="datetime1">
              <a:rPr lang="en-US"/>
              <a:pPr/>
              <a:t>15-07-2011</a:t>
            </a:fld>
            <a:endParaRPr lang="en-US"/>
          </a:p>
        </p:txBody>
      </p:sp>
      <p:sp>
        <p:nvSpPr>
          <p:cNvPr id="1300482" name="Rectangle 2"/>
          <p:cNvSpPr>
            <a:spLocks noGrp="1" noRot="1" noChangeAspect="1" noChangeArrowheads="1"/>
          </p:cNvSpPr>
          <p:nvPr>
            <p:ph type="sldImg"/>
          </p:nvPr>
        </p:nvSpPr>
        <p:spPr>
          <a:ln/>
        </p:spPr>
      </p:sp>
      <p:sp>
        <p:nvSpPr>
          <p:cNvPr id="1300483" name="Rectangle 3"/>
          <p:cNvSpPr>
            <a:spLocks noGrp="1" noChangeArrowheads="1"/>
          </p:cNvSpPr>
          <p:nvPr>
            <p:ph type="body" idx="1"/>
          </p:nvPr>
        </p:nvSpPr>
        <p:spPr/>
        <p:txBody>
          <a:bodyPr/>
          <a:lstStyle/>
          <a:p>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5"/>
          <p:cNvSpPr>
            <a:spLocks noGrp="1" noChangeArrowheads="1"/>
          </p:cNvSpPr>
          <p:nvPr>
            <p:ph type="dt" idx="1"/>
          </p:nvPr>
        </p:nvSpPr>
        <p:spPr>
          <a:ln/>
        </p:spPr>
        <p:txBody>
          <a:bodyPr/>
          <a:lstStyle/>
          <a:p>
            <a:fld id="{586AA90B-1EB1-6841-9D35-7F67B378CFC5}" type="datetime1">
              <a:rPr lang="en-US"/>
              <a:pPr/>
              <a:t>15-07-2011</a:t>
            </a:fld>
            <a:endParaRPr lang="en-US"/>
          </a:p>
        </p:txBody>
      </p:sp>
      <p:sp>
        <p:nvSpPr>
          <p:cNvPr id="1344514" name="Rectangle 2"/>
          <p:cNvSpPr>
            <a:spLocks noGrp="1" noRot="1" noChangeAspect="1" noChangeArrowheads="1"/>
          </p:cNvSpPr>
          <p:nvPr>
            <p:ph type="sldImg"/>
          </p:nvPr>
        </p:nvSpPr>
        <p:spPr>
          <a:ln/>
        </p:spPr>
      </p:sp>
      <p:sp>
        <p:nvSpPr>
          <p:cNvPr id="1344515" name="Rectangle 3"/>
          <p:cNvSpPr>
            <a:spLocks noGrp="1" noChangeArrowheads="1"/>
          </p:cNvSpPr>
          <p:nvPr>
            <p:ph type="body" idx="1"/>
          </p:nvPr>
        </p:nvSpPr>
        <p:spPr/>
        <p:txBody>
          <a:bodyPr/>
          <a:lstStyle/>
          <a:p>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5"/>
          <p:cNvSpPr>
            <a:spLocks noGrp="1" noChangeArrowheads="1"/>
          </p:cNvSpPr>
          <p:nvPr>
            <p:ph type="dt" idx="1"/>
          </p:nvPr>
        </p:nvSpPr>
        <p:spPr>
          <a:ln/>
        </p:spPr>
        <p:txBody>
          <a:bodyPr/>
          <a:lstStyle/>
          <a:p>
            <a:fld id="{53EFA706-66B0-6646-808D-66F99CA76796}" type="datetime1">
              <a:rPr lang="en-US"/>
              <a:pPr/>
              <a:t>15-07-2011</a:t>
            </a:fld>
            <a:endParaRPr lang="en-US"/>
          </a:p>
        </p:txBody>
      </p:sp>
      <p:sp>
        <p:nvSpPr>
          <p:cNvPr id="141209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41209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5"/>
          <p:cNvSpPr>
            <a:spLocks noGrp="1" noChangeArrowheads="1"/>
          </p:cNvSpPr>
          <p:nvPr>
            <p:ph type="dt" idx="1"/>
          </p:nvPr>
        </p:nvSpPr>
        <p:spPr>
          <a:ln/>
        </p:spPr>
        <p:txBody>
          <a:bodyPr/>
          <a:lstStyle/>
          <a:p>
            <a:fld id="{C0EC11E8-F926-C24D-B74F-E3A18BF7553D}" type="datetime1">
              <a:rPr lang="en-US"/>
              <a:pPr/>
              <a:t>15-07-2011</a:t>
            </a:fld>
            <a:endParaRPr lang="en-US"/>
          </a:p>
        </p:txBody>
      </p:sp>
      <p:sp>
        <p:nvSpPr>
          <p:cNvPr id="1318914" name="Rectangle 2"/>
          <p:cNvSpPr>
            <a:spLocks noGrp="1" noRot="1" noChangeAspect="1" noChangeArrowheads="1"/>
          </p:cNvSpPr>
          <p:nvPr>
            <p:ph type="sldImg"/>
          </p:nvPr>
        </p:nvSpPr>
        <p:spPr>
          <a:ln/>
        </p:spPr>
      </p:sp>
      <p:sp>
        <p:nvSpPr>
          <p:cNvPr id="1318915" name="Rectangle 3"/>
          <p:cNvSpPr>
            <a:spLocks noGrp="1" noChangeArrowheads="1"/>
          </p:cNvSpPr>
          <p:nvPr>
            <p:ph type="body" idx="1"/>
          </p:nvPr>
        </p:nvSpPr>
        <p:spPr/>
        <p:txBody>
          <a:bodyPr/>
          <a:lstStyle/>
          <a:p>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5"/>
          <p:cNvSpPr>
            <a:spLocks noGrp="1" noChangeArrowheads="1"/>
          </p:cNvSpPr>
          <p:nvPr>
            <p:ph type="dt" idx="1"/>
          </p:nvPr>
        </p:nvSpPr>
        <p:spPr>
          <a:ln/>
        </p:spPr>
        <p:txBody>
          <a:bodyPr/>
          <a:lstStyle/>
          <a:p>
            <a:fld id="{155A3F7F-7887-EF4F-944F-5AA410DBFB6E}" type="datetime1">
              <a:rPr lang="en-US"/>
              <a:pPr/>
              <a:t>15-07-2011</a:t>
            </a:fld>
            <a:endParaRPr lang="en-US"/>
          </a:p>
        </p:txBody>
      </p:sp>
      <p:sp>
        <p:nvSpPr>
          <p:cNvPr id="1298434" name="Rectangle 2"/>
          <p:cNvSpPr>
            <a:spLocks noGrp="1" noRot="1" noChangeAspect="1" noChangeArrowheads="1"/>
          </p:cNvSpPr>
          <p:nvPr>
            <p:ph type="sldImg"/>
          </p:nvPr>
        </p:nvSpPr>
        <p:spPr>
          <a:ln/>
        </p:spPr>
      </p:sp>
      <p:sp>
        <p:nvSpPr>
          <p:cNvPr id="1298435" name="Rectangle 3"/>
          <p:cNvSpPr>
            <a:spLocks noGrp="1" noChangeArrowheads="1"/>
          </p:cNvSpPr>
          <p:nvPr>
            <p:ph type="body" idx="1"/>
          </p:nvPr>
        </p:nvSpPr>
        <p:spPr/>
        <p:txBody>
          <a:bodyPr/>
          <a:lstStyle/>
          <a:p>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5"/>
          <p:cNvSpPr>
            <a:spLocks noGrp="1" noChangeArrowheads="1"/>
          </p:cNvSpPr>
          <p:nvPr>
            <p:ph type="dt" idx="1"/>
          </p:nvPr>
        </p:nvSpPr>
        <p:spPr>
          <a:ln/>
        </p:spPr>
        <p:txBody>
          <a:bodyPr/>
          <a:lstStyle/>
          <a:p>
            <a:fld id="{8B376164-00DC-324D-84B6-5DE6C5F10A2D}" type="datetime1">
              <a:rPr lang="en-US"/>
              <a:pPr/>
              <a:t>15-07-2011</a:t>
            </a:fld>
            <a:endParaRPr lang="en-US"/>
          </a:p>
        </p:txBody>
      </p:sp>
      <p:sp>
        <p:nvSpPr>
          <p:cNvPr id="1410050"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41005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5"/>
          <p:cNvSpPr>
            <a:spLocks noGrp="1" noChangeArrowheads="1"/>
          </p:cNvSpPr>
          <p:nvPr>
            <p:ph type="dt" idx="1"/>
          </p:nvPr>
        </p:nvSpPr>
        <p:spPr>
          <a:ln/>
        </p:spPr>
        <p:txBody>
          <a:bodyPr/>
          <a:lstStyle/>
          <a:p>
            <a:fld id="{16FCAE87-A40A-D04C-80EA-C56E31027487}" type="datetime1">
              <a:rPr lang="en-US"/>
              <a:pPr/>
              <a:t>15-07-2011</a:t>
            </a:fld>
            <a:endParaRPr lang="en-US"/>
          </a:p>
        </p:txBody>
      </p:sp>
      <p:sp>
        <p:nvSpPr>
          <p:cNvPr id="1408002" name="Rectangle 2"/>
          <p:cNvSpPr>
            <a:spLocks noChangeArrowheads="1"/>
          </p:cNvSpPr>
          <p:nvPr>
            <p:ph type="sldImg"/>
          </p:nvPr>
        </p:nvSpPr>
        <p:spPr bwMode="auto">
          <a:xfrm>
            <a:off x="746125" y="685800"/>
            <a:ext cx="5365750" cy="3429000"/>
          </a:xfrm>
          <a:prstGeom prst="rect">
            <a:avLst/>
          </a:prstGeom>
          <a:solidFill>
            <a:srgbClr val="FFFFFF"/>
          </a:solidFill>
          <a:ln>
            <a:solidFill>
              <a:srgbClr val="000000"/>
            </a:solidFill>
            <a:miter lim="800000"/>
            <a:headEnd/>
            <a:tailEnd/>
          </a:ln>
        </p:spPr>
      </p:sp>
      <p:sp>
        <p:nvSpPr>
          <p:cNvPr id="1408003"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5"/>
          <p:cNvSpPr>
            <a:spLocks noGrp="1" noChangeArrowheads="1"/>
          </p:cNvSpPr>
          <p:nvPr>
            <p:ph type="dt" idx="1"/>
          </p:nvPr>
        </p:nvSpPr>
        <p:spPr>
          <a:ln/>
        </p:spPr>
        <p:txBody>
          <a:bodyPr/>
          <a:lstStyle/>
          <a:p>
            <a:fld id="{D5027271-89AC-A240-9541-F67845976715}" type="datetime1">
              <a:rPr lang="en-US"/>
              <a:pPr/>
              <a:t>15-07-2011</a:t>
            </a:fld>
            <a:endParaRPr lang="en-US"/>
          </a:p>
        </p:txBody>
      </p:sp>
      <p:sp>
        <p:nvSpPr>
          <p:cNvPr id="1405954"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405955"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5"/>
          <p:cNvSpPr>
            <a:spLocks noGrp="1" noChangeArrowheads="1"/>
          </p:cNvSpPr>
          <p:nvPr>
            <p:ph type="dt" idx="1"/>
          </p:nvPr>
        </p:nvSpPr>
        <p:spPr>
          <a:ln/>
        </p:spPr>
        <p:txBody>
          <a:bodyPr/>
          <a:lstStyle/>
          <a:p>
            <a:fld id="{D355C6C1-2929-AB4A-8EC1-BB33E2EC66D5}" type="datetime1">
              <a:rPr lang="en-US"/>
              <a:pPr/>
              <a:t>15-07-2011</a:t>
            </a:fld>
            <a:endParaRPr lang="en-US"/>
          </a:p>
        </p:txBody>
      </p:sp>
      <p:sp>
        <p:nvSpPr>
          <p:cNvPr id="1388546" name="Rectangle 2"/>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88547" name="Rectangle 3"/>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en-US"/>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a:p>
        </p:txBody>
      </p:sp>
      <p:sp>
        <p:nvSpPr>
          <p:cNvPr id="4" name="Segnaposto data 3"/>
          <p:cNvSpPr>
            <a:spLocks noGrp="1"/>
          </p:cNvSpPr>
          <p:nvPr>
            <p:ph type="dt" sz="half" idx="10"/>
          </p:nvPr>
        </p:nvSpPr>
        <p:spPr/>
        <p:txBody>
          <a:bodyPr/>
          <a:lstStyle/>
          <a:p>
            <a:fld id="{44812AC7-C37D-0A40-8438-F5316D3EF865}" type="datetimeFigureOut">
              <a:rPr lang="it-IT" smtClean="0"/>
              <a:pPr/>
              <a:t>15-07-2011</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BBB2BDF4-B8E1-5841-BBA6-9924CEC8FE95}"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en-US"/>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p>
            <a:fld id="{44812AC7-C37D-0A40-8438-F5316D3EF865}" type="datetimeFigureOut">
              <a:rPr lang="it-IT" smtClean="0"/>
              <a:pPr/>
              <a:t>15-07-2011</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BBB2BDF4-B8E1-5841-BBA6-9924CEC8FE95}"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en-US"/>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44812AC7-C37D-0A40-8438-F5316D3EF865}" type="datetimeFigureOut">
              <a:rPr lang="it-IT" smtClean="0"/>
              <a:pPr/>
              <a:t>15-07-2011</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BBB2BDF4-B8E1-5841-BBA6-9924CEC8FE95}"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en-US"/>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4"/>
          <p:cNvSpPr>
            <a:spLocks noGrp="1"/>
          </p:cNvSpPr>
          <p:nvPr>
            <p:ph type="dt" sz="half" idx="10"/>
          </p:nvPr>
        </p:nvSpPr>
        <p:spPr/>
        <p:txBody>
          <a:bodyPr/>
          <a:lstStyle/>
          <a:p>
            <a:fld id="{44812AC7-C37D-0A40-8438-F5316D3EF865}" type="datetimeFigureOut">
              <a:rPr lang="it-IT" smtClean="0"/>
              <a:pPr/>
              <a:t>15-07-2011</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BBB2BDF4-B8E1-5841-BBA6-9924CEC8FE95}"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en-US"/>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6"/>
          <p:cNvSpPr>
            <a:spLocks noGrp="1"/>
          </p:cNvSpPr>
          <p:nvPr>
            <p:ph type="dt" sz="half" idx="10"/>
          </p:nvPr>
        </p:nvSpPr>
        <p:spPr/>
        <p:txBody>
          <a:bodyPr/>
          <a:lstStyle/>
          <a:p>
            <a:fld id="{44812AC7-C37D-0A40-8438-F5316D3EF865}" type="datetimeFigureOut">
              <a:rPr lang="it-IT" smtClean="0"/>
              <a:pPr/>
              <a:t>15-07-2011</a:t>
            </a:fld>
            <a:endParaRPr lang="en-US"/>
          </a:p>
        </p:txBody>
      </p:sp>
      <p:sp>
        <p:nvSpPr>
          <p:cNvPr id="8" name="Segnaposto piè di pagina 7"/>
          <p:cNvSpPr>
            <a:spLocks noGrp="1"/>
          </p:cNvSpPr>
          <p:nvPr>
            <p:ph type="ftr" sz="quarter" idx="11"/>
          </p:nvPr>
        </p:nvSpPr>
        <p:spPr/>
        <p:txBody>
          <a:bodyPr/>
          <a:lstStyle/>
          <a:p>
            <a:endParaRPr lang="en-US"/>
          </a:p>
        </p:txBody>
      </p:sp>
      <p:sp>
        <p:nvSpPr>
          <p:cNvPr id="9" name="Segnaposto numero diapositiva 8"/>
          <p:cNvSpPr>
            <a:spLocks noGrp="1"/>
          </p:cNvSpPr>
          <p:nvPr>
            <p:ph type="sldNum" sz="quarter" idx="12"/>
          </p:nvPr>
        </p:nvSpPr>
        <p:spPr/>
        <p:txBody>
          <a:bodyPr/>
          <a:lstStyle/>
          <a:p>
            <a:fld id="{BBB2BDF4-B8E1-5841-BBA6-9924CEC8FE95}"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en-US"/>
          </a:p>
        </p:txBody>
      </p:sp>
      <p:sp>
        <p:nvSpPr>
          <p:cNvPr id="3" name="Segnaposto data 2"/>
          <p:cNvSpPr>
            <a:spLocks noGrp="1"/>
          </p:cNvSpPr>
          <p:nvPr>
            <p:ph type="dt" sz="half" idx="10"/>
          </p:nvPr>
        </p:nvSpPr>
        <p:spPr/>
        <p:txBody>
          <a:bodyPr/>
          <a:lstStyle/>
          <a:p>
            <a:fld id="{44812AC7-C37D-0A40-8438-F5316D3EF865}" type="datetimeFigureOut">
              <a:rPr lang="it-IT" smtClean="0"/>
              <a:pPr/>
              <a:t>15-07-2011</a:t>
            </a:fld>
            <a:endParaRPr lang="en-US"/>
          </a:p>
        </p:txBody>
      </p:sp>
      <p:sp>
        <p:nvSpPr>
          <p:cNvPr id="4" name="Segnaposto piè di pagina 3"/>
          <p:cNvSpPr>
            <a:spLocks noGrp="1"/>
          </p:cNvSpPr>
          <p:nvPr>
            <p:ph type="ftr" sz="quarter" idx="11"/>
          </p:nvPr>
        </p:nvSpPr>
        <p:spPr/>
        <p:txBody>
          <a:bodyPr/>
          <a:lstStyle/>
          <a:p>
            <a:endParaRPr lang="en-US"/>
          </a:p>
        </p:txBody>
      </p:sp>
      <p:sp>
        <p:nvSpPr>
          <p:cNvPr id="5" name="Segnaposto numero diapositiva 4"/>
          <p:cNvSpPr>
            <a:spLocks noGrp="1"/>
          </p:cNvSpPr>
          <p:nvPr>
            <p:ph type="sldNum" sz="quarter" idx="12"/>
          </p:nvPr>
        </p:nvSpPr>
        <p:spPr/>
        <p:txBody>
          <a:bodyPr/>
          <a:lstStyle/>
          <a:p>
            <a:fld id="{BBB2BDF4-B8E1-5841-BBA6-9924CEC8FE95}"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4812AC7-C37D-0A40-8438-F5316D3EF865}" type="datetimeFigureOut">
              <a:rPr lang="it-IT" smtClean="0"/>
              <a:pPr/>
              <a:t>15-07-2011</a:t>
            </a:fld>
            <a:endParaRPr lang="en-US"/>
          </a:p>
        </p:txBody>
      </p:sp>
      <p:sp>
        <p:nvSpPr>
          <p:cNvPr id="3" name="Segnaposto piè di pagina 2"/>
          <p:cNvSpPr>
            <a:spLocks noGrp="1"/>
          </p:cNvSpPr>
          <p:nvPr>
            <p:ph type="ftr" sz="quarter" idx="11"/>
          </p:nvPr>
        </p:nvSpPr>
        <p:spPr/>
        <p:txBody>
          <a:bodyPr/>
          <a:lstStyle/>
          <a:p>
            <a:endParaRPr lang="en-US"/>
          </a:p>
        </p:txBody>
      </p:sp>
      <p:sp>
        <p:nvSpPr>
          <p:cNvPr id="4" name="Segnaposto numero diapositiva 3"/>
          <p:cNvSpPr>
            <a:spLocks noGrp="1"/>
          </p:cNvSpPr>
          <p:nvPr>
            <p:ph type="sldNum" sz="quarter" idx="12"/>
          </p:nvPr>
        </p:nvSpPr>
        <p:spPr/>
        <p:txBody>
          <a:bodyPr/>
          <a:lstStyle/>
          <a:p>
            <a:fld id="{BBB2BDF4-B8E1-5841-BBA6-9924CEC8FE95}"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en-US"/>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44812AC7-C37D-0A40-8438-F5316D3EF865}" type="datetimeFigureOut">
              <a:rPr lang="it-IT" smtClean="0"/>
              <a:pPr/>
              <a:t>15-07-2011</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BBB2BDF4-B8E1-5841-BBA6-9924CEC8FE95}"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en-US"/>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44812AC7-C37D-0A40-8438-F5316D3EF865}" type="datetimeFigureOut">
              <a:rPr lang="it-IT" smtClean="0"/>
              <a:pPr/>
              <a:t>15-07-2011</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BBB2BDF4-B8E1-5841-BBA6-9924CEC8FE95}"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p>
            <a:fld id="{44812AC7-C37D-0A40-8438-F5316D3EF865}" type="datetimeFigureOut">
              <a:rPr lang="it-IT" smtClean="0"/>
              <a:pPr/>
              <a:t>15-07-2011</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BBB2BDF4-B8E1-5841-BBA6-9924CEC8FE95}"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p>
            <a:fld id="{44812AC7-C37D-0A40-8438-F5316D3EF865}" type="datetimeFigureOut">
              <a:rPr lang="it-IT" smtClean="0"/>
              <a:pPr/>
              <a:t>15-07-2011</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BBB2BDF4-B8E1-5841-BBA6-9924CEC8FE95}"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en-US"/>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812AC7-C37D-0A40-8438-F5316D3EF865}" type="datetimeFigureOut">
              <a:rPr lang="it-IT" smtClean="0"/>
              <a:pPr/>
              <a:t>15-07-2011</a:t>
            </a:fld>
            <a:endParaRPr lang="en-US"/>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B2BDF4-B8E1-5841-BBA6-9924CEC8FE95}"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en-US" dirty="0" err="1" smtClean="0"/>
              <a:t>Sistema</a:t>
            </a:r>
            <a:r>
              <a:rPr lang="en-US" dirty="0" smtClean="0"/>
              <a:t> </a:t>
            </a:r>
            <a:r>
              <a:rPr lang="en-US" dirty="0" err="1" smtClean="0"/>
              <a:t>di</a:t>
            </a:r>
            <a:r>
              <a:rPr lang="en-US" dirty="0" smtClean="0"/>
              <a:t> </a:t>
            </a:r>
            <a:r>
              <a:rPr lang="en-US" dirty="0" err="1" smtClean="0"/>
              <a:t>tigger</a:t>
            </a:r>
            <a:r>
              <a:rPr lang="en-US" dirty="0" smtClean="0"/>
              <a:t> </a:t>
            </a:r>
            <a:r>
              <a:rPr lang="en-US" dirty="0" err="1" smtClean="0"/>
              <a:t>di</a:t>
            </a:r>
            <a:r>
              <a:rPr lang="en-US" dirty="0" smtClean="0"/>
              <a:t> ATLAS</a:t>
            </a:r>
            <a:endParaRPr lang="en-US" dirty="0"/>
          </a:p>
        </p:txBody>
      </p:sp>
      <p:sp>
        <p:nvSpPr>
          <p:cNvPr id="3" name="Sottotitolo 2"/>
          <p:cNvSpPr>
            <a:spLocks noGrp="1"/>
          </p:cNvSpPr>
          <p:nvPr>
            <p:ph type="subTitle" idx="1"/>
          </p:nvPr>
        </p:nvSpPr>
        <p:spPr/>
        <p:txBody>
          <a:bodyPr/>
          <a:lstStyle/>
          <a:p>
            <a:r>
              <a:rPr lang="en-US" dirty="0" smtClean="0"/>
              <a:t>M. Della </a:t>
            </a:r>
            <a:r>
              <a:rPr lang="en-US" dirty="0" err="1" smtClean="0"/>
              <a:t>Pietra</a:t>
            </a:r>
            <a:endParaRPr lang="en-US" dirty="0" smtClean="0"/>
          </a:p>
          <a:p>
            <a:r>
              <a:rPr lang="en-US" dirty="0" smtClean="0"/>
              <a:t>15/07/2011</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err="1" smtClean="0"/>
              <a:t>Cos’è</a:t>
            </a:r>
            <a:r>
              <a:rPr lang="en-US" dirty="0" smtClean="0"/>
              <a:t> un trigger</a:t>
            </a:r>
            <a:endParaRPr lang="en-US" dirty="0"/>
          </a:p>
        </p:txBody>
      </p:sp>
      <p:sp>
        <p:nvSpPr>
          <p:cNvPr id="3" name="Segnaposto contenuto 2"/>
          <p:cNvSpPr>
            <a:spLocks noGrp="1"/>
          </p:cNvSpPr>
          <p:nvPr>
            <p:ph idx="1"/>
          </p:nvPr>
        </p:nvSpPr>
        <p:spPr>
          <a:xfrm>
            <a:off x="457200" y="1600200"/>
            <a:ext cx="8229600" cy="4809215"/>
          </a:xfrm>
        </p:spPr>
        <p:txBody>
          <a:bodyPr>
            <a:normAutofit fontScale="70000" lnSpcReduction="20000"/>
          </a:bodyPr>
          <a:lstStyle/>
          <a:p>
            <a:r>
              <a:rPr lang="it-IT" dirty="0" smtClean="0"/>
              <a:t>Si può tradurre con “innesco”.</a:t>
            </a:r>
          </a:p>
          <a:p>
            <a:r>
              <a:rPr lang="it-IT" dirty="0" smtClean="0"/>
              <a:t>Un trigger è sostanzialmente un processo che produce un segnale (detto </a:t>
            </a:r>
            <a:r>
              <a:rPr lang="it-IT" i="1" dirty="0" smtClean="0"/>
              <a:t>segnale di trigger</a:t>
            </a:r>
            <a:r>
              <a:rPr lang="it-IT" dirty="0" smtClean="0"/>
              <a:t>) che consente l’ “innesco” di una procedura sincronizzata per l’acquisizione e/o la visualizzazione di segnali.</a:t>
            </a:r>
          </a:p>
          <a:p>
            <a:r>
              <a:rPr lang="it-IT" dirty="0" smtClean="0"/>
              <a:t>In senso lato si usa la parola “sistema di trigger” in diversi ambiti, sempre riferendosi all’innesco di una procedura che necessità di essere temporizzata in modo sincrono, ovvero deve avvenire se accade una certa condizione</a:t>
            </a:r>
          </a:p>
          <a:p>
            <a:pPr lvl="1"/>
            <a:r>
              <a:rPr lang="it-IT" dirty="0" smtClean="0"/>
              <a:t>Innesco delle armi da fuoco (trigger = premere il grilletto)</a:t>
            </a:r>
          </a:p>
          <a:p>
            <a:pPr lvl="1"/>
            <a:r>
              <a:rPr lang="it-IT" dirty="0" smtClean="0"/>
              <a:t>Paradigma di programmazione </a:t>
            </a:r>
            <a:r>
              <a:rPr lang="it-IT" dirty="0" err="1" smtClean="0"/>
              <a:t>event-driven</a:t>
            </a:r>
            <a:r>
              <a:rPr lang="it-IT" dirty="0" smtClean="0"/>
              <a:t> (trigger </a:t>
            </a:r>
            <a:r>
              <a:rPr lang="it-IT" dirty="0" err="1" smtClean="0"/>
              <a:t>function</a:t>
            </a:r>
            <a:r>
              <a:rPr lang="it-IT" dirty="0" smtClean="0"/>
              <a:t> = cosa accade se si clicca il mouse su un pulsante)</a:t>
            </a:r>
          </a:p>
          <a:p>
            <a:pPr lvl="1"/>
            <a:r>
              <a:rPr lang="it-IT" dirty="0" smtClean="0"/>
              <a:t>Innesco di un processo ibernazione del sangue (animali che vanno in letargo grazie ad un ormone che innesca il letargo)</a:t>
            </a:r>
          </a:p>
          <a:p>
            <a:pPr lvl="1"/>
            <a:r>
              <a:rPr lang="it-IT" dirty="0" smtClean="0"/>
              <a:t>Trigger di un trombone per deviare il flusso d’aria in un prolungamento della canna. </a:t>
            </a:r>
          </a:p>
          <a:p>
            <a:pPr lvl="1"/>
            <a:endParaRPr lang="it-IT" dirty="0" smtClean="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err="1" smtClean="0"/>
              <a:t>Cos’è</a:t>
            </a:r>
            <a:r>
              <a:rPr lang="en-US" dirty="0" smtClean="0"/>
              <a:t> un trigger</a:t>
            </a:r>
            <a:endParaRPr lang="en-US" dirty="0"/>
          </a:p>
        </p:txBody>
      </p:sp>
      <p:sp>
        <p:nvSpPr>
          <p:cNvPr id="3" name="Segnaposto contenuto 2"/>
          <p:cNvSpPr>
            <a:spLocks noGrp="1"/>
          </p:cNvSpPr>
          <p:nvPr>
            <p:ph idx="1"/>
          </p:nvPr>
        </p:nvSpPr>
        <p:spPr>
          <a:xfrm>
            <a:off x="457200" y="1600200"/>
            <a:ext cx="8229600" cy="4750142"/>
          </a:xfrm>
        </p:spPr>
        <p:txBody>
          <a:bodyPr>
            <a:normAutofit fontScale="85000" lnSpcReduction="20000"/>
          </a:bodyPr>
          <a:lstStyle/>
          <a:p>
            <a:r>
              <a:rPr lang="it-IT" dirty="0" smtClean="0"/>
              <a:t>In fisica (elettronica) il trigger per antonomasia è quello degli oscilloscopi:</a:t>
            </a:r>
          </a:p>
          <a:p>
            <a:pPr lvl="1"/>
            <a:r>
              <a:rPr lang="it-IT" dirty="0" smtClean="0"/>
              <a:t>Inventato nel 1946 da H. </a:t>
            </a:r>
            <a:r>
              <a:rPr lang="it-IT" dirty="0" err="1"/>
              <a:t>Vollum</a:t>
            </a:r>
            <a:r>
              <a:rPr lang="it-IT" dirty="0"/>
              <a:t> e </a:t>
            </a:r>
            <a:r>
              <a:rPr lang="it-IT" dirty="0" err="1" smtClean="0"/>
              <a:t>J</a:t>
            </a:r>
            <a:r>
              <a:rPr lang="it-IT" dirty="0" smtClean="0"/>
              <a:t>. </a:t>
            </a:r>
            <a:r>
              <a:rPr lang="it-IT" dirty="0" err="1" smtClean="0"/>
              <a:t>Murdock</a:t>
            </a:r>
            <a:r>
              <a:rPr lang="it-IT" dirty="0" smtClean="0"/>
              <a:t>, fondatori della </a:t>
            </a:r>
            <a:r>
              <a:rPr lang="it-IT" dirty="0" err="1" smtClean="0"/>
              <a:t>Tektronik</a:t>
            </a:r>
            <a:endParaRPr lang="it-IT" dirty="0" smtClean="0"/>
          </a:p>
          <a:p>
            <a:pPr lvl="1"/>
            <a:r>
              <a:rPr lang="it-IT" dirty="0" smtClean="0"/>
              <a:t>Circuito per sincronizzare </a:t>
            </a:r>
            <a:r>
              <a:rPr lang="it-IT" dirty="0"/>
              <a:t>la partenza della scansione orizzontale con un preciso livello di soglia del segnale</a:t>
            </a:r>
            <a:r>
              <a:rPr lang="it-IT" dirty="0" smtClean="0"/>
              <a:t> da visualizzare</a:t>
            </a:r>
          </a:p>
          <a:p>
            <a:pPr lvl="1"/>
            <a:r>
              <a:rPr lang="it-IT" dirty="0" smtClean="0"/>
              <a:t>Quando il segnale supera una soglia (programmabile) parte la scansione (dente di sega) sulle placche orizzontali, il segnale in ordinata è (all’occorrenza) ritardato per consentire la sincronizzazione</a:t>
            </a:r>
          </a:p>
          <a:p>
            <a:pPr lvl="1"/>
            <a:r>
              <a:rPr lang="it-IT" dirty="0" smtClean="0"/>
              <a:t>Senza trigger non è possibile visualizzare la forma temporale del segnale in ingresso (non so quando “guardare”)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err="1" smtClean="0"/>
              <a:t>Perché</a:t>
            </a:r>
            <a:r>
              <a:rPr lang="en-US" dirty="0" smtClean="0"/>
              <a:t> </a:t>
            </a:r>
            <a:r>
              <a:rPr lang="en-US" dirty="0" err="1" smtClean="0"/>
              <a:t>usiamo</a:t>
            </a:r>
            <a:r>
              <a:rPr lang="en-US" dirty="0" smtClean="0"/>
              <a:t> un trigger</a:t>
            </a:r>
            <a:endParaRPr lang="en-US" dirty="0"/>
          </a:p>
        </p:txBody>
      </p:sp>
      <p:sp>
        <p:nvSpPr>
          <p:cNvPr id="3" name="Segnaposto contenuto 2"/>
          <p:cNvSpPr>
            <a:spLocks noGrp="1"/>
          </p:cNvSpPr>
          <p:nvPr>
            <p:ph idx="1"/>
          </p:nvPr>
        </p:nvSpPr>
        <p:spPr>
          <a:xfrm>
            <a:off x="457200" y="1600200"/>
            <a:ext cx="8229600" cy="2800735"/>
          </a:xfrm>
        </p:spPr>
        <p:txBody>
          <a:bodyPr>
            <a:normAutofit fontScale="77500" lnSpcReduction="20000"/>
          </a:bodyPr>
          <a:lstStyle/>
          <a:p>
            <a:r>
              <a:rPr lang="it-IT" dirty="0" smtClean="0"/>
              <a:t>In generale si acquisiscono i dati non continuamente ma solo in alcuni intervalli di tempo, intorno all’evento ritenuto interessante.</a:t>
            </a:r>
          </a:p>
          <a:p>
            <a:r>
              <a:rPr lang="it-IT" dirty="0" smtClean="0"/>
              <a:t>In generale un sistema di trigger serve a riconoscere “l’evento” interessante e sincronizzare il sistema di acquisizione.</a:t>
            </a:r>
          </a:p>
          <a:p>
            <a:r>
              <a:rPr lang="it-IT" dirty="0" smtClean="0"/>
              <a:t>La “latenza” è il tempo che occorre al sistema di trigger per prendere la decisione</a:t>
            </a:r>
            <a:endParaRPr lang="it-IT" dirty="0"/>
          </a:p>
        </p:txBody>
      </p:sp>
      <p:grpSp>
        <p:nvGrpSpPr>
          <p:cNvPr id="29" name="Gruppo 28"/>
          <p:cNvGrpSpPr/>
          <p:nvPr/>
        </p:nvGrpSpPr>
        <p:grpSpPr>
          <a:xfrm>
            <a:off x="2790814" y="4696313"/>
            <a:ext cx="2288769" cy="413511"/>
            <a:chOff x="2392132" y="5582393"/>
            <a:chExt cx="2288769" cy="413511"/>
          </a:xfrm>
        </p:grpSpPr>
        <p:sp>
          <p:nvSpPr>
            <p:cNvPr id="4" name="Rettangolo 3"/>
            <p:cNvSpPr/>
            <p:nvPr/>
          </p:nvSpPr>
          <p:spPr>
            <a:xfrm>
              <a:off x="2392132" y="5582393"/>
              <a:ext cx="2288769" cy="413511"/>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CasellaDiTesto 6"/>
            <p:cNvSpPr txBox="1"/>
            <p:nvPr/>
          </p:nvSpPr>
          <p:spPr>
            <a:xfrm>
              <a:off x="3071382" y="5582396"/>
              <a:ext cx="1005767" cy="369332"/>
            </a:xfrm>
            <a:prstGeom prst="rect">
              <a:avLst/>
            </a:prstGeom>
            <a:noFill/>
          </p:spPr>
          <p:txBody>
            <a:bodyPr wrap="none" rtlCol="0">
              <a:spAutoFit/>
            </a:bodyPr>
            <a:lstStyle/>
            <a:p>
              <a:r>
                <a:rPr lang="it-IT" dirty="0" smtClean="0"/>
                <a:t>Pipe-line</a:t>
              </a:r>
              <a:endParaRPr lang="it-IT" dirty="0"/>
            </a:p>
          </p:txBody>
        </p:sp>
      </p:grpSp>
      <p:cxnSp>
        <p:nvCxnSpPr>
          <p:cNvPr id="10" name="Connettore 1 9"/>
          <p:cNvCxnSpPr/>
          <p:nvPr/>
        </p:nvCxnSpPr>
        <p:spPr>
          <a:xfrm>
            <a:off x="1328956" y="4903069"/>
            <a:ext cx="146185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Connettore 1 14"/>
          <p:cNvCxnSpPr/>
          <p:nvPr/>
        </p:nvCxnSpPr>
        <p:spPr>
          <a:xfrm>
            <a:off x="5079583" y="4903069"/>
            <a:ext cx="1668579" cy="1588"/>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ttangolo 16"/>
          <p:cNvSpPr/>
          <p:nvPr/>
        </p:nvSpPr>
        <p:spPr>
          <a:xfrm>
            <a:off x="2465962" y="5877753"/>
            <a:ext cx="1343729" cy="413511"/>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8" name="CasellaDiTesto 17"/>
          <p:cNvSpPr txBox="1"/>
          <p:nvPr/>
        </p:nvSpPr>
        <p:spPr>
          <a:xfrm>
            <a:off x="2761289" y="5877766"/>
            <a:ext cx="829148" cy="369332"/>
          </a:xfrm>
          <a:prstGeom prst="rect">
            <a:avLst/>
          </a:prstGeom>
          <a:noFill/>
        </p:spPr>
        <p:txBody>
          <a:bodyPr wrap="none" rtlCol="0">
            <a:spAutoFit/>
          </a:bodyPr>
          <a:lstStyle/>
          <a:p>
            <a:r>
              <a:rPr lang="it-IT" dirty="0" smtClean="0"/>
              <a:t>Trigger</a:t>
            </a:r>
            <a:endParaRPr lang="it-IT" dirty="0"/>
          </a:p>
        </p:txBody>
      </p:sp>
      <p:cxnSp>
        <p:nvCxnSpPr>
          <p:cNvPr id="20" name="Connettore 1 19"/>
          <p:cNvCxnSpPr/>
          <p:nvPr/>
        </p:nvCxnSpPr>
        <p:spPr>
          <a:xfrm rot="5400000">
            <a:off x="1298575" y="5495378"/>
            <a:ext cx="1181441"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Connettore 1 20"/>
          <p:cNvCxnSpPr>
            <a:endCxn id="17" idx="1"/>
          </p:cNvCxnSpPr>
          <p:nvPr/>
        </p:nvCxnSpPr>
        <p:spPr>
          <a:xfrm>
            <a:off x="1860556" y="6084509"/>
            <a:ext cx="605406"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Connettore 1 26"/>
          <p:cNvCxnSpPr>
            <a:stCxn id="17" idx="3"/>
          </p:cNvCxnSpPr>
          <p:nvPr/>
        </p:nvCxnSpPr>
        <p:spPr>
          <a:xfrm>
            <a:off x="3809691" y="6084509"/>
            <a:ext cx="66614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Connettore 2 33"/>
          <p:cNvCxnSpPr/>
          <p:nvPr/>
        </p:nvCxnSpPr>
        <p:spPr>
          <a:xfrm rot="5400000" flipH="1" flipV="1">
            <a:off x="4186202" y="5781762"/>
            <a:ext cx="575951"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5" name="Parentesi graffa aperta 34"/>
          <p:cNvSpPr/>
          <p:nvPr/>
        </p:nvSpPr>
        <p:spPr>
          <a:xfrm rot="16200000">
            <a:off x="4370829" y="5154916"/>
            <a:ext cx="222914" cy="589929"/>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p>
        </p:txBody>
      </p:sp>
      <p:sp>
        <p:nvSpPr>
          <p:cNvPr id="36" name="CasellaDiTesto 35"/>
          <p:cNvSpPr txBox="1"/>
          <p:nvPr/>
        </p:nvSpPr>
        <p:spPr>
          <a:xfrm>
            <a:off x="4858091" y="5109818"/>
            <a:ext cx="2358751" cy="369332"/>
          </a:xfrm>
          <a:prstGeom prst="rect">
            <a:avLst/>
          </a:prstGeom>
          <a:noFill/>
        </p:spPr>
        <p:txBody>
          <a:bodyPr wrap="none" rtlCol="0">
            <a:spAutoFit/>
          </a:bodyPr>
          <a:lstStyle/>
          <a:p>
            <a:r>
              <a:rPr lang="it-IT" dirty="0" smtClean="0"/>
              <a:t>Finestra di acquisizione</a:t>
            </a:r>
            <a:endParaRPr lang="it-IT" dirty="0"/>
          </a:p>
        </p:txBody>
      </p:sp>
      <p:sp>
        <p:nvSpPr>
          <p:cNvPr id="37" name="CasellaDiTesto 36"/>
          <p:cNvSpPr txBox="1"/>
          <p:nvPr/>
        </p:nvSpPr>
        <p:spPr>
          <a:xfrm>
            <a:off x="6482363" y="5951608"/>
            <a:ext cx="261986" cy="369332"/>
          </a:xfrm>
          <a:prstGeom prst="rect">
            <a:avLst/>
          </a:prstGeom>
          <a:noFill/>
        </p:spPr>
        <p:txBody>
          <a:bodyPr wrap="none" rtlCol="0">
            <a:spAutoFit/>
          </a:bodyPr>
          <a:lstStyle/>
          <a:p>
            <a:r>
              <a:rPr lang="it-IT" dirty="0" err="1" smtClean="0"/>
              <a:t>t</a:t>
            </a:r>
            <a:endParaRPr lang="it-IT" dirty="0"/>
          </a:p>
        </p:txBody>
      </p:sp>
      <p:cxnSp>
        <p:nvCxnSpPr>
          <p:cNvPr id="39" name="Connettore 2 38"/>
          <p:cNvCxnSpPr/>
          <p:nvPr/>
        </p:nvCxnSpPr>
        <p:spPr>
          <a:xfrm>
            <a:off x="782052" y="6441325"/>
            <a:ext cx="6552918" cy="1588"/>
          </a:xfrm>
          <a:prstGeom prst="straightConnector1">
            <a:avLst/>
          </a:prstGeom>
          <a:ln w="25400" cap="flat" cmpd="sng" algn="ctr">
            <a:solidFill>
              <a:schemeClr val="tx1"/>
            </a:solidFill>
            <a:prstDash val="lgDash"/>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43" name="Connettore 2 42"/>
          <p:cNvCxnSpPr/>
          <p:nvPr/>
        </p:nvCxnSpPr>
        <p:spPr>
          <a:xfrm>
            <a:off x="1904847" y="5737159"/>
            <a:ext cx="2494706" cy="1588"/>
          </a:xfrm>
          <a:prstGeom prst="straightConnector1">
            <a:avLst/>
          </a:prstGeom>
          <a:ln w="25400" cap="flat" cmpd="sng" algn="ctr">
            <a:solidFill>
              <a:srgbClr val="000000"/>
            </a:solidFill>
            <a:prstDash val="sysDash"/>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sp>
        <p:nvSpPr>
          <p:cNvPr id="44" name="CasellaDiTesto 43"/>
          <p:cNvSpPr txBox="1"/>
          <p:nvPr/>
        </p:nvSpPr>
        <p:spPr>
          <a:xfrm>
            <a:off x="2480730" y="5360871"/>
            <a:ext cx="899029" cy="369332"/>
          </a:xfrm>
          <a:prstGeom prst="rect">
            <a:avLst/>
          </a:prstGeom>
          <a:noFill/>
        </p:spPr>
        <p:txBody>
          <a:bodyPr wrap="none" rtlCol="0">
            <a:spAutoFit/>
          </a:bodyPr>
          <a:lstStyle/>
          <a:p>
            <a:r>
              <a:rPr lang="it-IT" dirty="0" smtClean="0"/>
              <a:t>Latenza</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Trigger selettivo</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Il sistema di trigger può avere una ulteriore funzione, quella di “selezionare” solo una frazione di eventi che soddisfa alcune particolari richieste.</a:t>
            </a:r>
          </a:p>
          <a:p>
            <a:r>
              <a:rPr lang="it-IT" dirty="0" smtClean="0"/>
              <a:t>In questo modo si possono acquisire ed analizzare solo gli eventi ritenuti interessanti.</a:t>
            </a:r>
          </a:p>
          <a:p>
            <a:r>
              <a:rPr lang="it-IT" dirty="0" smtClean="0"/>
              <a:t>La tecnica è quella di “buttare via” tutto ciò che sicuramente “non voglio”</a:t>
            </a:r>
          </a:p>
          <a:p>
            <a:r>
              <a:rPr lang="it-IT" dirty="0" smtClean="0"/>
              <a:t>Il trigger, dunque, segue una logica ed opera una prima analisi del dato in “tempo reale”</a:t>
            </a:r>
          </a:p>
          <a:p>
            <a:endParaRPr lang="it-IT" dirty="0" smtClean="0"/>
          </a:p>
          <a:p>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Trigger di ATLAS</a:t>
            </a:r>
            <a:endParaRPr lang="it-IT" dirty="0"/>
          </a:p>
        </p:txBody>
      </p:sp>
      <p:sp>
        <p:nvSpPr>
          <p:cNvPr id="3" name="Segnaposto contenuto 2"/>
          <p:cNvSpPr>
            <a:spLocks noGrp="1"/>
          </p:cNvSpPr>
          <p:nvPr>
            <p:ph idx="1"/>
          </p:nvPr>
        </p:nvSpPr>
        <p:spPr>
          <a:xfrm>
            <a:off x="457200" y="1600200"/>
            <a:ext cx="8229600" cy="4779678"/>
          </a:xfrm>
        </p:spPr>
        <p:txBody>
          <a:bodyPr>
            <a:normAutofit fontScale="77500" lnSpcReduction="20000"/>
          </a:bodyPr>
          <a:lstStyle/>
          <a:p>
            <a:r>
              <a:rPr lang="it-IT" dirty="0" smtClean="0"/>
              <a:t>Il sistema di trigger di ATLAS è selettivo e basato su una sequenza gerarchica di tre sistemi di trigger indipendenti (livelli di trigger</a:t>
            </a:r>
            <a:r>
              <a:rPr lang="it-IT" dirty="0" smtClean="0"/>
              <a:t>)</a:t>
            </a:r>
          </a:p>
          <a:p>
            <a:r>
              <a:rPr lang="it-IT" dirty="0" smtClean="0"/>
              <a:t>Occorre ridurre, infatti, il flusso di dati da registrare</a:t>
            </a:r>
          </a:p>
          <a:p>
            <a:pPr lvl="1"/>
            <a:r>
              <a:rPr lang="it-IT" dirty="0" smtClean="0"/>
              <a:t>Ad una luminosità di 10</a:t>
            </a:r>
            <a:r>
              <a:rPr lang="it-IT" baseline="30000" dirty="0" smtClean="0"/>
              <a:t>34</a:t>
            </a:r>
            <a:r>
              <a:rPr lang="it-IT" dirty="0" smtClean="0"/>
              <a:t> ci sono circa 10</a:t>
            </a:r>
            <a:r>
              <a:rPr lang="it-IT" baseline="30000" dirty="0" smtClean="0"/>
              <a:t>9</a:t>
            </a:r>
            <a:r>
              <a:rPr lang="it-IT" dirty="0" smtClean="0"/>
              <a:t> interazioni al secondo (23 interazioni circa per </a:t>
            </a:r>
            <a:r>
              <a:rPr lang="it-IT" dirty="0" err="1" smtClean="0"/>
              <a:t>bunch</a:t>
            </a:r>
            <a:r>
              <a:rPr lang="it-IT" dirty="0" smtClean="0"/>
              <a:t> </a:t>
            </a:r>
            <a:r>
              <a:rPr lang="it-IT" dirty="0" err="1" smtClean="0"/>
              <a:t>crossing</a:t>
            </a:r>
            <a:r>
              <a:rPr lang="it-IT" dirty="0" smtClean="0"/>
              <a:t> @ 40 MHz)</a:t>
            </a:r>
          </a:p>
          <a:p>
            <a:pPr lvl="1"/>
            <a:r>
              <a:rPr lang="it-IT" dirty="0" smtClean="0"/>
              <a:t>Ogni evento è grande circa 1.6 Mbyte per cui, se volessi registrare tutto dovrei trasportare e acquisire circa 1.6 </a:t>
            </a:r>
            <a:r>
              <a:rPr lang="it-IT" dirty="0" err="1" smtClean="0"/>
              <a:t>Pbyte</a:t>
            </a:r>
            <a:r>
              <a:rPr lang="it-IT" dirty="0" smtClean="0"/>
              <a:t>/</a:t>
            </a:r>
            <a:r>
              <a:rPr lang="it-IT" dirty="0" err="1" smtClean="0"/>
              <a:t>s</a:t>
            </a:r>
            <a:r>
              <a:rPr lang="it-IT" dirty="0" smtClean="0"/>
              <a:t>: IMPOSSIBILE</a:t>
            </a:r>
          </a:p>
          <a:p>
            <a:r>
              <a:rPr lang="it-IT" dirty="0" smtClean="0"/>
              <a:t>La riduzione del flusso di dati segue il principio di buttare via ciò che sicuramente non </a:t>
            </a:r>
            <a:r>
              <a:rPr lang="it-IT" dirty="0" err="1" smtClean="0"/>
              <a:t>interessa…</a:t>
            </a:r>
            <a:endParaRPr lang="it-IT" dirty="0" smtClean="0"/>
          </a:p>
          <a:p>
            <a:r>
              <a:rPr lang="it-IT" dirty="0" smtClean="0"/>
              <a:t>LVL1: sistema hardware a latenza fissa</a:t>
            </a:r>
          </a:p>
          <a:p>
            <a:r>
              <a:rPr lang="it-IT" dirty="0" smtClean="0"/>
              <a:t>LVL2 e HLT: sistema software basato sulla ricostruzione parziale e/o completa dei dati</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 name="Segnaposto data 1"/>
          <p:cNvSpPr>
            <a:spLocks noGrp="1"/>
          </p:cNvSpPr>
          <p:nvPr>
            <p:ph type="dt" sz="half" idx="10"/>
          </p:nvPr>
        </p:nvSpPr>
        <p:spPr/>
        <p:txBody>
          <a:bodyPr/>
          <a:lstStyle/>
          <a:p>
            <a:fld id="{E8E532CA-FA8B-FB4B-AFF0-48F87B815C4D}" type="datetime4">
              <a:rPr lang="en-US"/>
              <a:pPr/>
              <a:t>15 luglio 2011</a:t>
            </a:fld>
            <a:endParaRPr lang="en-US"/>
          </a:p>
        </p:txBody>
      </p:sp>
      <p:sp>
        <p:nvSpPr>
          <p:cNvPr id="39" name="Segnaposto numero diapositiva 2"/>
          <p:cNvSpPr>
            <a:spLocks noGrp="1"/>
          </p:cNvSpPr>
          <p:nvPr>
            <p:ph type="sldNum" sz="quarter" idx="11"/>
          </p:nvPr>
        </p:nvSpPr>
        <p:spPr/>
        <p:txBody>
          <a:bodyPr/>
          <a:lstStyle/>
          <a:p>
            <a:fld id="{FACDBDB1-B12A-8643-9DCF-841BFA6DEB67}" type="slidenum">
              <a:rPr lang="en-US"/>
              <a:pPr/>
              <a:t>7</a:t>
            </a:fld>
            <a:endParaRPr lang="en-US"/>
          </a:p>
        </p:txBody>
      </p:sp>
      <p:sp>
        <p:nvSpPr>
          <p:cNvPr id="1257477" name="Text Box 5"/>
          <p:cNvSpPr txBox="1">
            <a:spLocks noChangeArrowheads="1"/>
          </p:cNvSpPr>
          <p:nvPr/>
        </p:nvSpPr>
        <p:spPr bwMode="auto">
          <a:xfrm>
            <a:off x="1861039" y="898526"/>
            <a:ext cx="2026627" cy="1343025"/>
          </a:xfrm>
          <a:prstGeom prst="rect">
            <a:avLst/>
          </a:prstGeom>
          <a:gradFill rotWithShape="0">
            <a:gsLst>
              <a:gs pos="0">
                <a:srgbClr val="99CCFF">
                  <a:gamma/>
                  <a:shade val="46275"/>
                  <a:invGamma/>
                  <a:alpha val="39999"/>
                </a:srgbClr>
              </a:gs>
              <a:gs pos="50000">
                <a:srgbClr val="99CCFF">
                  <a:alpha val="80000"/>
                </a:srgbClr>
              </a:gs>
              <a:gs pos="100000">
                <a:srgbClr val="99CCFF">
                  <a:gamma/>
                  <a:shade val="46275"/>
                  <a:invGamma/>
                  <a:alpha val="39999"/>
                </a:srgbClr>
              </a:gs>
            </a:gsLst>
            <a:lin ang="5400000" scaled="1"/>
          </a:gradFill>
          <a:ln w="28575" cap="sq">
            <a:noFill/>
            <a:miter lim="800000"/>
            <a:headEnd/>
            <a:tailEnd/>
          </a:ln>
          <a:effectLst/>
        </p:spPr>
        <p:txBody>
          <a:bodyPr anchor="ctr">
            <a:prstTxWarp prst="textNoShape">
              <a:avLst/>
            </a:prstTxWarp>
          </a:bodyPr>
          <a:lstStyle/>
          <a:p>
            <a:pPr algn="l"/>
            <a:r>
              <a:rPr lang="en-US" sz="1800" b="1">
                <a:latin typeface="Comic Sans MS" charset="0"/>
              </a:rPr>
              <a:t>Level 1</a:t>
            </a:r>
            <a:endParaRPr lang="en-US" b="1">
              <a:latin typeface="Comic Sans MS" charset="0"/>
            </a:endParaRPr>
          </a:p>
          <a:p>
            <a:pPr algn="l"/>
            <a:endParaRPr lang="en-US" b="1">
              <a:latin typeface="Comic Sans MS" charset="0"/>
            </a:endParaRPr>
          </a:p>
          <a:p>
            <a:pPr algn="l"/>
            <a:endParaRPr lang="en-US" sz="1800" b="1">
              <a:latin typeface="Comic Sans MS" charset="0"/>
            </a:endParaRPr>
          </a:p>
        </p:txBody>
      </p:sp>
      <p:pic>
        <p:nvPicPr>
          <p:cNvPr id="1257478" name="Picture 6"/>
          <p:cNvPicPr>
            <a:picLocks noChangeAspect="1" noChangeArrowheads="1"/>
          </p:cNvPicPr>
          <p:nvPr/>
        </p:nvPicPr>
        <p:blipFill>
          <a:blip r:embed="rId3">
            <a:alphaModFix amt="65000"/>
          </a:blip>
          <a:srcRect/>
          <a:stretch>
            <a:fillRect/>
          </a:stretch>
        </p:blipFill>
        <p:spPr bwMode="auto">
          <a:xfrm>
            <a:off x="2838451" y="1611314"/>
            <a:ext cx="760534" cy="534987"/>
          </a:xfrm>
          <a:prstGeom prst="rect">
            <a:avLst/>
          </a:prstGeom>
          <a:noFill/>
          <a:ln w="9525">
            <a:noFill/>
            <a:miter lim="800000"/>
            <a:headEnd/>
            <a:tailEnd/>
          </a:ln>
        </p:spPr>
      </p:pic>
      <p:grpSp>
        <p:nvGrpSpPr>
          <p:cNvPr id="2" name="Group 8"/>
          <p:cNvGrpSpPr>
            <a:grpSpLocks/>
          </p:cNvGrpSpPr>
          <p:nvPr/>
        </p:nvGrpSpPr>
        <p:grpSpPr bwMode="auto">
          <a:xfrm>
            <a:off x="5190393" y="1101726"/>
            <a:ext cx="1463920" cy="657225"/>
            <a:chOff x="3696" y="806"/>
            <a:chExt cx="999" cy="414"/>
          </a:xfrm>
        </p:grpSpPr>
        <p:grpSp>
          <p:nvGrpSpPr>
            <p:cNvPr id="3" name="Group 9"/>
            <p:cNvGrpSpPr>
              <a:grpSpLocks/>
            </p:cNvGrpSpPr>
            <p:nvPr/>
          </p:nvGrpSpPr>
          <p:grpSpPr bwMode="auto">
            <a:xfrm>
              <a:off x="3696" y="806"/>
              <a:ext cx="199" cy="414"/>
              <a:chOff x="3656" y="1276"/>
              <a:chExt cx="199" cy="1448"/>
            </a:xfrm>
          </p:grpSpPr>
          <p:sp>
            <p:nvSpPr>
              <p:cNvPr id="1257482" name="Line 10"/>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257483" name="Line 11"/>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257484" name="Line 12"/>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nvGrpSpPr>
            <p:cNvPr id="4" name="Group 13"/>
            <p:cNvGrpSpPr>
              <a:grpSpLocks/>
            </p:cNvGrpSpPr>
            <p:nvPr/>
          </p:nvGrpSpPr>
          <p:grpSpPr bwMode="auto">
            <a:xfrm>
              <a:off x="4101" y="806"/>
              <a:ext cx="199" cy="414"/>
              <a:chOff x="3656" y="1276"/>
              <a:chExt cx="199" cy="1448"/>
            </a:xfrm>
          </p:grpSpPr>
          <p:sp>
            <p:nvSpPr>
              <p:cNvPr id="1257486" name="Line 14"/>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257487" name="Line 15"/>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257488" name="Line 16"/>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nvGrpSpPr>
            <p:cNvPr id="5" name="Group 17"/>
            <p:cNvGrpSpPr>
              <a:grpSpLocks/>
            </p:cNvGrpSpPr>
            <p:nvPr/>
          </p:nvGrpSpPr>
          <p:grpSpPr bwMode="auto">
            <a:xfrm>
              <a:off x="4496" y="806"/>
              <a:ext cx="199" cy="414"/>
              <a:chOff x="3656" y="1276"/>
              <a:chExt cx="199" cy="1448"/>
            </a:xfrm>
          </p:grpSpPr>
          <p:sp>
            <p:nvSpPr>
              <p:cNvPr id="1257490" name="Line 18"/>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257491" name="Line 19"/>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257492" name="Line 20"/>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grpSp>
        <p:nvGrpSpPr>
          <p:cNvPr id="6" name="Group 25"/>
          <p:cNvGrpSpPr>
            <a:grpSpLocks/>
          </p:cNvGrpSpPr>
          <p:nvPr/>
        </p:nvGrpSpPr>
        <p:grpSpPr bwMode="auto">
          <a:xfrm>
            <a:off x="5155223" y="1587502"/>
            <a:ext cx="1541585" cy="369888"/>
            <a:chOff x="3672" y="1000"/>
            <a:chExt cx="1052" cy="233"/>
          </a:xfrm>
        </p:grpSpPr>
        <p:sp>
          <p:nvSpPr>
            <p:cNvPr id="1257498" name="Rectangle 26"/>
            <p:cNvSpPr>
              <a:spLocks noChangeArrowheads="1"/>
            </p:cNvSpPr>
            <p:nvPr/>
          </p:nvSpPr>
          <p:spPr bwMode="auto">
            <a:xfrm>
              <a:off x="3672"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sp>
          <p:nvSpPr>
            <p:cNvPr id="1257499" name="Rectangle 27"/>
            <p:cNvSpPr>
              <a:spLocks noChangeArrowheads="1"/>
            </p:cNvSpPr>
            <p:nvPr/>
          </p:nvSpPr>
          <p:spPr bwMode="auto">
            <a:xfrm>
              <a:off x="4088"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sp>
          <p:nvSpPr>
            <p:cNvPr id="1257500" name="Rectangle 28"/>
            <p:cNvSpPr>
              <a:spLocks noChangeArrowheads="1"/>
            </p:cNvSpPr>
            <p:nvPr/>
          </p:nvSpPr>
          <p:spPr bwMode="auto">
            <a:xfrm>
              <a:off x="4480"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grpSp>
      <p:sp>
        <p:nvSpPr>
          <p:cNvPr id="1257502" name="Text Box 30"/>
          <p:cNvSpPr txBox="1">
            <a:spLocks noChangeArrowheads="1"/>
          </p:cNvSpPr>
          <p:nvPr/>
        </p:nvSpPr>
        <p:spPr bwMode="auto">
          <a:xfrm>
            <a:off x="2274277" y="430491"/>
            <a:ext cx="1005879" cy="369332"/>
          </a:xfrm>
          <a:prstGeom prst="rect">
            <a:avLst/>
          </a:prstGeom>
          <a:noFill/>
          <a:ln w="28575" cap="sq">
            <a:noFill/>
            <a:miter lim="800000"/>
            <a:headEnd/>
            <a:tailEnd/>
          </a:ln>
          <a:effectLst/>
        </p:spPr>
        <p:txBody>
          <a:bodyPr wrap="none" anchor="ctr">
            <a:prstTxWarp prst="textNoShape">
              <a:avLst/>
            </a:prstTxWarp>
            <a:spAutoFit/>
          </a:bodyPr>
          <a:lstStyle/>
          <a:p>
            <a:r>
              <a:rPr lang="en-US" sz="1800" b="1" u="sng">
                <a:solidFill>
                  <a:srgbClr val="060275"/>
                </a:solidFill>
                <a:latin typeface="Comic Sans MS" charset="0"/>
              </a:rPr>
              <a:t>Trigger</a:t>
            </a:r>
            <a:endParaRPr lang="en-US" sz="2400" b="1" u="sng">
              <a:solidFill>
                <a:srgbClr val="060275"/>
              </a:solidFill>
              <a:latin typeface="Comic Sans MS" charset="0"/>
            </a:endParaRPr>
          </a:p>
        </p:txBody>
      </p:sp>
      <p:sp>
        <p:nvSpPr>
          <p:cNvPr id="1257503" name="Text Box 31"/>
          <p:cNvSpPr txBox="1">
            <a:spLocks noChangeArrowheads="1"/>
          </p:cNvSpPr>
          <p:nvPr/>
        </p:nvSpPr>
        <p:spPr bwMode="auto">
          <a:xfrm>
            <a:off x="5915758" y="430491"/>
            <a:ext cx="723275" cy="369332"/>
          </a:xfrm>
          <a:prstGeom prst="rect">
            <a:avLst/>
          </a:prstGeom>
          <a:noFill/>
          <a:ln w="28575" cap="sq">
            <a:noFill/>
            <a:miter lim="800000"/>
            <a:headEnd/>
            <a:tailEnd/>
          </a:ln>
          <a:effectLst/>
        </p:spPr>
        <p:txBody>
          <a:bodyPr wrap="none" anchor="ctr">
            <a:prstTxWarp prst="textNoShape">
              <a:avLst/>
            </a:prstTxWarp>
            <a:spAutoFit/>
          </a:bodyPr>
          <a:lstStyle/>
          <a:p>
            <a:r>
              <a:rPr lang="en-US" sz="1800" b="1" u="sng">
                <a:solidFill>
                  <a:srgbClr val="060275"/>
                </a:solidFill>
                <a:latin typeface="Comic Sans MS" charset="0"/>
              </a:rPr>
              <a:t>DAQ</a:t>
            </a:r>
          </a:p>
        </p:txBody>
      </p:sp>
      <p:sp>
        <p:nvSpPr>
          <p:cNvPr id="1257504" name="Line 32"/>
          <p:cNvSpPr>
            <a:spLocks noChangeShapeType="1"/>
          </p:cNvSpPr>
          <p:nvPr/>
        </p:nvSpPr>
        <p:spPr bwMode="auto">
          <a:xfrm>
            <a:off x="4479681" y="581025"/>
            <a:ext cx="0" cy="5545138"/>
          </a:xfrm>
          <a:prstGeom prst="line">
            <a:avLst/>
          </a:prstGeom>
          <a:noFill/>
          <a:ln w="3175">
            <a:solidFill>
              <a:srgbClr val="060275"/>
            </a:solidFill>
            <a:prstDash val="dash"/>
            <a:round/>
            <a:headEnd/>
            <a:tailEnd/>
          </a:ln>
          <a:effectLst/>
        </p:spPr>
        <p:txBody>
          <a:bodyPr anchor="ctr">
            <a:prstTxWarp prst="textNoShape">
              <a:avLst/>
            </a:prstTxWarp>
            <a:spAutoFit/>
          </a:bodyPr>
          <a:lstStyle/>
          <a:p>
            <a:endParaRPr lang="it-IT"/>
          </a:p>
        </p:txBody>
      </p:sp>
      <p:sp>
        <p:nvSpPr>
          <p:cNvPr id="1257505" name="Text Box 33"/>
          <p:cNvSpPr txBox="1">
            <a:spLocks noChangeArrowheads="1"/>
          </p:cNvSpPr>
          <p:nvPr/>
        </p:nvSpPr>
        <p:spPr bwMode="auto">
          <a:xfrm rot="21600000">
            <a:off x="3221639" y="1308508"/>
            <a:ext cx="660908"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dirty="0">
                <a:solidFill>
                  <a:srgbClr val="02016B"/>
                </a:solidFill>
                <a:latin typeface="Comic Sans MS" charset="0"/>
              </a:rPr>
              <a:t>2.5</a:t>
            </a:r>
            <a:r>
              <a:rPr lang="en-US" sz="1200" b="1" dirty="0" smtClean="0">
                <a:solidFill>
                  <a:srgbClr val="02016B"/>
                </a:solidFill>
                <a:latin typeface="Comic Sans MS" charset="0"/>
              </a:rPr>
              <a:t> </a:t>
            </a:r>
            <a:r>
              <a:rPr lang="en-US" sz="1200" b="1" dirty="0" err="1" smtClean="0">
                <a:solidFill>
                  <a:srgbClr val="02016B"/>
                </a:solidFill>
                <a:latin typeface="Comic Sans MS" charset="0"/>
              </a:rPr>
              <a:t>μs</a:t>
            </a:r>
            <a:endParaRPr lang="en-US" sz="1200" b="1" dirty="0">
              <a:solidFill>
                <a:srgbClr val="02016B"/>
              </a:solidFill>
              <a:latin typeface="Comic Sans MS" charset="0"/>
            </a:endParaRPr>
          </a:p>
        </p:txBody>
      </p:sp>
      <p:grpSp>
        <p:nvGrpSpPr>
          <p:cNvPr id="7" name="Group 35"/>
          <p:cNvGrpSpPr>
            <a:grpSpLocks/>
          </p:cNvGrpSpPr>
          <p:nvPr/>
        </p:nvGrpSpPr>
        <p:grpSpPr bwMode="auto">
          <a:xfrm>
            <a:off x="2804746" y="1147763"/>
            <a:ext cx="2721220" cy="361950"/>
            <a:chOff x="2068" y="765"/>
            <a:chExt cx="1857" cy="276"/>
          </a:xfrm>
        </p:grpSpPr>
        <p:cxnSp>
          <p:nvCxnSpPr>
            <p:cNvPr id="1257508" name="AutoShape 36"/>
            <p:cNvCxnSpPr>
              <a:cxnSpLocks noChangeShapeType="1"/>
              <a:stCxn id="1257512" idx="3"/>
              <a:endCxn id="1257477" idx="0"/>
            </p:cNvCxnSpPr>
            <p:nvPr/>
          </p:nvCxnSpPr>
          <p:spPr bwMode="auto">
            <a:xfrm rot="5400000">
              <a:off x="2865" y="36"/>
              <a:ext cx="208" cy="1802"/>
            </a:xfrm>
            <a:prstGeom prst="bentConnector3">
              <a:avLst>
                <a:gd name="adj1" fmla="val -11060"/>
              </a:avLst>
            </a:prstGeom>
            <a:noFill/>
            <a:ln w="28575" cap="sq">
              <a:solidFill>
                <a:srgbClr val="FF220A"/>
              </a:solidFill>
              <a:miter lim="800000"/>
              <a:headEnd/>
              <a:tailEnd type="triangle" w="med" len="med"/>
            </a:ln>
            <a:effectLst/>
          </p:spPr>
        </p:cxnSp>
        <p:grpSp>
          <p:nvGrpSpPr>
            <p:cNvPr id="8" name="Group 37"/>
            <p:cNvGrpSpPr>
              <a:grpSpLocks/>
            </p:cNvGrpSpPr>
            <p:nvPr/>
          </p:nvGrpSpPr>
          <p:grpSpPr bwMode="auto">
            <a:xfrm>
              <a:off x="3659" y="765"/>
              <a:ext cx="266" cy="80"/>
              <a:chOff x="3659" y="965"/>
              <a:chExt cx="266" cy="80"/>
            </a:xfrm>
          </p:grpSpPr>
          <p:sp>
            <p:nvSpPr>
              <p:cNvPr id="1257510" name="Oval 38"/>
              <p:cNvSpPr>
                <a:spLocks noChangeArrowheads="1"/>
              </p:cNvSpPr>
              <p:nvPr/>
            </p:nvSpPr>
            <p:spPr bwMode="auto">
              <a:xfrm>
                <a:off x="3659"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257511" name="Oval 39"/>
              <p:cNvSpPr>
                <a:spLocks noChangeArrowheads="1"/>
              </p:cNvSpPr>
              <p:nvPr/>
            </p:nvSpPr>
            <p:spPr bwMode="auto">
              <a:xfrm>
                <a:off x="3765"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257512" name="Oval 40"/>
              <p:cNvSpPr>
                <a:spLocks noChangeArrowheads="1"/>
              </p:cNvSpPr>
              <p:nvPr/>
            </p:nvSpPr>
            <p:spPr bwMode="auto">
              <a:xfrm>
                <a:off x="3861"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grpSp>
      </p:grpSp>
      <p:sp>
        <p:nvSpPr>
          <p:cNvPr id="1257522" name="Text Box 50"/>
          <p:cNvSpPr txBox="1">
            <a:spLocks noChangeArrowheads="1"/>
          </p:cNvSpPr>
          <p:nvPr/>
        </p:nvSpPr>
        <p:spPr bwMode="auto">
          <a:xfrm>
            <a:off x="4935415" y="621655"/>
            <a:ext cx="765654" cy="461665"/>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4B4B4B"/>
                </a:solidFill>
                <a:latin typeface="Comic Sans MS" charset="0"/>
              </a:rPr>
              <a:t>Calo </a:t>
            </a:r>
            <a:br>
              <a:rPr lang="en-US" sz="1200" b="1">
                <a:solidFill>
                  <a:srgbClr val="4B4B4B"/>
                </a:solidFill>
                <a:latin typeface="Comic Sans MS" charset="0"/>
              </a:rPr>
            </a:br>
            <a:r>
              <a:rPr lang="en-US" sz="1200" b="1">
                <a:solidFill>
                  <a:srgbClr val="4B4B4B"/>
                </a:solidFill>
                <a:latin typeface="Comic Sans MS" charset="0"/>
              </a:rPr>
              <a:t>MuTrCh</a:t>
            </a:r>
            <a:endParaRPr lang="en-US" sz="1200" b="1" u="sng">
              <a:solidFill>
                <a:srgbClr val="060275"/>
              </a:solidFill>
              <a:latin typeface="Comic Sans MS" charset="0"/>
            </a:endParaRPr>
          </a:p>
        </p:txBody>
      </p:sp>
      <p:sp>
        <p:nvSpPr>
          <p:cNvPr id="1257523" name="Text Box 51"/>
          <p:cNvSpPr txBox="1">
            <a:spLocks noChangeArrowheads="1"/>
          </p:cNvSpPr>
          <p:nvPr/>
        </p:nvSpPr>
        <p:spPr bwMode="auto">
          <a:xfrm>
            <a:off x="5625612" y="833844"/>
            <a:ext cx="1411940"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4B4B4B"/>
                </a:solidFill>
                <a:latin typeface="Comic Sans MS" charset="0"/>
              </a:rPr>
              <a:t>Other detectors</a:t>
            </a:r>
            <a:endParaRPr lang="en-US" sz="1200" b="1" u="sng">
              <a:solidFill>
                <a:srgbClr val="060275"/>
              </a:solidFill>
              <a:latin typeface="Comic Sans MS" charset="0"/>
            </a:endParaRPr>
          </a:p>
        </p:txBody>
      </p:sp>
      <p:sp>
        <p:nvSpPr>
          <p:cNvPr id="1257526" name="Text Box 54"/>
          <p:cNvSpPr txBox="1">
            <a:spLocks noChangeArrowheads="1"/>
          </p:cNvSpPr>
          <p:nvPr/>
        </p:nvSpPr>
        <p:spPr bwMode="auto">
          <a:xfrm>
            <a:off x="7315200" y="1640603"/>
            <a:ext cx="915034" cy="246221"/>
          </a:xfrm>
          <a:prstGeom prst="rect">
            <a:avLst/>
          </a:prstGeom>
          <a:noFill/>
          <a:ln w="28575" cap="sq">
            <a:noFill/>
            <a:miter lim="800000"/>
            <a:headEnd/>
            <a:tailEnd/>
          </a:ln>
          <a:effectLst/>
        </p:spPr>
        <p:txBody>
          <a:bodyPr wrap="none" anchor="ctr">
            <a:prstTxWarp prst="textNoShape">
              <a:avLst/>
            </a:prstTxWarp>
            <a:spAutoFit/>
          </a:bodyPr>
          <a:lstStyle/>
          <a:p>
            <a:r>
              <a:rPr lang="en-US" sz="1000" b="1">
                <a:solidFill>
                  <a:srgbClr val="4B4B4B"/>
                </a:solidFill>
                <a:latin typeface="Comic Sans MS" charset="0"/>
              </a:rPr>
              <a:t>FE Pipelines</a:t>
            </a:r>
            <a:endParaRPr lang="en-US" sz="1000" b="1" u="sng">
              <a:solidFill>
                <a:srgbClr val="060275"/>
              </a:solidFill>
              <a:latin typeface="Comic Sans MS" charset="0"/>
            </a:endParaRPr>
          </a:p>
        </p:txBody>
      </p:sp>
      <p:pic>
        <p:nvPicPr>
          <p:cNvPr id="1258064" name="Picture 592"/>
          <p:cNvPicPr>
            <a:picLocks noChangeAspect="1" noChangeArrowheads="1"/>
          </p:cNvPicPr>
          <p:nvPr/>
        </p:nvPicPr>
        <p:blipFill>
          <a:blip r:embed="rId4">
            <a:alphaModFix amt="65000"/>
          </a:blip>
          <a:srcRect/>
          <a:stretch>
            <a:fillRect/>
          </a:stretch>
        </p:blipFill>
        <p:spPr bwMode="auto">
          <a:xfrm>
            <a:off x="2118947" y="1625601"/>
            <a:ext cx="594946" cy="506413"/>
          </a:xfrm>
          <a:prstGeom prst="rect">
            <a:avLst/>
          </a:prstGeom>
          <a:noFill/>
        </p:spPr>
      </p:pic>
      <p:sp>
        <p:nvSpPr>
          <p:cNvPr id="1258560" name="Text Box 64"/>
          <p:cNvSpPr txBox="1">
            <a:spLocks noChangeArrowheads="1"/>
          </p:cNvSpPr>
          <p:nvPr/>
        </p:nvSpPr>
        <p:spPr bwMode="auto">
          <a:xfrm>
            <a:off x="3868615" y="941794"/>
            <a:ext cx="761672"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40 MHz</a:t>
            </a:r>
          </a:p>
        </p:txBody>
      </p:sp>
      <p:sp>
        <p:nvSpPr>
          <p:cNvPr id="1258563" name="Text Box 67"/>
          <p:cNvSpPr txBox="1">
            <a:spLocks noChangeArrowheads="1"/>
          </p:cNvSpPr>
          <p:nvPr/>
        </p:nvSpPr>
        <p:spPr bwMode="auto">
          <a:xfrm>
            <a:off x="8793" y="1247875"/>
            <a:ext cx="874671" cy="307777"/>
          </a:xfrm>
          <a:prstGeom prst="rect">
            <a:avLst/>
          </a:prstGeom>
          <a:solidFill>
            <a:schemeClr val="bg1"/>
          </a:solid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40 MHz</a:t>
            </a:r>
          </a:p>
        </p:txBody>
      </p:sp>
      <p:sp>
        <p:nvSpPr>
          <p:cNvPr id="1258853" name="Text Box 357"/>
          <p:cNvSpPr txBox="1">
            <a:spLocks noChangeArrowheads="1"/>
          </p:cNvSpPr>
          <p:nvPr/>
        </p:nvSpPr>
        <p:spPr bwMode="auto">
          <a:xfrm>
            <a:off x="3656135" y="-24408"/>
            <a:ext cx="2221356" cy="615553"/>
          </a:xfrm>
          <a:prstGeom prst="rect">
            <a:avLst/>
          </a:prstGeom>
          <a:noFill/>
          <a:ln w="28575" cap="sq">
            <a:noFill/>
            <a:miter lim="800000"/>
            <a:headEnd/>
            <a:tailEnd/>
          </a:ln>
          <a:effectLst/>
        </p:spPr>
        <p:txBody>
          <a:bodyPr wrap="none" anchor="ctr">
            <a:prstTxWarp prst="textNoShape">
              <a:avLst/>
            </a:prstTxWarp>
            <a:spAutoFit/>
          </a:bodyPr>
          <a:lstStyle/>
          <a:p>
            <a:r>
              <a:rPr lang="en-US" sz="2000" b="1" u="sng">
                <a:solidFill>
                  <a:srgbClr val="060275"/>
                </a:solidFill>
                <a:latin typeface="Comic Sans MS" charset="0"/>
              </a:rPr>
              <a:t>ARCHITECTURE</a:t>
            </a:r>
            <a:br>
              <a:rPr lang="en-US" sz="2000" b="1" u="sng">
                <a:solidFill>
                  <a:srgbClr val="060275"/>
                </a:solidFill>
                <a:latin typeface="Comic Sans MS" charset="0"/>
              </a:rPr>
            </a:br>
            <a:r>
              <a:rPr lang="en-US" sz="1400" b="1">
                <a:solidFill>
                  <a:srgbClr val="3D3D3D"/>
                </a:solidFill>
                <a:latin typeface="Comic Sans MS" charset="0"/>
              </a:rPr>
              <a:t>(Functional elements)</a:t>
            </a:r>
          </a:p>
        </p:txBody>
      </p:sp>
    </p:spTree>
  </p:cSld>
  <p:clrMapOvr>
    <a:masterClrMapping/>
  </p:clrMapOvr>
  <p:transition advTm="61536"/>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46" name="Segnaposto data 4"/>
          <p:cNvSpPr>
            <a:spLocks noGrp="1"/>
          </p:cNvSpPr>
          <p:nvPr>
            <p:ph type="dt" sz="half" idx="10"/>
          </p:nvPr>
        </p:nvSpPr>
        <p:spPr/>
        <p:txBody>
          <a:bodyPr/>
          <a:lstStyle/>
          <a:p>
            <a:fld id="{E8E532CA-FA8B-FB4B-AFF0-48F87B815C4D}" type="datetime4">
              <a:rPr lang="en-US"/>
              <a:pPr/>
              <a:t>15 luglio 2011</a:t>
            </a:fld>
            <a:endParaRPr lang="en-US"/>
          </a:p>
        </p:txBody>
      </p:sp>
      <p:sp>
        <p:nvSpPr>
          <p:cNvPr id="147" name="Segnaposto numero diapositiva 5"/>
          <p:cNvSpPr>
            <a:spLocks noGrp="1"/>
          </p:cNvSpPr>
          <p:nvPr>
            <p:ph type="sldNum" sz="quarter" idx="11"/>
          </p:nvPr>
        </p:nvSpPr>
        <p:spPr/>
        <p:txBody>
          <a:bodyPr/>
          <a:lstStyle/>
          <a:p>
            <a:fld id="{8559239E-A4F5-554A-A45F-5BCC8A5DCFC0}" type="slidenum">
              <a:rPr lang="en-US"/>
              <a:pPr/>
              <a:t>8</a:t>
            </a:fld>
            <a:endParaRPr lang="en-US"/>
          </a:p>
        </p:txBody>
      </p:sp>
      <p:grpSp>
        <p:nvGrpSpPr>
          <p:cNvPr id="2" name="Group 2"/>
          <p:cNvGrpSpPr>
            <a:grpSpLocks/>
          </p:cNvGrpSpPr>
          <p:nvPr/>
        </p:nvGrpSpPr>
        <p:grpSpPr bwMode="auto">
          <a:xfrm>
            <a:off x="712177" y="495301"/>
            <a:ext cx="7751885" cy="5562202"/>
            <a:chOff x="412" y="-23"/>
            <a:chExt cx="5828" cy="4266"/>
          </a:xfrm>
        </p:grpSpPr>
        <p:pic>
          <p:nvPicPr>
            <p:cNvPr id="1338371" name="Picture 3" descr="ATLAS"/>
            <p:cNvPicPr>
              <a:picLocks noChangeAspect="1" noChangeArrowheads="1"/>
            </p:cNvPicPr>
            <p:nvPr/>
          </p:nvPicPr>
          <p:blipFill>
            <a:blip r:embed="rId3"/>
            <a:srcRect/>
            <a:stretch>
              <a:fillRect/>
            </a:stretch>
          </p:blipFill>
          <p:spPr bwMode="auto">
            <a:xfrm>
              <a:off x="437" y="-23"/>
              <a:ext cx="5803" cy="4163"/>
            </a:xfrm>
            <a:prstGeom prst="rect">
              <a:avLst/>
            </a:prstGeom>
            <a:noFill/>
          </p:spPr>
        </p:pic>
        <p:sp>
          <p:nvSpPr>
            <p:cNvPr id="1338372" name="Text Box 4"/>
            <p:cNvSpPr txBox="1">
              <a:spLocks noChangeArrowheads="1"/>
            </p:cNvSpPr>
            <p:nvPr/>
          </p:nvSpPr>
          <p:spPr bwMode="auto">
            <a:xfrm>
              <a:off x="412" y="3676"/>
              <a:ext cx="488" cy="567"/>
            </a:xfrm>
            <a:prstGeom prst="rect">
              <a:avLst/>
            </a:prstGeom>
            <a:noFill/>
            <a:ln w="12700">
              <a:noFill/>
              <a:miter lim="800000"/>
              <a:headEnd type="none" w="sm" len="sm"/>
              <a:tailEnd type="none" w="sm" len="sm"/>
            </a:ln>
            <a:effectLst/>
          </p:spPr>
          <p:txBody>
            <a:bodyPr>
              <a:prstTxWarp prst="textNoShape">
                <a:avLst/>
              </a:prstTxWarp>
              <a:spAutoFit/>
            </a:bodyPr>
            <a:lstStyle/>
            <a:p>
              <a:pPr>
                <a:spcBef>
                  <a:spcPct val="50000"/>
                </a:spcBef>
              </a:pPr>
              <a:r>
                <a:rPr kumimoji="0" lang="en-US" sz="1400">
                  <a:solidFill>
                    <a:schemeClr val="bg2"/>
                  </a:solidFill>
                </a:rPr>
                <a:t>Weight: 7000 t</a:t>
              </a:r>
            </a:p>
          </p:txBody>
        </p:sp>
        <p:grpSp>
          <p:nvGrpSpPr>
            <p:cNvPr id="3" name="Group 5"/>
            <p:cNvGrpSpPr>
              <a:grpSpLocks/>
            </p:cNvGrpSpPr>
            <p:nvPr/>
          </p:nvGrpSpPr>
          <p:grpSpPr bwMode="auto">
            <a:xfrm>
              <a:off x="906" y="3825"/>
              <a:ext cx="4784" cy="283"/>
              <a:chOff x="906" y="3825"/>
              <a:chExt cx="4784" cy="283"/>
            </a:xfrm>
          </p:grpSpPr>
          <p:sp>
            <p:nvSpPr>
              <p:cNvPr id="1338374" name="Line 6"/>
              <p:cNvSpPr>
                <a:spLocks noChangeShapeType="1"/>
              </p:cNvSpPr>
              <p:nvPr/>
            </p:nvSpPr>
            <p:spPr bwMode="auto">
              <a:xfrm>
                <a:off x="906" y="3925"/>
                <a:ext cx="4784" cy="0"/>
              </a:xfrm>
              <a:prstGeom prst="line">
                <a:avLst/>
              </a:prstGeom>
              <a:noFill/>
              <a:ln w="12700">
                <a:solidFill>
                  <a:schemeClr val="bg2"/>
                </a:solidFill>
                <a:round/>
                <a:headEnd type="triangle" w="med" len="med"/>
                <a:tailEnd type="triangle" w="med" len="med"/>
              </a:ln>
              <a:effectLst/>
            </p:spPr>
            <p:txBody>
              <a:bodyPr wrap="none" anchor="ctr">
                <a:prstTxWarp prst="textNoShape">
                  <a:avLst/>
                </a:prstTxWarp>
              </a:bodyPr>
              <a:lstStyle/>
              <a:p>
                <a:endParaRPr lang="it-IT"/>
              </a:p>
            </p:txBody>
          </p:sp>
          <p:sp>
            <p:nvSpPr>
              <p:cNvPr id="1338375" name="Text Box 7"/>
              <p:cNvSpPr txBox="1">
                <a:spLocks noChangeArrowheads="1"/>
              </p:cNvSpPr>
              <p:nvPr/>
            </p:nvSpPr>
            <p:spPr bwMode="auto">
              <a:xfrm>
                <a:off x="2603" y="3825"/>
                <a:ext cx="528" cy="283"/>
              </a:xfrm>
              <a:prstGeom prst="rect">
                <a:avLst/>
              </a:prstGeom>
              <a:solidFill>
                <a:srgbClr val="FFFFFF"/>
              </a:solidFill>
              <a:ln w="12700">
                <a:noFill/>
                <a:miter lim="800000"/>
                <a:headEnd type="none" w="sm" len="sm"/>
                <a:tailEnd type="none" w="sm" len="sm"/>
              </a:ln>
              <a:effectLst/>
            </p:spPr>
            <p:txBody>
              <a:bodyPr>
                <a:prstTxWarp prst="textNoShape">
                  <a:avLst/>
                </a:prstTxWarp>
                <a:spAutoFit/>
              </a:bodyPr>
              <a:lstStyle/>
              <a:p>
                <a:pPr>
                  <a:spcBef>
                    <a:spcPct val="50000"/>
                  </a:spcBef>
                </a:pPr>
                <a:r>
                  <a:rPr kumimoji="0" lang="en-US">
                    <a:solidFill>
                      <a:schemeClr val="bg2"/>
                    </a:solidFill>
                  </a:rPr>
                  <a:t>44 m</a:t>
                </a:r>
              </a:p>
            </p:txBody>
          </p:sp>
        </p:grpSp>
        <p:grpSp>
          <p:nvGrpSpPr>
            <p:cNvPr id="4" name="Group 8"/>
            <p:cNvGrpSpPr>
              <a:grpSpLocks/>
            </p:cNvGrpSpPr>
            <p:nvPr/>
          </p:nvGrpSpPr>
          <p:grpSpPr bwMode="auto">
            <a:xfrm>
              <a:off x="412" y="879"/>
              <a:ext cx="440" cy="2629"/>
              <a:chOff x="412" y="879"/>
              <a:chExt cx="440" cy="2629"/>
            </a:xfrm>
          </p:grpSpPr>
          <p:sp>
            <p:nvSpPr>
              <p:cNvPr id="1338377" name="Line 9"/>
              <p:cNvSpPr>
                <a:spLocks noChangeShapeType="1"/>
              </p:cNvSpPr>
              <p:nvPr/>
            </p:nvSpPr>
            <p:spPr bwMode="auto">
              <a:xfrm>
                <a:off x="546" y="879"/>
                <a:ext cx="11" cy="2629"/>
              </a:xfrm>
              <a:prstGeom prst="line">
                <a:avLst/>
              </a:prstGeom>
              <a:noFill/>
              <a:ln w="12700">
                <a:solidFill>
                  <a:schemeClr val="bg2"/>
                </a:solidFill>
                <a:round/>
                <a:headEnd type="triangle" w="med" len="med"/>
                <a:tailEnd type="triangle" w="med" len="med"/>
              </a:ln>
              <a:effectLst/>
            </p:spPr>
            <p:txBody>
              <a:bodyPr wrap="none" anchor="ctr">
                <a:prstTxWarp prst="textNoShape">
                  <a:avLst/>
                </a:prstTxWarp>
              </a:bodyPr>
              <a:lstStyle/>
              <a:p>
                <a:endParaRPr lang="it-IT"/>
              </a:p>
            </p:txBody>
          </p:sp>
          <p:sp>
            <p:nvSpPr>
              <p:cNvPr id="1338378" name="Text Box 10"/>
              <p:cNvSpPr txBox="1">
                <a:spLocks noChangeArrowheads="1"/>
              </p:cNvSpPr>
              <p:nvPr/>
            </p:nvSpPr>
            <p:spPr bwMode="auto">
              <a:xfrm>
                <a:off x="412" y="1204"/>
                <a:ext cx="440" cy="496"/>
              </a:xfrm>
              <a:prstGeom prst="rect">
                <a:avLst/>
              </a:prstGeom>
              <a:solidFill>
                <a:srgbClr val="FFFFFF"/>
              </a:solidFill>
              <a:ln w="12700">
                <a:noFill/>
                <a:miter lim="800000"/>
                <a:headEnd type="none" w="sm" len="sm"/>
                <a:tailEnd type="none" w="sm" len="sm"/>
              </a:ln>
              <a:effectLst/>
            </p:spPr>
            <p:txBody>
              <a:bodyPr>
                <a:prstTxWarp prst="textNoShape">
                  <a:avLst/>
                </a:prstTxWarp>
                <a:spAutoFit/>
              </a:bodyPr>
              <a:lstStyle/>
              <a:p>
                <a:pPr algn="l">
                  <a:spcBef>
                    <a:spcPct val="50000"/>
                  </a:spcBef>
                </a:pPr>
                <a:r>
                  <a:rPr kumimoji="0" lang="en-US">
                    <a:solidFill>
                      <a:schemeClr val="bg2"/>
                    </a:solidFill>
                  </a:rPr>
                  <a:t>22 m</a:t>
                </a:r>
              </a:p>
            </p:txBody>
          </p:sp>
        </p:grpSp>
      </p:grpSp>
      <p:sp>
        <p:nvSpPr>
          <p:cNvPr id="1338379" name="Rectangle 11"/>
          <p:cNvSpPr>
            <a:spLocks noGrp="1" noChangeArrowheads="1"/>
          </p:cNvSpPr>
          <p:nvPr>
            <p:ph type="title"/>
          </p:nvPr>
        </p:nvSpPr>
        <p:spPr>
          <a:xfrm rot="16200000">
            <a:off x="-2470333" y="2470334"/>
            <a:ext cx="5573713" cy="633046"/>
          </a:xfrm>
          <a:ln/>
        </p:spPr>
        <p:txBody>
          <a:bodyPr>
            <a:normAutofit fontScale="90000"/>
          </a:bodyPr>
          <a:lstStyle/>
          <a:p>
            <a:r>
              <a:rPr lang="en-US"/>
              <a:t>Level-1 latency</a:t>
            </a:r>
          </a:p>
        </p:txBody>
      </p:sp>
      <p:sp>
        <p:nvSpPr>
          <p:cNvPr id="1338380" name="Rectangle 12"/>
          <p:cNvSpPr>
            <a:spLocks noGrp="1" noChangeArrowheads="1"/>
          </p:cNvSpPr>
          <p:nvPr>
            <p:ph type="body" sz="half" idx="1"/>
          </p:nvPr>
        </p:nvSpPr>
        <p:spPr>
          <a:xfrm>
            <a:off x="655027" y="46038"/>
            <a:ext cx="3814396" cy="812800"/>
          </a:xfrm>
          <a:noFill/>
          <a:ln>
            <a:solidFill>
              <a:srgbClr val="000066"/>
            </a:solidFill>
          </a:ln>
        </p:spPr>
        <p:txBody>
          <a:bodyPr/>
          <a:lstStyle/>
          <a:p>
            <a:pPr marL="0" indent="0"/>
            <a:r>
              <a:rPr lang="en-US" sz="2000" dirty="0"/>
              <a:t>Interactions every </a:t>
            </a:r>
            <a:r>
              <a:rPr lang="en-US" sz="2000" dirty="0">
                <a:solidFill>
                  <a:srgbClr val="FF220A"/>
                </a:solidFill>
              </a:rPr>
              <a:t>25 ns </a:t>
            </a:r>
            <a:r>
              <a:rPr lang="en-US" sz="2000" dirty="0"/>
              <a:t>…</a:t>
            </a:r>
          </a:p>
          <a:p>
            <a:pPr lvl="1">
              <a:lnSpc>
                <a:spcPct val="90000"/>
              </a:lnSpc>
            </a:pPr>
            <a:r>
              <a:rPr lang="en-US" sz="1600" dirty="0"/>
              <a:t>In 25 ns particles travel </a:t>
            </a:r>
            <a:r>
              <a:rPr lang="en-US" sz="1800" dirty="0">
                <a:solidFill>
                  <a:srgbClr val="FF220A"/>
                </a:solidFill>
              </a:rPr>
              <a:t>7.5 </a:t>
            </a:r>
            <a:r>
              <a:rPr lang="en-US" sz="1800" dirty="0" err="1">
                <a:solidFill>
                  <a:srgbClr val="FF220A"/>
                </a:solidFill>
              </a:rPr>
              <a:t>m</a:t>
            </a:r>
            <a:endParaRPr lang="en-US" sz="1400" dirty="0">
              <a:solidFill>
                <a:srgbClr val="FF220A"/>
              </a:solidFill>
            </a:endParaRPr>
          </a:p>
        </p:txBody>
      </p:sp>
      <p:sp>
        <p:nvSpPr>
          <p:cNvPr id="1338381" name="Rectangle 13"/>
          <p:cNvSpPr>
            <a:spLocks noChangeArrowheads="1"/>
          </p:cNvSpPr>
          <p:nvPr/>
        </p:nvSpPr>
        <p:spPr bwMode="auto">
          <a:xfrm>
            <a:off x="4922227" y="44450"/>
            <a:ext cx="4011353" cy="825500"/>
          </a:xfrm>
          <a:prstGeom prst="rect">
            <a:avLst/>
          </a:prstGeom>
          <a:noFill/>
          <a:ln w="9525">
            <a:solidFill>
              <a:srgbClr val="000066"/>
            </a:solidFill>
            <a:miter lim="800000"/>
            <a:headEnd/>
            <a:tailEnd/>
          </a:ln>
          <a:effectLst/>
        </p:spPr>
        <p:txBody>
          <a:bodyPr lIns="92075" tIns="46038" rIns="92075" bIns="46038">
            <a:prstTxWarp prst="textNoShape">
              <a:avLst/>
            </a:prstTxWarp>
          </a:bodyPr>
          <a:lstStyle/>
          <a:p>
            <a:pPr algn="l">
              <a:lnSpc>
                <a:spcPct val="90000"/>
              </a:lnSpc>
              <a:spcBef>
                <a:spcPct val="20000"/>
              </a:spcBef>
              <a:buClr>
                <a:schemeClr val="accent2"/>
              </a:buClr>
              <a:buSzPct val="80000"/>
              <a:buFont typeface="Wingdings" charset="2"/>
              <a:buNone/>
            </a:pPr>
            <a:r>
              <a:rPr lang="en-US" sz="2000" b="1" dirty="0">
                <a:solidFill>
                  <a:srgbClr val="000066"/>
                </a:solidFill>
                <a:latin typeface="Comic Sans MS" charset="0"/>
              </a:rPr>
              <a:t>Cable length </a:t>
            </a:r>
            <a:r>
              <a:rPr lang="en-US" sz="2000" b="1" dirty="0">
                <a:solidFill>
                  <a:srgbClr val="FF220A"/>
                </a:solidFill>
                <a:latin typeface="Comic Sans MS" charset="0"/>
              </a:rPr>
              <a:t>~100 </a:t>
            </a:r>
            <a:r>
              <a:rPr lang="en-US" sz="2000" b="1" dirty="0" smtClean="0">
                <a:solidFill>
                  <a:srgbClr val="FF220A"/>
                </a:solidFill>
                <a:latin typeface="Comic Sans MS" charset="0"/>
              </a:rPr>
              <a:t>meters</a:t>
            </a:r>
            <a:endParaRPr lang="en-US" sz="2000" b="1" dirty="0" smtClean="0">
              <a:solidFill>
                <a:srgbClr val="000066"/>
              </a:solidFill>
              <a:latin typeface="Comic Sans MS" charset="0"/>
            </a:endParaRPr>
          </a:p>
          <a:p>
            <a:pPr marL="742950" lvl="1" indent="-285750" algn="l">
              <a:lnSpc>
                <a:spcPct val="110000"/>
              </a:lnSpc>
              <a:spcBef>
                <a:spcPct val="20000"/>
              </a:spcBef>
              <a:buClr>
                <a:schemeClr val="accent2"/>
              </a:buClr>
              <a:buSzPct val="90000"/>
              <a:buFont typeface="Times" charset="0"/>
              <a:buChar char="•"/>
            </a:pPr>
            <a:r>
              <a:rPr lang="en-US" b="1" dirty="0">
                <a:solidFill>
                  <a:srgbClr val="3D3D3D"/>
                </a:solidFill>
                <a:latin typeface="Comic Sans MS" charset="0"/>
                <a:ea typeface="ＭＳ Ｐゴシック" charset="-128"/>
              </a:rPr>
              <a:t>In 25 ns signals travel </a:t>
            </a:r>
            <a:r>
              <a:rPr lang="en-US" sz="1800" b="1" dirty="0">
                <a:solidFill>
                  <a:srgbClr val="FF220A"/>
                </a:solidFill>
                <a:latin typeface="Comic Sans MS" charset="0"/>
                <a:ea typeface="ＭＳ Ｐゴシック" charset="-128"/>
              </a:rPr>
              <a:t>5 </a:t>
            </a:r>
            <a:r>
              <a:rPr lang="en-US" sz="1800" b="1" dirty="0" err="1">
                <a:solidFill>
                  <a:srgbClr val="FF220A"/>
                </a:solidFill>
                <a:latin typeface="Comic Sans MS" charset="0"/>
                <a:ea typeface="ＭＳ Ｐゴシック" charset="-128"/>
              </a:rPr>
              <a:t>m</a:t>
            </a:r>
            <a:endParaRPr lang="en-US" b="1" dirty="0">
              <a:solidFill>
                <a:srgbClr val="FF220A"/>
              </a:solidFill>
              <a:latin typeface="Comic Sans MS" charset="0"/>
              <a:ea typeface="ＭＳ Ｐゴシック" charset="-128"/>
            </a:endParaRPr>
          </a:p>
        </p:txBody>
      </p:sp>
      <p:grpSp>
        <p:nvGrpSpPr>
          <p:cNvPr id="5" name="Group 14"/>
          <p:cNvGrpSpPr>
            <a:grpSpLocks/>
          </p:cNvGrpSpPr>
          <p:nvPr/>
        </p:nvGrpSpPr>
        <p:grpSpPr bwMode="auto">
          <a:xfrm>
            <a:off x="3078773" y="1185864"/>
            <a:ext cx="3329354" cy="3910012"/>
            <a:chOff x="1995" y="1377"/>
            <a:chExt cx="2272" cy="2463"/>
          </a:xfrm>
        </p:grpSpPr>
        <p:grpSp>
          <p:nvGrpSpPr>
            <p:cNvPr id="6" name="Group 15"/>
            <p:cNvGrpSpPr>
              <a:grpSpLocks/>
            </p:cNvGrpSpPr>
            <p:nvPr/>
          </p:nvGrpSpPr>
          <p:grpSpPr bwMode="auto">
            <a:xfrm>
              <a:off x="2654" y="2339"/>
              <a:ext cx="803" cy="1049"/>
              <a:chOff x="487" y="2521"/>
              <a:chExt cx="803" cy="1049"/>
            </a:xfrm>
          </p:grpSpPr>
          <p:sp>
            <p:nvSpPr>
              <p:cNvPr id="1338384" name="Oval 16"/>
              <p:cNvSpPr>
                <a:spLocks noChangeArrowheads="1"/>
              </p:cNvSpPr>
              <p:nvPr/>
            </p:nvSpPr>
            <p:spPr bwMode="auto">
              <a:xfrm rot="10800000">
                <a:off x="1194" y="3118"/>
                <a:ext cx="46" cy="327"/>
              </a:xfrm>
              <a:prstGeom prst="ellipse">
                <a:avLst/>
              </a:prstGeom>
              <a:solidFill>
                <a:srgbClr val="FFDE02"/>
              </a:solidFill>
              <a:ln w="28575" cap="sq">
                <a:solidFill>
                  <a:srgbClr val="FF220A"/>
                </a:solidFill>
                <a:round/>
                <a:headEnd/>
                <a:tailEnd/>
              </a:ln>
              <a:effectLst/>
            </p:spPr>
            <p:txBody>
              <a:bodyPr anchor="ctr">
                <a:prstTxWarp prst="textNoShape">
                  <a:avLst/>
                </a:prstTxWarp>
                <a:spAutoFit/>
              </a:bodyPr>
              <a:lstStyle/>
              <a:p>
                <a:endParaRPr lang="it-IT"/>
              </a:p>
            </p:txBody>
          </p:sp>
          <p:sp>
            <p:nvSpPr>
              <p:cNvPr id="1338385" name="Oval 17"/>
              <p:cNvSpPr>
                <a:spLocks noChangeArrowheads="1"/>
              </p:cNvSpPr>
              <p:nvPr/>
            </p:nvSpPr>
            <p:spPr bwMode="auto">
              <a:xfrm rot="10800000">
                <a:off x="1242" y="2581"/>
                <a:ext cx="46" cy="327"/>
              </a:xfrm>
              <a:prstGeom prst="ellipse">
                <a:avLst/>
              </a:prstGeom>
              <a:solidFill>
                <a:srgbClr val="FFDE02"/>
              </a:solidFill>
              <a:ln w="28575" cap="sq">
                <a:solidFill>
                  <a:srgbClr val="FF220A"/>
                </a:solidFill>
                <a:round/>
                <a:headEnd/>
                <a:tailEnd/>
              </a:ln>
              <a:effectLst/>
            </p:spPr>
            <p:txBody>
              <a:bodyPr anchor="ctr">
                <a:prstTxWarp prst="textNoShape">
                  <a:avLst/>
                </a:prstTxWarp>
                <a:spAutoFit/>
              </a:bodyPr>
              <a:lstStyle/>
              <a:p>
                <a:endParaRPr lang="it-IT"/>
              </a:p>
            </p:txBody>
          </p:sp>
          <p:sp>
            <p:nvSpPr>
              <p:cNvPr id="1338386" name="Oval 18"/>
              <p:cNvSpPr>
                <a:spLocks noChangeArrowheads="1"/>
              </p:cNvSpPr>
              <p:nvPr/>
            </p:nvSpPr>
            <p:spPr bwMode="auto">
              <a:xfrm rot="10800000">
                <a:off x="518" y="2584"/>
                <a:ext cx="46" cy="327"/>
              </a:xfrm>
              <a:prstGeom prst="ellipse">
                <a:avLst/>
              </a:prstGeom>
              <a:solidFill>
                <a:srgbClr val="FFDE02"/>
              </a:solidFill>
              <a:ln w="28575" cap="sq">
                <a:solidFill>
                  <a:srgbClr val="FF220A"/>
                </a:solidFill>
                <a:round/>
                <a:headEnd/>
                <a:tailEnd/>
              </a:ln>
              <a:effectLst/>
            </p:spPr>
            <p:txBody>
              <a:bodyPr anchor="ctr">
                <a:prstTxWarp prst="textNoShape">
                  <a:avLst/>
                </a:prstTxWarp>
                <a:spAutoFit/>
              </a:bodyPr>
              <a:lstStyle/>
              <a:p>
                <a:endParaRPr lang="it-IT"/>
              </a:p>
            </p:txBody>
          </p:sp>
          <p:grpSp>
            <p:nvGrpSpPr>
              <p:cNvPr id="7" name="Group 19"/>
              <p:cNvGrpSpPr>
                <a:grpSpLocks/>
              </p:cNvGrpSpPr>
              <p:nvPr/>
            </p:nvGrpSpPr>
            <p:grpSpPr bwMode="auto">
              <a:xfrm rot="-10800000">
                <a:off x="543" y="2669"/>
                <a:ext cx="710" cy="631"/>
                <a:chOff x="2775" y="1846"/>
                <a:chExt cx="710" cy="631"/>
              </a:xfrm>
            </p:grpSpPr>
            <p:sp>
              <p:nvSpPr>
                <p:cNvPr id="1338388" name="Line 20"/>
                <p:cNvSpPr>
                  <a:spLocks noChangeShapeType="1"/>
                </p:cNvSpPr>
                <p:nvPr/>
              </p:nvSpPr>
              <p:spPr bwMode="auto">
                <a:xfrm rot="1526693" flipV="1">
                  <a:off x="3183" y="1879"/>
                  <a:ext cx="226" cy="346"/>
                </a:xfrm>
                <a:prstGeom prst="line">
                  <a:avLst/>
                </a:prstGeom>
                <a:noFill/>
                <a:ln w="28575" cap="sq">
                  <a:solidFill>
                    <a:srgbClr val="FF220A"/>
                  </a:solidFill>
                  <a:round/>
                  <a:headEnd/>
                  <a:tailEnd/>
                </a:ln>
                <a:effectLst/>
              </p:spPr>
              <p:txBody>
                <a:bodyPr anchor="ctr">
                  <a:prstTxWarp prst="textNoShape">
                    <a:avLst/>
                  </a:prstTxWarp>
                  <a:spAutoFit/>
                </a:bodyPr>
                <a:lstStyle/>
                <a:p>
                  <a:endParaRPr lang="it-IT"/>
                </a:p>
              </p:txBody>
            </p:sp>
            <p:sp>
              <p:nvSpPr>
                <p:cNvPr id="1338389" name="Line 21"/>
                <p:cNvSpPr>
                  <a:spLocks noChangeShapeType="1"/>
                </p:cNvSpPr>
                <p:nvPr/>
              </p:nvSpPr>
              <p:spPr bwMode="auto">
                <a:xfrm rot="4837489" flipV="1">
                  <a:off x="3199" y="2073"/>
                  <a:ext cx="226" cy="346"/>
                </a:xfrm>
                <a:prstGeom prst="line">
                  <a:avLst/>
                </a:prstGeom>
                <a:noFill/>
                <a:ln w="28575" cap="sq">
                  <a:solidFill>
                    <a:srgbClr val="FF220A"/>
                  </a:solidFill>
                  <a:round/>
                  <a:headEnd/>
                  <a:tailEnd/>
                </a:ln>
                <a:effectLst/>
              </p:spPr>
              <p:txBody>
                <a:bodyPr anchor="ctr">
                  <a:prstTxWarp prst="textNoShape">
                    <a:avLst/>
                  </a:prstTxWarp>
                  <a:spAutoFit/>
                </a:bodyPr>
                <a:lstStyle/>
                <a:p>
                  <a:endParaRPr lang="it-IT"/>
                </a:p>
              </p:txBody>
            </p:sp>
            <p:sp>
              <p:nvSpPr>
                <p:cNvPr id="1338390" name="Line 22"/>
                <p:cNvSpPr>
                  <a:spLocks noChangeShapeType="1"/>
                </p:cNvSpPr>
                <p:nvPr/>
              </p:nvSpPr>
              <p:spPr bwMode="auto">
                <a:xfrm rot="5399454" flipV="1">
                  <a:off x="3183" y="2102"/>
                  <a:ext cx="226" cy="346"/>
                </a:xfrm>
                <a:prstGeom prst="line">
                  <a:avLst/>
                </a:prstGeom>
                <a:noFill/>
                <a:ln w="28575" cap="sq">
                  <a:solidFill>
                    <a:srgbClr val="FF220A"/>
                  </a:solidFill>
                  <a:round/>
                  <a:headEnd/>
                  <a:tailEnd/>
                </a:ln>
                <a:effectLst/>
              </p:spPr>
              <p:txBody>
                <a:bodyPr anchor="ctr">
                  <a:prstTxWarp prst="textNoShape">
                    <a:avLst/>
                  </a:prstTxWarp>
                  <a:spAutoFit/>
                </a:bodyPr>
                <a:lstStyle/>
                <a:p>
                  <a:endParaRPr lang="it-IT"/>
                </a:p>
              </p:txBody>
            </p:sp>
            <p:sp>
              <p:nvSpPr>
                <p:cNvPr id="1338391" name="Line 23"/>
                <p:cNvSpPr>
                  <a:spLocks noChangeShapeType="1"/>
                </p:cNvSpPr>
                <p:nvPr/>
              </p:nvSpPr>
              <p:spPr bwMode="auto">
                <a:xfrm rot="5802960" flipV="1">
                  <a:off x="3165" y="2122"/>
                  <a:ext cx="226" cy="346"/>
                </a:xfrm>
                <a:prstGeom prst="line">
                  <a:avLst/>
                </a:prstGeom>
                <a:noFill/>
                <a:ln w="28575" cap="sq">
                  <a:solidFill>
                    <a:srgbClr val="FF220A"/>
                  </a:solidFill>
                  <a:round/>
                  <a:headEnd/>
                  <a:tailEnd/>
                </a:ln>
                <a:effectLst/>
              </p:spPr>
              <p:txBody>
                <a:bodyPr anchor="ctr">
                  <a:prstTxWarp prst="textNoShape">
                    <a:avLst/>
                  </a:prstTxWarp>
                  <a:spAutoFit/>
                </a:bodyPr>
                <a:lstStyle/>
                <a:p>
                  <a:endParaRPr lang="it-IT"/>
                </a:p>
              </p:txBody>
            </p:sp>
            <p:sp>
              <p:nvSpPr>
                <p:cNvPr id="1338392" name="Line 24"/>
                <p:cNvSpPr>
                  <a:spLocks noChangeShapeType="1"/>
                </p:cNvSpPr>
                <p:nvPr/>
              </p:nvSpPr>
              <p:spPr bwMode="auto">
                <a:xfrm rot="11622372" flipV="1">
                  <a:off x="2858" y="2131"/>
                  <a:ext cx="226" cy="346"/>
                </a:xfrm>
                <a:prstGeom prst="line">
                  <a:avLst/>
                </a:prstGeom>
                <a:noFill/>
                <a:ln w="28575" cap="sq">
                  <a:solidFill>
                    <a:srgbClr val="FF220A"/>
                  </a:solidFill>
                  <a:round/>
                  <a:headEnd/>
                  <a:tailEnd/>
                </a:ln>
                <a:effectLst/>
              </p:spPr>
              <p:txBody>
                <a:bodyPr anchor="ctr">
                  <a:prstTxWarp prst="textNoShape">
                    <a:avLst/>
                  </a:prstTxWarp>
                  <a:spAutoFit/>
                </a:bodyPr>
                <a:lstStyle/>
                <a:p>
                  <a:endParaRPr lang="it-IT"/>
                </a:p>
              </p:txBody>
            </p:sp>
            <p:sp>
              <p:nvSpPr>
                <p:cNvPr id="1338393" name="Line 25"/>
                <p:cNvSpPr>
                  <a:spLocks noChangeShapeType="1"/>
                </p:cNvSpPr>
                <p:nvPr/>
              </p:nvSpPr>
              <p:spPr bwMode="auto">
                <a:xfrm rot="12184338" flipV="1">
                  <a:off x="2838" y="2104"/>
                  <a:ext cx="226" cy="346"/>
                </a:xfrm>
                <a:prstGeom prst="line">
                  <a:avLst/>
                </a:prstGeom>
                <a:noFill/>
                <a:ln w="28575" cap="sq">
                  <a:solidFill>
                    <a:srgbClr val="FF220A"/>
                  </a:solidFill>
                  <a:round/>
                  <a:headEnd/>
                  <a:tailEnd/>
                </a:ln>
                <a:effectLst/>
              </p:spPr>
              <p:txBody>
                <a:bodyPr anchor="ctr">
                  <a:prstTxWarp prst="textNoShape">
                    <a:avLst/>
                  </a:prstTxWarp>
                  <a:spAutoFit/>
                </a:bodyPr>
                <a:lstStyle/>
                <a:p>
                  <a:endParaRPr lang="it-IT"/>
                </a:p>
              </p:txBody>
            </p:sp>
            <p:sp>
              <p:nvSpPr>
                <p:cNvPr id="1338394" name="Line 26"/>
                <p:cNvSpPr>
                  <a:spLocks noChangeShapeType="1"/>
                </p:cNvSpPr>
                <p:nvPr/>
              </p:nvSpPr>
              <p:spPr bwMode="auto">
                <a:xfrm rot="18872358" flipV="1">
                  <a:off x="2963" y="1786"/>
                  <a:ext cx="226" cy="346"/>
                </a:xfrm>
                <a:prstGeom prst="line">
                  <a:avLst/>
                </a:prstGeom>
                <a:noFill/>
                <a:ln w="28575" cap="sq">
                  <a:solidFill>
                    <a:srgbClr val="FF220A"/>
                  </a:solidFill>
                  <a:round/>
                  <a:headEnd/>
                  <a:tailEnd/>
                </a:ln>
                <a:effectLst/>
              </p:spPr>
              <p:txBody>
                <a:bodyPr anchor="ctr">
                  <a:prstTxWarp prst="textNoShape">
                    <a:avLst/>
                  </a:prstTxWarp>
                  <a:spAutoFit/>
                </a:bodyPr>
                <a:lstStyle/>
                <a:p>
                  <a:endParaRPr lang="it-IT"/>
                </a:p>
              </p:txBody>
            </p:sp>
            <p:sp>
              <p:nvSpPr>
                <p:cNvPr id="1338395" name="Line 27"/>
                <p:cNvSpPr>
                  <a:spLocks noChangeShapeType="1"/>
                </p:cNvSpPr>
                <p:nvPr/>
              </p:nvSpPr>
              <p:spPr bwMode="auto">
                <a:xfrm rot="16816831" flipV="1">
                  <a:off x="2857" y="1844"/>
                  <a:ext cx="226" cy="346"/>
                </a:xfrm>
                <a:prstGeom prst="line">
                  <a:avLst/>
                </a:prstGeom>
                <a:noFill/>
                <a:ln w="28575" cap="sq">
                  <a:solidFill>
                    <a:srgbClr val="FF220A"/>
                  </a:solidFill>
                  <a:round/>
                  <a:headEnd/>
                  <a:tailEnd/>
                </a:ln>
                <a:effectLst/>
              </p:spPr>
              <p:txBody>
                <a:bodyPr anchor="ctr">
                  <a:prstTxWarp prst="textNoShape">
                    <a:avLst/>
                  </a:prstTxWarp>
                  <a:spAutoFit/>
                </a:bodyPr>
                <a:lstStyle/>
                <a:p>
                  <a:endParaRPr lang="it-IT"/>
                </a:p>
              </p:txBody>
            </p:sp>
            <p:sp>
              <p:nvSpPr>
                <p:cNvPr id="1338396" name="Line 28"/>
                <p:cNvSpPr>
                  <a:spLocks noChangeShapeType="1"/>
                </p:cNvSpPr>
                <p:nvPr/>
              </p:nvSpPr>
              <p:spPr bwMode="auto">
                <a:xfrm rot="16145110" flipV="1">
                  <a:off x="2835" y="1878"/>
                  <a:ext cx="226" cy="346"/>
                </a:xfrm>
                <a:prstGeom prst="line">
                  <a:avLst/>
                </a:prstGeom>
                <a:noFill/>
                <a:ln w="28575" cap="sq">
                  <a:solidFill>
                    <a:srgbClr val="FF220A"/>
                  </a:solidFill>
                  <a:round/>
                  <a:headEnd/>
                  <a:tailEnd/>
                </a:ln>
                <a:effectLst/>
              </p:spPr>
              <p:txBody>
                <a:bodyPr anchor="ctr">
                  <a:prstTxWarp prst="textNoShape">
                    <a:avLst/>
                  </a:prstTxWarp>
                  <a:spAutoFit/>
                </a:bodyPr>
                <a:lstStyle/>
                <a:p>
                  <a:endParaRPr lang="it-IT"/>
                </a:p>
              </p:txBody>
            </p:sp>
          </p:grpSp>
          <p:sp>
            <p:nvSpPr>
              <p:cNvPr id="1338397" name="Oval 29"/>
              <p:cNvSpPr>
                <a:spLocks noChangeArrowheads="1"/>
              </p:cNvSpPr>
              <p:nvPr/>
            </p:nvSpPr>
            <p:spPr bwMode="auto">
              <a:xfrm rot="10800000">
                <a:off x="511" y="3042"/>
                <a:ext cx="46" cy="327"/>
              </a:xfrm>
              <a:prstGeom prst="ellipse">
                <a:avLst/>
              </a:prstGeom>
              <a:solidFill>
                <a:srgbClr val="FFDE02"/>
              </a:solidFill>
              <a:ln w="28575" cap="sq">
                <a:solidFill>
                  <a:srgbClr val="FF220A"/>
                </a:solidFill>
                <a:round/>
                <a:headEnd/>
                <a:tailEnd/>
              </a:ln>
              <a:effectLst/>
            </p:spPr>
            <p:txBody>
              <a:bodyPr anchor="ctr">
                <a:prstTxWarp prst="textNoShape">
                  <a:avLst/>
                </a:prstTxWarp>
                <a:spAutoFit/>
              </a:bodyPr>
              <a:lstStyle/>
              <a:p>
                <a:endParaRPr lang="it-IT"/>
              </a:p>
            </p:txBody>
          </p:sp>
          <p:sp>
            <p:nvSpPr>
              <p:cNvPr id="1338398" name="Oval 30"/>
              <p:cNvSpPr>
                <a:spLocks noChangeArrowheads="1"/>
              </p:cNvSpPr>
              <p:nvPr/>
            </p:nvSpPr>
            <p:spPr bwMode="auto">
              <a:xfrm rot="10800000">
                <a:off x="1200" y="2521"/>
                <a:ext cx="46" cy="327"/>
              </a:xfrm>
              <a:prstGeom prst="ellipse">
                <a:avLst/>
              </a:prstGeom>
              <a:solidFill>
                <a:srgbClr val="FFDE02"/>
              </a:solidFill>
              <a:ln w="28575" cap="sq">
                <a:solidFill>
                  <a:srgbClr val="FF220A"/>
                </a:solidFill>
                <a:round/>
                <a:headEnd/>
                <a:tailEnd/>
              </a:ln>
              <a:effectLst/>
            </p:spPr>
            <p:txBody>
              <a:bodyPr anchor="ctr">
                <a:prstTxWarp prst="textNoShape">
                  <a:avLst/>
                </a:prstTxWarp>
                <a:spAutoFit/>
              </a:bodyPr>
              <a:lstStyle/>
              <a:p>
                <a:endParaRPr lang="it-IT"/>
              </a:p>
            </p:txBody>
          </p:sp>
          <p:sp>
            <p:nvSpPr>
              <p:cNvPr id="1338399" name="Oval 31"/>
              <p:cNvSpPr>
                <a:spLocks noChangeArrowheads="1"/>
              </p:cNvSpPr>
              <p:nvPr/>
            </p:nvSpPr>
            <p:spPr bwMode="auto">
              <a:xfrm rot="10800000">
                <a:off x="554" y="2545"/>
                <a:ext cx="46" cy="327"/>
              </a:xfrm>
              <a:prstGeom prst="ellipse">
                <a:avLst/>
              </a:prstGeom>
              <a:solidFill>
                <a:srgbClr val="FFDE02"/>
              </a:solidFill>
              <a:ln w="28575" cap="sq">
                <a:solidFill>
                  <a:srgbClr val="FF220A"/>
                </a:solidFill>
                <a:round/>
                <a:headEnd/>
                <a:tailEnd/>
              </a:ln>
              <a:effectLst/>
            </p:spPr>
            <p:txBody>
              <a:bodyPr anchor="ctr">
                <a:prstTxWarp prst="textNoShape">
                  <a:avLst/>
                </a:prstTxWarp>
                <a:spAutoFit/>
              </a:bodyPr>
              <a:lstStyle/>
              <a:p>
                <a:endParaRPr lang="it-IT"/>
              </a:p>
            </p:txBody>
          </p:sp>
          <p:sp>
            <p:nvSpPr>
              <p:cNvPr id="1338400" name="Oval 32"/>
              <p:cNvSpPr>
                <a:spLocks noChangeArrowheads="1"/>
              </p:cNvSpPr>
              <p:nvPr/>
            </p:nvSpPr>
            <p:spPr bwMode="auto">
              <a:xfrm rot="10800000">
                <a:off x="487" y="2648"/>
                <a:ext cx="46" cy="327"/>
              </a:xfrm>
              <a:prstGeom prst="ellipse">
                <a:avLst/>
              </a:prstGeom>
              <a:solidFill>
                <a:srgbClr val="FFDE02"/>
              </a:solidFill>
              <a:ln w="28575" cap="sq">
                <a:solidFill>
                  <a:srgbClr val="FF220A"/>
                </a:solidFill>
                <a:round/>
                <a:headEnd/>
                <a:tailEnd/>
              </a:ln>
              <a:effectLst/>
            </p:spPr>
            <p:txBody>
              <a:bodyPr anchor="ctr">
                <a:prstTxWarp prst="textNoShape">
                  <a:avLst/>
                </a:prstTxWarp>
                <a:spAutoFit/>
              </a:bodyPr>
              <a:lstStyle/>
              <a:p>
                <a:endParaRPr lang="it-IT"/>
              </a:p>
            </p:txBody>
          </p:sp>
          <p:sp>
            <p:nvSpPr>
              <p:cNvPr id="1338401" name="Oval 33"/>
              <p:cNvSpPr>
                <a:spLocks noChangeArrowheads="1"/>
              </p:cNvSpPr>
              <p:nvPr/>
            </p:nvSpPr>
            <p:spPr bwMode="auto">
              <a:xfrm rot="10800000">
                <a:off x="977" y="3243"/>
                <a:ext cx="46" cy="327"/>
              </a:xfrm>
              <a:prstGeom prst="ellipse">
                <a:avLst/>
              </a:prstGeom>
              <a:solidFill>
                <a:srgbClr val="FFDE02"/>
              </a:solidFill>
              <a:ln w="28575" cap="sq">
                <a:solidFill>
                  <a:srgbClr val="FF220A"/>
                </a:solidFill>
                <a:round/>
                <a:headEnd/>
                <a:tailEnd/>
              </a:ln>
              <a:effectLst/>
            </p:spPr>
            <p:txBody>
              <a:bodyPr anchor="ctr">
                <a:prstTxWarp prst="textNoShape">
                  <a:avLst/>
                </a:prstTxWarp>
                <a:spAutoFit/>
              </a:bodyPr>
              <a:lstStyle/>
              <a:p>
                <a:endParaRPr lang="it-IT"/>
              </a:p>
            </p:txBody>
          </p:sp>
          <p:sp>
            <p:nvSpPr>
              <p:cNvPr id="1338402" name="Oval 34"/>
              <p:cNvSpPr>
                <a:spLocks noChangeArrowheads="1"/>
              </p:cNvSpPr>
              <p:nvPr/>
            </p:nvSpPr>
            <p:spPr bwMode="auto">
              <a:xfrm rot="10800000">
                <a:off x="1244" y="3046"/>
                <a:ext cx="46" cy="327"/>
              </a:xfrm>
              <a:prstGeom prst="ellipse">
                <a:avLst/>
              </a:prstGeom>
              <a:solidFill>
                <a:srgbClr val="FFDE02"/>
              </a:solidFill>
              <a:ln w="28575" cap="sq">
                <a:solidFill>
                  <a:srgbClr val="FF220A"/>
                </a:solidFill>
                <a:round/>
                <a:headEnd/>
                <a:tailEnd/>
              </a:ln>
              <a:effectLst/>
            </p:spPr>
            <p:txBody>
              <a:bodyPr anchor="ctr">
                <a:prstTxWarp prst="textNoShape">
                  <a:avLst/>
                </a:prstTxWarp>
                <a:spAutoFit/>
              </a:bodyPr>
              <a:lstStyle/>
              <a:p>
                <a:endParaRPr lang="it-IT"/>
              </a:p>
            </p:txBody>
          </p:sp>
          <p:sp>
            <p:nvSpPr>
              <p:cNvPr id="1338403" name="Oval 35"/>
              <p:cNvSpPr>
                <a:spLocks noChangeArrowheads="1"/>
              </p:cNvSpPr>
              <p:nvPr/>
            </p:nvSpPr>
            <p:spPr bwMode="auto">
              <a:xfrm rot="10800000">
                <a:off x="889" y="2823"/>
                <a:ext cx="46" cy="327"/>
              </a:xfrm>
              <a:prstGeom prst="ellipse">
                <a:avLst/>
              </a:prstGeom>
              <a:solidFill>
                <a:srgbClr val="FFDE02"/>
              </a:solidFill>
              <a:ln w="28575" cap="sq">
                <a:solidFill>
                  <a:srgbClr val="FF220A"/>
                </a:solidFill>
                <a:round/>
                <a:headEnd/>
                <a:tailEnd/>
              </a:ln>
              <a:effectLst/>
            </p:spPr>
            <p:txBody>
              <a:bodyPr anchor="ctr">
                <a:prstTxWarp prst="textNoShape">
                  <a:avLst/>
                </a:prstTxWarp>
                <a:spAutoFit/>
              </a:bodyPr>
              <a:lstStyle/>
              <a:p>
                <a:endParaRPr lang="it-IT"/>
              </a:p>
            </p:txBody>
          </p:sp>
        </p:grpSp>
        <p:grpSp>
          <p:nvGrpSpPr>
            <p:cNvPr id="8" name="Group 36"/>
            <p:cNvGrpSpPr>
              <a:grpSpLocks/>
            </p:cNvGrpSpPr>
            <p:nvPr/>
          </p:nvGrpSpPr>
          <p:grpSpPr bwMode="auto">
            <a:xfrm>
              <a:off x="2240" y="1860"/>
              <a:ext cx="1468" cy="1827"/>
              <a:chOff x="2017" y="278"/>
              <a:chExt cx="1468" cy="1827"/>
            </a:xfrm>
          </p:grpSpPr>
          <p:grpSp>
            <p:nvGrpSpPr>
              <p:cNvPr id="9" name="Group 37"/>
              <p:cNvGrpSpPr>
                <a:grpSpLocks/>
              </p:cNvGrpSpPr>
              <p:nvPr/>
            </p:nvGrpSpPr>
            <p:grpSpPr bwMode="auto">
              <a:xfrm rot="-5400000">
                <a:off x="2138" y="584"/>
                <a:ext cx="1427" cy="1266"/>
                <a:chOff x="3693" y="675"/>
                <a:chExt cx="1427" cy="1266"/>
              </a:xfrm>
            </p:grpSpPr>
            <p:sp>
              <p:nvSpPr>
                <p:cNvPr id="1338406" name="Line 38"/>
                <p:cNvSpPr>
                  <a:spLocks noChangeShapeType="1"/>
                </p:cNvSpPr>
                <p:nvPr/>
              </p:nvSpPr>
              <p:spPr bwMode="auto">
                <a:xfrm rot="4747828" flipV="1">
                  <a:off x="4539" y="1139"/>
                  <a:ext cx="475" cy="686"/>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07" name="Line 39"/>
                <p:cNvSpPr>
                  <a:spLocks noChangeShapeType="1"/>
                </p:cNvSpPr>
                <p:nvPr/>
              </p:nvSpPr>
              <p:spPr bwMode="auto">
                <a:xfrm rot="5296309" flipV="1">
                  <a:off x="4507" y="1199"/>
                  <a:ext cx="475" cy="686"/>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08" name="Line 40"/>
                <p:cNvSpPr>
                  <a:spLocks noChangeShapeType="1"/>
                </p:cNvSpPr>
                <p:nvPr/>
              </p:nvSpPr>
              <p:spPr bwMode="auto">
                <a:xfrm rot="5713065" flipV="1">
                  <a:off x="4477" y="1241"/>
                  <a:ext cx="475" cy="686"/>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09" name="Line 41"/>
                <p:cNvSpPr>
                  <a:spLocks noChangeShapeType="1"/>
                </p:cNvSpPr>
                <p:nvPr/>
              </p:nvSpPr>
              <p:spPr bwMode="auto">
                <a:xfrm rot="11550959" flipV="1">
                  <a:off x="3855" y="1255"/>
                  <a:ext cx="475" cy="686"/>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10" name="Line 42"/>
                <p:cNvSpPr>
                  <a:spLocks noChangeShapeType="1"/>
                </p:cNvSpPr>
                <p:nvPr/>
              </p:nvSpPr>
              <p:spPr bwMode="auto">
                <a:xfrm rot="12082123" flipV="1">
                  <a:off x="3811" y="1203"/>
                  <a:ext cx="475" cy="686"/>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11" name="Line 43"/>
                <p:cNvSpPr>
                  <a:spLocks noChangeShapeType="1"/>
                </p:cNvSpPr>
                <p:nvPr/>
              </p:nvSpPr>
              <p:spPr bwMode="auto">
                <a:xfrm rot="16170323" flipV="1">
                  <a:off x="3811" y="737"/>
                  <a:ext cx="460" cy="695"/>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12" name="Line 44"/>
                <p:cNvSpPr>
                  <a:spLocks noChangeShapeType="1"/>
                </p:cNvSpPr>
                <p:nvPr/>
              </p:nvSpPr>
              <p:spPr bwMode="auto">
                <a:xfrm rot="16817087" flipV="1">
                  <a:off x="3863" y="675"/>
                  <a:ext cx="460" cy="695"/>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13" name="Line 45"/>
                <p:cNvSpPr>
                  <a:spLocks noChangeShapeType="1"/>
                </p:cNvSpPr>
                <p:nvPr/>
              </p:nvSpPr>
              <p:spPr bwMode="auto">
                <a:xfrm rot="18829708" flipV="1">
                  <a:off x="4075" y="557"/>
                  <a:ext cx="460" cy="695"/>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14" name="Line 46"/>
                <p:cNvSpPr>
                  <a:spLocks noChangeShapeType="1"/>
                </p:cNvSpPr>
                <p:nvPr/>
              </p:nvSpPr>
              <p:spPr bwMode="auto">
                <a:xfrm rot="1451061" flipV="1">
                  <a:off x="4513" y="751"/>
                  <a:ext cx="475" cy="686"/>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grpSp>
          <p:sp>
            <p:nvSpPr>
              <p:cNvPr id="1338415" name="Oval 47"/>
              <p:cNvSpPr>
                <a:spLocks noChangeArrowheads="1"/>
              </p:cNvSpPr>
              <p:nvPr/>
            </p:nvSpPr>
            <p:spPr bwMode="auto">
              <a:xfrm rot="10800000">
                <a:off x="2017" y="1244"/>
                <a:ext cx="46" cy="327"/>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16" name="Oval 48"/>
              <p:cNvSpPr>
                <a:spLocks noChangeArrowheads="1"/>
              </p:cNvSpPr>
              <p:nvPr/>
            </p:nvSpPr>
            <p:spPr bwMode="auto">
              <a:xfrm rot="10800000">
                <a:off x="2245" y="1676"/>
                <a:ext cx="46" cy="327"/>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17" name="Oval 49"/>
              <p:cNvSpPr>
                <a:spLocks noChangeArrowheads="1"/>
              </p:cNvSpPr>
              <p:nvPr/>
            </p:nvSpPr>
            <p:spPr bwMode="auto">
              <a:xfrm rot="10800000">
                <a:off x="2371" y="1778"/>
                <a:ext cx="46" cy="327"/>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18" name="Oval 50"/>
              <p:cNvSpPr>
                <a:spLocks noChangeArrowheads="1"/>
              </p:cNvSpPr>
              <p:nvPr/>
            </p:nvSpPr>
            <p:spPr bwMode="auto">
              <a:xfrm rot="10800000">
                <a:off x="2832" y="1059"/>
                <a:ext cx="47" cy="327"/>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19" name="Oval 51"/>
              <p:cNvSpPr>
                <a:spLocks noChangeArrowheads="1"/>
              </p:cNvSpPr>
              <p:nvPr/>
            </p:nvSpPr>
            <p:spPr bwMode="auto">
              <a:xfrm rot="10800000">
                <a:off x="3313" y="1772"/>
                <a:ext cx="46" cy="327"/>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20" name="Oval 52"/>
              <p:cNvSpPr>
                <a:spLocks noChangeArrowheads="1"/>
              </p:cNvSpPr>
              <p:nvPr/>
            </p:nvSpPr>
            <p:spPr bwMode="auto">
              <a:xfrm rot="10800000">
                <a:off x="3421" y="1682"/>
                <a:ext cx="46" cy="327"/>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21" name="Oval 53"/>
              <p:cNvSpPr>
                <a:spLocks noChangeArrowheads="1"/>
              </p:cNvSpPr>
              <p:nvPr/>
            </p:nvSpPr>
            <p:spPr bwMode="auto">
              <a:xfrm rot="10800000">
                <a:off x="3385" y="410"/>
                <a:ext cx="46" cy="327"/>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22" name="Oval 54"/>
              <p:cNvSpPr>
                <a:spLocks noChangeArrowheads="1"/>
              </p:cNvSpPr>
              <p:nvPr/>
            </p:nvSpPr>
            <p:spPr bwMode="auto">
              <a:xfrm rot="10800000">
                <a:off x="3295" y="344"/>
                <a:ext cx="46" cy="327"/>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23" name="Oval 55"/>
              <p:cNvSpPr>
                <a:spLocks noChangeArrowheads="1"/>
              </p:cNvSpPr>
              <p:nvPr/>
            </p:nvSpPr>
            <p:spPr bwMode="auto">
              <a:xfrm rot="10800000">
                <a:off x="3187" y="278"/>
                <a:ext cx="46" cy="327"/>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24" name="Oval 56"/>
              <p:cNvSpPr>
                <a:spLocks noChangeArrowheads="1"/>
              </p:cNvSpPr>
              <p:nvPr/>
            </p:nvSpPr>
            <p:spPr bwMode="auto">
              <a:xfrm rot="10800000">
                <a:off x="2389" y="338"/>
                <a:ext cx="46" cy="327"/>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grpSp>
        <p:grpSp>
          <p:nvGrpSpPr>
            <p:cNvPr id="10" name="Group 57"/>
            <p:cNvGrpSpPr>
              <a:grpSpLocks/>
            </p:cNvGrpSpPr>
            <p:nvPr/>
          </p:nvGrpSpPr>
          <p:grpSpPr bwMode="auto">
            <a:xfrm>
              <a:off x="1995" y="1377"/>
              <a:ext cx="2272" cy="2463"/>
              <a:chOff x="3752" y="1007"/>
              <a:chExt cx="2272" cy="2463"/>
            </a:xfrm>
          </p:grpSpPr>
          <p:grpSp>
            <p:nvGrpSpPr>
              <p:cNvPr id="11" name="Group 58"/>
              <p:cNvGrpSpPr>
                <a:grpSpLocks/>
              </p:cNvGrpSpPr>
              <p:nvPr/>
            </p:nvGrpSpPr>
            <p:grpSpPr bwMode="auto">
              <a:xfrm>
                <a:off x="3792" y="1446"/>
                <a:ext cx="2136" cy="1930"/>
                <a:chOff x="4104" y="1243"/>
                <a:chExt cx="2136" cy="1930"/>
              </a:xfrm>
            </p:grpSpPr>
            <p:grpSp>
              <p:nvGrpSpPr>
                <p:cNvPr id="12" name="Group 59"/>
                <p:cNvGrpSpPr>
                  <a:grpSpLocks/>
                </p:cNvGrpSpPr>
                <p:nvPr/>
              </p:nvGrpSpPr>
              <p:grpSpPr bwMode="auto">
                <a:xfrm>
                  <a:off x="4104" y="1387"/>
                  <a:ext cx="2136" cy="1786"/>
                  <a:chOff x="4104" y="1387"/>
                  <a:chExt cx="2136" cy="1786"/>
                </a:xfrm>
              </p:grpSpPr>
              <p:grpSp>
                <p:nvGrpSpPr>
                  <p:cNvPr id="13" name="Group 60"/>
                  <p:cNvGrpSpPr>
                    <a:grpSpLocks/>
                  </p:cNvGrpSpPr>
                  <p:nvPr/>
                </p:nvGrpSpPr>
                <p:grpSpPr bwMode="auto">
                  <a:xfrm>
                    <a:off x="4104" y="1387"/>
                    <a:ext cx="2136" cy="1786"/>
                    <a:chOff x="864" y="1038"/>
                    <a:chExt cx="2136" cy="1786"/>
                  </a:xfrm>
                </p:grpSpPr>
                <p:sp>
                  <p:nvSpPr>
                    <p:cNvPr id="1338429" name="Line 61"/>
                    <p:cNvSpPr>
                      <a:spLocks noChangeShapeType="1"/>
                    </p:cNvSpPr>
                    <p:nvPr/>
                  </p:nvSpPr>
                  <p:spPr bwMode="auto">
                    <a:xfrm rot="1447711" flipV="1">
                      <a:off x="2091" y="1038"/>
                      <a:ext cx="718" cy="1031"/>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30" name="Line 62"/>
                    <p:cNvSpPr>
                      <a:spLocks noChangeShapeType="1"/>
                    </p:cNvSpPr>
                    <p:nvPr/>
                  </p:nvSpPr>
                  <p:spPr bwMode="auto">
                    <a:xfrm rot="4748203" flipV="1">
                      <a:off x="2126" y="1619"/>
                      <a:ext cx="718" cy="1031"/>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31" name="Line 63"/>
                    <p:cNvSpPr>
                      <a:spLocks noChangeShapeType="1"/>
                    </p:cNvSpPr>
                    <p:nvPr/>
                  </p:nvSpPr>
                  <p:spPr bwMode="auto">
                    <a:xfrm rot="5275928" flipV="1">
                      <a:off x="2075" y="1703"/>
                      <a:ext cx="718" cy="1031"/>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32" name="Line 64"/>
                    <p:cNvSpPr>
                      <a:spLocks noChangeShapeType="1"/>
                    </p:cNvSpPr>
                    <p:nvPr/>
                  </p:nvSpPr>
                  <p:spPr bwMode="auto">
                    <a:xfrm rot="5676779" flipV="1">
                      <a:off x="2033" y="1772"/>
                      <a:ext cx="718" cy="1031"/>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33" name="Line 65"/>
                    <p:cNvSpPr>
                      <a:spLocks noChangeShapeType="1"/>
                    </p:cNvSpPr>
                    <p:nvPr/>
                  </p:nvSpPr>
                  <p:spPr bwMode="auto">
                    <a:xfrm rot="11513102" flipV="1">
                      <a:off x="1095" y="1793"/>
                      <a:ext cx="718" cy="1031"/>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34" name="Line 66"/>
                    <p:cNvSpPr>
                      <a:spLocks noChangeShapeType="1"/>
                    </p:cNvSpPr>
                    <p:nvPr/>
                  </p:nvSpPr>
                  <p:spPr bwMode="auto">
                    <a:xfrm rot="12077564" flipV="1">
                      <a:off x="1031" y="1708"/>
                      <a:ext cx="718" cy="1031"/>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35" name="Line 67"/>
                    <p:cNvSpPr>
                      <a:spLocks noChangeShapeType="1"/>
                    </p:cNvSpPr>
                    <p:nvPr/>
                  </p:nvSpPr>
                  <p:spPr bwMode="auto">
                    <a:xfrm rot="16125247" flipV="1">
                      <a:off x="1021" y="1020"/>
                      <a:ext cx="718" cy="1031"/>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grpSp>
              <p:sp>
                <p:nvSpPr>
                  <p:cNvPr id="1338436" name="Line 68"/>
                  <p:cNvSpPr>
                    <a:spLocks noChangeShapeType="1"/>
                  </p:cNvSpPr>
                  <p:nvPr/>
                </p:nvSpPr>
                <p:spPr bwMode="auto">
                  <a:xfrm rot="16761353" flipV="1">
                    <a:off x="4301" y="1255"/>
                    <a:ext cx="718" cy="1031"/>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grpSp>
            <p:sp>
              <p:nvSpPr>
                <p:cNvPr id="1338437" name="Line 69"/>
                <p:cNvSpPr>
                  <a:spLocks noChangeShapeType="1"/>
                </p:cNvSpPr>
                <p:nvPr/>
              </p:nvSpPr>
              <p:spPr bwMode="auto">
                <a:xfrm rot="18798414" flipV="1">
                  <a:off x="4650" y="1086"/>
                  <a:ext cx="718" cy="1031"/>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grpSp>
          <p:sp>
            <p:nvSpPr>
              <p:cNvPr id="1338438" name="Oval 70"/>
              <p:cNvSpPr>
                <a:spLocks noChangeArrowheads="1"/>
              </p:cNvSpPr>
              <p:nvPr/>
            </p:nvSpPr>
            <p:spPr bwMode="auto">
              <a:xfrm>
                <a:off x="3764" y="2975"/>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39" name="Oval 71"/>
              <p:cNvSpPr>
                <a:spLocks noChangeArrowheads="1"/>
              </p:cNvSpPr>
              <p:nvPr/>
            </p:nvSpPr>
            <p:spPr bwMode="auto">
              <a:xfrm>
                <a:off x="3896" y="3143"/>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40" name="Oval 72"/>
              <p:cNvSpPr>
                <a:spLocks noChangeArrowheads="1"/>
              </p:cNvSpPr>
              <p:nvPr/>
            </p:nvSpPr>
            <p:spPr bwMode="auto">
              <a:xfrm>
                <a:off x="5792" y="3089"/>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41" name="Oval 73"/>
              <p:cNvSpPr>
                <a:spLocks noChangeArrowheads="1"/>
              </p:cNvSpPr>
              <p:nvPr/>
            </p:nvSpPr>
            <p:spPr bwMode="auto">
              <a:xfrm>
                <a:off x="5888" y="2963"/>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42" name="Oval 74"/>
              <p:cNvSpPr>
                <a:spLocks noChangeArrowheads="1"/>
              </p:cNvSpPr>
              <p:nvPr/>
            </p:nvSpPr>
            <p:spPr bwMode="auto">
              <a:xfrm>
                <a:off x="5978" y="2783"/>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43" name="Oval 75"/>
              <p:cNvSpPr>
                <a:spLocks noChangeArrowheads="1"/>
              </p:cNvSpPr>
              <p:nvPr/>
            </p:nvSpPr>
            <p:spPr bwMode="auto">
              <a:xfrm>
                <a:off x="5912" y="1613"/>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44" name="Oval 76"/>
              <p:cNvSpPr>
                <a:spLocks noChangeArrowheads="1"/>
              </p:cNvSpPr>
              <p:nvPr/>
            </p:nvSpPr>
            <p:spPr bwMode="auto">
              <a:xfrm>
                <a:off x="4814" y="2273"/>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45" name="Oval 77"/>
              <p:cNvSpPr>
                <a:spLocks noChangeArrowheads="1"/>
              </p:cNvSpPr>
              <p:nvPr/>
            </p:nvSpPr>
            <p:spPr bwMode="auto">
              <a:xfrm>
                <a:off x="3752" y="1571"/>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46" name="Oval 78"/>
              <p:cNvSpPr>
                <a:spLocks noChangeArrowheads="1"/>
              </p:cNvSpPr>
              <p:nvPr/>
            </p:nvSpPr>
            <p:spPr bwMode="auto">
              <a:xfrm>
                <a:off x="3866" y="1361"/>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47" name="Oval 79"/>
              <p:cNvSpPr>
                <a:spLocks noChangeArrowheads="1"/>
              </p:cNvSpPr>
              <p:nvPr/>
            </p:nvSpPr>
            <p:spPr bwMode="auto">
              <a:xfrm>
                <a:off x="4544" y="1007"/>
                <a:ext cx="47"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grpSp>
      </p:grpSp>
      <p:grpSp>
        <p:nvGrpSpPr>
          <p:cNvPr id="14" name="Group 80"/>
          <p:cNvGrpSpPr>
            <a:grpSpLocks/>
          </p:cNvGrpSpPr>
          <p:nvPr/>
        </p:nvGrpSpPr>
        <p:grpSpPr bwMode="auto">
          <a:xfrm>
            <a:off x="3577004" y="1835151"/>
            <a:ext cx="2274277" cy="2786063"/>
            <a:chOff x="3131" y="210"/>
            <a:chExt cx="1552" cy="1755"/>
          </a:xfrm>
        </p:grpSpPr>
        <p:grpSp>
          <p:nvGrpSpPr>
            <p:cNvPr id="15" name="Group 81"/>
            <p:cNvGrpSpPr>
              <a:grpSpLocks/>
            </p:cNvGrpSpPr>
            <p:nvPr/>
          </p:nvGrpSpPr>
          <p:grpSpPr bwMode="auto">
            <a:xfrm>
              <a:off x="3272" y="807"/>
              <a:ext cx="1076" cy="803"/>
              <a:chOff x="545" y="1556"/>
              <a:chExt cx="1076" cy="803"/>
            </a:xfrm>
          </p:grpSpPr>
          <p:sp>
            <p:nvSpPr>
              <p:cNvPr id="1338450" name="Oval 82"/>
              <p:cNvSpPr>
                <a:spLocks noChangeArrowheads="1"/>
              </p:cNvSpPr>
              <p:nvPr/>
            </p:nvSpPr>
            <p:spPr bwMode="auto">
              <a:xfrm rot="16200000">
                <a:off x="830" y="2109"/>
                <a:ext cx="46" cy="354"/>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51" name="Oval 83"/>
              <p:cNvSpPr>
                <a:spLocks noChangeArrowheads="1"/>
              </p:cNvSpPr>
              <p:nvPr/>
            </p:nvSpPr>
            <p:spPr bwMode="auto">
              <a:xfrm rot="16200000">
                <a:off x="1361" y="2151"/>
                <a:ext cx="46" cy="354"/>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52" name="Oval 84"/>
              <p:cNvSpPr>
                <a:spLocks noChangeArrowheads="1"/>
              </p:cNvSpPr>
              <p:nvPr/>
            </p:nvSpPr>
            <p:spPr bwMode="auto">
              <a:xfrm rot="16200000">
                <a:off x="1358" y="1433"/>
                <a:ext cx="46" cy="354"/>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grpSp>
            <p:nvGrpSpPr>
              <p:cNvPr id="16" name="Group 85"/>
              <p:cNvGrpSpPr>
                <a:grpSpLocks/>
              </p:cNvGrpSpPr>
              <p:nvPr/>
            </p:nvGrpSpPr>
            <p:grpSpPr bwMode="auto">
              <a:xfrm rot="-5400000">
                <a:off x="789" y="1651"/>
                <a:ext cx="710" cy="631"/>
                <a:chOff x="2775" y="1846"/>
                <a:chExt cx="710" cy="631"/>
              </a:xfrm>
            </p:grpSpPr>
            <p:sp>
              <p:nvSpPr>
                <p:cNvPr id="1338454" name="Line 86"/>
                <p:cNvSpPr>
                  <a:spLocks noChangeShapeType="1"/>
                </p:cNvSpPr>
                <p:nvPr/>
              </p:nvSpPr>
              <p:spPr bwMode="auto">
                <a:xfrm rot="1526693" flipV="1">
                  <a:off x="3183" y="1879"/>
                  <a:ext cx="226" cy="346"/>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55" name="Line 87"/>
                <p:cNvSpPr>
                  <a:spLocks noChangeShapeType="1"/>
                </p:cNvSpPr>
                <p:nvPr/>
              </p:nvSpPr>
              <p:spPr bwMode="auto">
                <a:xfrm rot="4837489" flipV="1">
                  <a:off x="3199" y="2073"/>
                  <a:ext cx="226" cy="346"/>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56" name="Line 88"/>
                <p:cNvSpPr>
                  <a:spLocks noChangeShapeType="1"/>
                </p:cNvSpPr>
                <p:nvPr/>
              </p:nvSpPr>
              <p:spPr bwMode="auto">
                <a:xfrm rot="5399454" flipV="1">
                  <a:off x="3183" y="2102"/>
                  <a:ext cx="226" cy="346"/>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57" name="Line 89"/>
                <p:cNvSpPr>
                  <a:spLocks noChangeShapeType="1"/>
                </p:cNvSpPr>
                <p:nvPr/>
              </p:nvSpPr>
              <p:spPr bwMode="auto">
                <a:xfrm rot="5802960" flipV="1">
                  <a:off x="3165" y="2122"/>
                  <a:ext cx="226" cy="346"/>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58" name="Line 90"/>
                <p:cNvSpPr>
                  <a:spLocks noChangeShapeType="1"/>
                </p:cNvSpPr>
                <p:nvPr/>
              </p:nvSpPr>
              <p:spPr bwMode="auto">
                <a:xfrm rot="11622372" flipV="1">
                  <a:off x="2858" y="2131"/>
                  <a:ext cx="226" cy="346"/>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59" name="Line 91"/>
                <p:cNvSpPr>
                  <a:spLocks noChangeShapeType="1"/>
                </p:cNvSpPr>
                <p:nvPr/>
              </p:nvSpPr>
              <p:spPr bwMode="auto">
                <a:xfrm rot="12184338" flipV="1">
                  <a:off x="2838" y="2104"/>
                  <a:ext cx="226" cy="346"/>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60" name="Line 92"/>
                <p:cNvSpPr>
                  <a:spLocks noChangeShapeType="1"/>
                </p:cNvSpPr>
                <p:nvPr/>
              </p:nvSpPr>
              <p:spPr bwMode="auto">
                <a:xfrm rot="18872358" flipV="1">
                  <a:off x="2963" y="1786"/>
                  <a:ext cx="226" cy="346"/>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61" name="Line 93"/>
                <p:cNvSpPr>
                  <a:spLocks noChangeShapeType="1"/>
                </p:cNvSpPr>
                <p:nvPr/>
              </p:nvSpPr>
              <p:spPr bwMode="auto">
                <a:xfrm rot="16816831" flipV="1">
                  <a:off x="2857" y="1844"/>
                  <a:ext cx="226" cy="346"/>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sp>
              <p:nvSpPr>
                <p:cNvPr id="1338462" name="Line 94"/>
                <p:cNvSpPr>
                  <a:spLocks noChangeShapeType="1"/>
                </p:cNvSpPr>
                <p:nvPr/>
              </p:nvSpPr>
              <p:spPr bwMode="auto">
                <a:xfrm rot="16145110" flipV="1">
                  <a:off x="2835" y="1878"/>
                  <a:ext cx="226" cy="346"/>
                </a:xfrm>
                <a:prstGeom prst="line">
                  <a:avLst/>
                </a:prstGeom>
                <a:noFill/>
                <a:ln w="28575" cap="sq">
                  <a:solidFill>
                    <a:srgbClr val="FFDE02"/>
                  </a:solidFill>
                  <a:round/>
                  <a:headEnd/>
                  <a:tailEnd/>
                </a:ln>
                <a:effectLst/>
              </p:spPr>
              <p:txBody>
                <a:bodyPr anchor="ctr">
                  <a:prstTxWarp prst="textNoShape">
                    <a:avLst/>
                  </a:prstTxWarp>
                  <a:spAutoFit/>
                </a:bodyPr>
                <a:lstStyle/>
                <a:p>
                  <a:endParaRPr lang="it-IT"/>
                </a:p>
              </p:txBody>
            </p:sp>
          </p:grpSp>
          <p:sp>
            <p:nvSpPr>
              <p:cNvPr id="1338463" name="Oval 95"/>
              <p:cNvSpPr>
                <a:spLocks noChangeArrowheads="1"/>
              </p:cNvSpPr>
              <p:nvPr/>
            </p:nvSpPr>
            <p:spPr bwMode="auto">
              <a:xfrm rot="16200000">
                <a:off x="900" y="1438"/>
                <a:ext cx="46" cy="354"/>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64" name="Oval 96"/>
              <p:cNvSpPr>
                <a:spLocks noChangeArrowheads="1"/>
              </p:cNvSpPr>
              <p:nvPr/>
            </p:nvSpPr>
            <p:spPr bwMode="auto">
              <a:xfrm rot="16200000">
                <a:off x="1421" y="2109"/>
                <a:ext cx="46" cy="354"/>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65" name="Oval 97"/>
              <p:cNvSpPr>
                <a:spLocks noChangeArrowheads="1"/>
              </p:cNvSpPr>
              <p:nvPr/>
            </p:nvSpPr>
            <p:spPr bwMode="auto">
              <a:xfrm rot="16200000">
                <a:off x="1403" y="1475"/>
                <a:ext cx="46" cy="354"/>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66" name="Oval 98"/>
              <p:cNvSpPr>
                <a:spLocks noChangeArrowheads="1"/>
              </p:cNvSpPr>
              <p:nvPr/>
            </p:nvSpPr>
            <p:spPr bwMode="auto">
              <a:xfrm rot="16200000">
                <a:off x="1294" y="1402"/>
                <a:ext cx="46" cy="354"/>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67" name="Oval 99"/>
              <p:cNvSpPr>
                <a:spLocks noChangeArrowheads="1"/>
              </p:cNvSpPr>
              <p:nvPr/>
            </p:nvSpPr>
            <p:spPr bwMode="auto">
              <a:xfrm rot="16200000">
                <a:off x="699" y="1892"/>
                <a:ext cx="46" cy="354"/>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68" name="Oval 100"/>
              <p:cNvSpPr>
                <a:spLocks noChangeArrowheads="1"/>
              </p:cNvSpPr>
              <p:nvPr/>
            </p:nvSpPr>
            <p:spPr bwMode="auto">
              <a:xfrm rot="16200000">
                <a:off x="896" y="2159"/>
                <a:ext cx="46" cy="354"/>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sp>
            <p:nvSpPr>
              <p:cNvPr id="1338469" name="Oval 101"/>
              <p:cNvSpPr>
                <a:spLocks noChangeArrowheads="1"/>
              </p:cNvSpPr>
              <p:nvPr/>
            </p:nvSpPr>
            <p:spPr bwMode="auto">
              <a:xfrm rot="16200000">
                <a:off x="1125" y="1792"/>
                <a:ext cx="46" cy="354"/>
              </a:xfrm>
              <a:prstGeom prst="ellipse">
                <a:avLst/>
              </a:prstGeom>
              <a:solidFill>
                <a:schemeClr val="hlink"/>
              </a:solidFill>
              <a:ln w="28575" cap="sq">
                <a:solidFill>
                  <a:srgbClr val="FFDE02"/>
                </a:solidFill>
                <a:round/>
                <a:headEnd/>
                <a:tailEnd/>
              </a:ln>
              <a:effectLst/>
            </p:spPr>
            <p:txBody>
              <a:bodyPr anchor="ctr">
                <a:prstTxWarp prst="textNoShape">
                  <a:avLst/>
                </a:prstTxWarp>
                <a:spAutoFit/>
              </a:bodyPr>
              <a:lstStyle/>
              <a:p>
                <a:endParaRPr lang="it-IT"/>
              </a:p>
            </p:txBody>
          </p:sp>
        </p:grpSp>
        <p:grpSp>
          <p:nvGrpSpPr>
            <p:cNvPr id="17" name="Group 102"/>
            <p:cNvGrpSpPr>
              <a:grpSpLocks/>
            </p:cNvGrpSpPr>
            <p:nvPr/>
          </p:nvGrpSpPr>
          <p:grpSpPr bwMode="auto">
            <a:xfrm>
              <a:off x="3131" y="210"/>
              <a:ext cx="1552" cy="1755"/>
              <a:chOff x="1772" y="2459"/>
              <a:chExt cx="1552" cy="1755"/>
            </a:xfrm>
          </p:grpSpPr>
          <p:grpSp>
            <p:nvGrpSpPr>
              <p:cNvPr id="18" name="Group 103"/>
              <p:cNvGrpSpPr>
                <a:grpSpLocks/>
              </p:cNvGrpSpPr>
              <p:nvPr/>
            </p:nvGrpSpPr>
            <p:grpSpPr bwMode="auto">
              <a:xfrm>
                <a:off x="1809" y="2818"/>
                <a:ext cx="1427" cy="1282"/>
                <a:chOff x="2523" y="1634"/>
                <a:chExt cx="1427" cy="1282"/>
              </a:xfrm>
            </p:grpSpPr>
            <p:sp>
              <p:nvSpPr>
                <p:cNvPr id="1338472" name="Line 104"/>
                <p:cNvSpPr>
                  <a:spLocks noChangeShapeType="1"/>
                </p:cNvSpPr>
                <p:nvPr/>
              </p:nvSpPr>
              <p:spPr bwMode="auto">
                <a:xfrm rot="4747828" flipV="1">
                  <a:off x="3369" y="2114"/>
                  <a:ext cx="475" cy="686"/>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73" name="Line 105"/>
                <p:cNvSpPr>
                  <a:spLocks noChangeShapeType="1"/>
                </p:cNvSpPr>
                <p:nvPr/>
              </p:nvSpPr>
              <p:spPr bwMode="auto">
                <a:xfrm rot="5296309" flipV="1">
                  <a:off x="3337" y="2174"/>
                  <a:ext cx="475" cy="686"/>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74" name="Line 106"/>
                <p:cNvSpPr>
                  <a:spLocks noChangeShapeType="1"/>
                </p:cNvSpPr>
                <p:nvPr/>
              </p:nvSpPr>
              <p:spPr bwMode="auto">
                <a:xfrm rot="5713065" flipV="1">
                  <a:off x="3307" y="2216"/>
                  <a:ext cx="475" cy="686"/>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75" name="Line 107"/>
                <p:cNvSpPr>
                  <a:spLocks noChangeShapeType="1"/>
                </p:cNvSpPr>
                <p:nvPr/>
              </p:nvSpPr>
              <p:spPr bwMode="auto">
                <a:xfrm rot="11550959" flipV="1">
                  <a:off x="2685" y="2230"/>
                  <a:ext cx="475" cy="686"/>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76" name="Line 108"/>
                <p:cNvSpPr>
                  <a:spLocks noChangeShapeType="1"/>
                </p:cNvSpPr>
                <p:nvPr/>
              </p:nvSpPr>
              <p:spPr bwMode="auto">
                <a:xfrm rot="12082123" flipV="1">
                  <a:off x="2641" y="2178"/>
                  <a:ext cx="475" cy="686"/>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77" name="Line 109"/>
                <p:cNvSpPr>
                  <a:spLocks noChangeShapeType="1"/>
                </p:cNvSpPr>
                <p:nvPr/>
              </p:nvSpPr>
              <p:spPr bwMode="auto">
                <a:xfrm rot="16170323" flipV="1">
                  <a:off x="2641" y="1712"/>
                  <a:ext cx="460" cy="695"/>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78" name="Line 110"/>
                <p:cNvSpPr>
                  <a:spLocks noChangeShapeType="1"/>
                </p:cNvSpPr>
                <p:nvPr/>
              </p:nvSpPr>
              <p:spPr bwMode="auto">
                <a:xfrm rot="16817087" flipV="1">
                  <a:off x="2693" y="1650"/>
                  <a:ext cx="460" cy="695"/>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79" name="Line 111"/>
                <p:cNvSpPr>
                  <a:spLocks noChangeShapeType="1"/>
                </p:cNvSpPr>
                <p:nvPr/>
              </p:nvSpPr>
              <p:spPr bwMode="auto">
                <a:xfrm rot="18829708" flipV="1">
                  <a:off x="2896" y="1516"/>
                  <a:ext cx="460" cy="695"/>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80" name="Line 112"/>
                <p:cNvSpPr>
                  <a:spLocks noChangeShapeType="1"/>
                </p:cNvSpPr>
                <p:nvPr/>
              </p:nvSpPr>
              <p:spPr bwMode="auto">
                <a:xfrm rot="1451061" flipV="1">
                  <a:off x="3343" y="1726"/>
                  <a:ext cx="475" cy="686"/>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grpSp>
          <p:sp>
            <p:nvSpPr>
              <p:cNvPr id="1338481" name="Oval 113"/>
              <p:cNvSpPr>
                <a:spLocks noChangeArrowheads="1"/>
              </p:cNvSpPr>
              <p:nvPr/>
            </p:nvSpPr>
            <p:spPr bwMode="auto">
              <a:xfrm>
                <a:off x="2300" y="2459"/>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82" name="Oval 114"/>
              <p:cNvSpPr>
                <a:spLocks noChangeArrowheads="1"/>
              </p:cNvSpPr>
              <p:nvPr/>
            </p:nvSpPr>
            <p:spPr bwMode="auto">
              <a:xfrm>
                <a:off x="1880" y="2717"/>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83" name="Oval 115"/>
              <p:cNvSpPr>
                <a:spLocks noChangeArrowheads="1"/>
              </p:cNvSpPr>
              <p:nvPr/>
            </p:nvSpPr>
            <p:spPr bwMode="auto">
              <a:xfrm>
                <a:off x="1772" y="2849"/>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84" name="Oval 116"/>
              <p:cNvSpPr>
                <a:spLocks noChangeArrowheads="1"/>
              </p:cNvSpPr>
              <p:nvPr/>
            </p:nvSpPr>
            <p:spPr bwMode="auto">
              <a:xfrm>
                <a:off x="3218" y="2867"/>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85" name="Oval 117"/>
              <p:cNvSpPr>
                <a:spLocks noChangeArrowheads="1"/>
              </p:cNvSpPr>
              <p:nvPr/>
            </p:nvSpPr>
            <p:spPr bwMode="auto">
              <a:xfrm>
                <a:off x="3278" y="3659"/>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86" name="Oval 118"/>
              <p:cNvSpPr>
                <a:spLocks noChangeArrowheads="1"/>
              </p:cNvSpPr>
              <p:nvPr/>
            </p:nvSpPr>
            <p:spPr bwMode="auto">
              <a:xfrm>
                <a:off x="3140" y="3857"/>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87" name="Oval 119"/>
              <p:cNvSpPr>
                <a:spLocks noChangeArrowheads="1"/>
              </p:cNvSpPr>
              <p:nvPr/>
            </p:nvSpPr>
            <p:spPr bwMode="auto">
              <a:xfrm>
                <a:off x="1784" y="3785"/>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88" name="Oval 120"/>
              <p:cNvSpPr>
                <a:spLocks noChangeArrowheads="1"/>
              </p:cNvSpPr>
              <p:nvPr/>
            </p:nvSpPr>
            <p:spPr bwMode="auto">
              <a:xfrm>
                <a:off x="3206" y="3773"/>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89" name="Oval 121"/>
              <p:cNvSpPr>
                <a:spLocks noChangeArrowheads="1"/>
              </p:cNvSpPr>
              <p:nvPr/>
            </p:nvSpPr>
            <p:spPr bwMode="auto">
              <a:xfrm>
                <a:off x="1874" y="3887"/>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90" name="Oval 122"/>
              <p:cNvSpPr>
                <a:spLocks noChangeArrowheads="1"/>
              </p:cNvSpPr>
              <p:nvPr/>
            </p:nvSpPr>
            <p:spPr bwMode="auto">
              <a:xfrm>
                <a:off x="2492" y="3305"/>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grpSp>
      </p:grpSp>
      <p:grpSp>
        <p:nvGrpSpPr>
          <p:cNvPr id="19" name="Group 123"/>
          <p:cNvGrpSpPr>
            <a:grpSpLocks/>
          </p:cNvGrpSpPr>
          <p:nvPr/>
        </p:nvGrpSpPr>
        <p:grpSpPr bwMode="auto">
          <a:xfrm>
            <a:off x="4101612" y="2508251"/>
            <a:ext cx="1176703" cy="1665288"/>
            <a:chOff x="703" y="434"/>
            <a:chExt cx="803" cy="1049"/>
          </a:xfrm>
        </p:grpSpPr>
        <p:sp>
          <p:nvSpPr>
            <p:cNvPr id="1338492" name="Oval 124"/>
            <p:cNvSpPr>
              <a:spLocks noChangeArrowheads="1"/>
            </p:cNvSpPr>
            <p:nvPr/>
          </p:nvSpPr>
          <p:spPr bwMode="auto">
            <a:xfrm>
              <a:off x="747" y="559"/>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93" name="Oval 125"/>
            <p:cNvSpPr>
              <a:spLocks noChangeArrowheads="1"/>
            </p:cNvSpPr>
            <p:nvPr/>
          </p:nvSpPr>
          <p:spPr bwMode="auto">
            <a:xfrm>
              <a:off x="705" y="1096"/>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494" name="Oval 126"/>
            <p:cNvSpPr>
              <a:spLocks noChangeArrowheads="1"/>
            </p:cNvSpPr>
            <p:nvPr/>
          </p:nvSpPr>
          <p:spPr bwMode="auto">
            <a:xfrm>
              <a:off x="1429" y="1093"/>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grpSp>
          <p:nvGrpSpPr>
            <p:cNvPr id="20" name="Group 127"/>
            <p:cNvGrpSpPr>
              <a:grpSpLocks/>
            </p:cNvGrpSpPr>
            <p:nvPr/>
          </p:nvGrpSpPr>
          <p:grpSpPr bwMode="auto">
            <a:xfrm>
              <a:off x="740" y="704"/>
              <a:ext cx="710" cy="631"/>
              <a:chOff x="2775" y="1846"/>
              <a:chExt cx="710" cy="631"/>
            </a:xfrm>
          </p:grpSpPr>
          <p:sp>
            <p:nvSpPr>
              <p:cNvPr id="1338496" name="Line 128"/>
              <p:cNvSpPr>
                <a:spLocks noChangeShapeType="1"/>
              </p:cNvSpPr>
              <p:nvPr/>
            </p:nvSpPr>
            <p:spPr bwMode="auto">
              <a:xfrm rot="1526693" flipV="1">
                <a:off x="3183" y="1879"/>
                <a:ext cx="226" cy="346"/>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97" name="Line 129"/>
              <p:cNvSpPr>
                <a:spLocks noChangeShapeType="1"/>
              </p:cNvSpPr>
              <p:nvPr/>
            </p:nvSpPr>
            <p:spPr bwMode="auto">
              <a:xfrm rot="4837489" flipV="1">
                <a:off x="3199" y="2073"/>
                <a:ext cx="226" cy="346"/>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98" name="Line 130"/>
              <p:cNvSpPr>
                <a:spLocks noChangeShapeType="1"/>
              </p:cNvSpPr>
              <p:nvPr/>
            </p:nvSpPr>
            <p:spPr bwMode="auto">
              <a:xfrm rot="5399454" flipV="1">
                <a:off x="3183" y="2102"/>
                <a:ext cx="226" cy="346"/>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499" name="Line 131"/>
              <p:cNvSpPr>
                <a:spLocks noChangeShapeType="1"/>
              </p:cNvSpPr>
              <p:nvPr/>
            </p:nvSpPr>
            <p:spPr bwMode="auto">
              <a:xfrm rot="5802960" flipV="1">
                <a:off x="3165" y="2122"/>
                <a:ext cx="226" cy="346"/>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500" name="Line 132"/>
              <p:cNvSpPr>
                <a:spLocks noChangeShapeType="1"/>
              </p:cNvSpPr>
              <p:nvPr/>
            </p:nvSpPr>
            <p:spPr bwMode="auto">
              <a:xfrm rot="11622372" flipV="1">
                <a:off x="2858" y="2131"/>
                <a:ext cx="226" cy="346"/>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501" name="Line 133"/>
              <p:cNvSpPr>
                <a:spLocks noChangeShapeType="1"/>
              </p:cNvSpPr>
              <p:nvPr/>
            </p:nvSpPr>
            <p:spPr bwMode="auto">
              <a:xfrm rot="12184338" flipV="1">
                <a:off x="2838" y="2104"/>
                <a:ext cx="226" cy="346"/>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502" name="Line 134"/>
              <p:cNvSpPr>
                <a:spLocks noChangeShapeType="1"/>
              </p:cNvSpPr>
              <p:nvPr/>
            </p:nvSpPr>
            <p:spPr bwMode="auto">
              <a:xfrm rot="18872358" flipV="1">
                <a:off x="2963" y="1786"/>
                <a:ext cx="226" cy="346"/>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503" name="Line 135"/>
              <p:cNvSpPr>
                <a:spLocks noChangeShapeType="1"/>
              </p:cNvSpPr>
              <p:nvPr/>
            </p:nvSpPr>
            <p:spPr bwMode="auto">
              <a:xfrm rot="16816831" flipV="1">
                <a:off x="2857" y="1844"/>
                <a:ext cx="226" cy="346"/>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sp>
            <p:nvSpPr>
              <p:cNvPr id="1338504" name="Line 136"/>
              <p:cNvSpPr>
                <a:spLocks noChangeShapeType="1"/>
              </p:cNvSpPr>
              <p:nvPr/>
            </p:nvSpPr>
            <p:spPr bwMode="auto">
              <a:xfrm rot="16145110" flipV="1">
                <a:off x="2835" y="1878"/>
                <a:ext cx="226" cy="346"/>
              </a:xfrm>
              <a:prstGeom prst="line">
                <a:avLst/>
              </a:prstGeom>
              <a:noFill/>
              <a:ln w="28575" cap="sq">
                <a:solidFill>
                  <a:srgbClr val="02016B"/>
                </a:solidFill>
                <a:round/>
                <a:headEnd/>
                <a:tailEnd/>
              </a:ln>
              <a:effectLst/>
            </p:spPr>
            <p:txBody>
              <a:bodyPr anchor="ctr">
                <a:prstTxWarp prst="textNoShape">
                  <a:avLst/>
                </a:prstTxWarp>
                <a:spAutoFit/>
              </a:bodyPr>
              <a:lstStyle/>
              <a:p>
                <a:endParaRPr lang="it-IT"/>
              </a:p>
            </p:txBody>
          </p:sp>
        </p:grpSp>
        <p:sp>
          <p:nvSpPr>
            <p:cNvPr id="1338505" name="Oval 137"/>
            <p:cNvSpPr>
              <a:spLocks noChangeArrowheads="1"/>
            </p:cNvSpPr>
            <p:nvPr/>
          </p:nvSpPr>
          <p:spPr bwMode="auto">
            <a:xfrm>
              <a:off x="1436" y="635"/>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506" name="Oval 138"/>
            <p:cNvSpPr>
              <a:spLocks noChangeArrowheads="1"/>
            </p:cNvSpPr>
            <p:nvPr/>
          </p:nvSpPr>
          <p:spPr bwMode="auto">
            <a:xfrm>
              <a:off x="747" y="1156"/>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507" name="Oval 139"/>
            <p:cNvSpPr>
              <a:spLocks noChangeArrowheads="1"/>
            </p:cNvSpPr>
            <p:nvPr/>
          </p:nvSpPr>
          <p:spPr bwMode="auto">
            <a:xfrm>
              <a:off x="1393" y="1138"/>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508" name="Oval 140"/>
            <p:cNvSpPr>
              <a:spLocks noChangeArrowheads="1"/>
            </p:cNvSpPr>
            <p:nvPr/>
          </p:nvSpPr>
          <p:spPr bwMode="auto">
            <a:xfrm>
              <a:off x="1460" y="1029"/>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509" name="Oval 141"/>
            <p:cNvSpPr>
              <a:spLocks noChangeArrowheads="1"/>
            </p:cNvSpPr>
            <p:nvPr/>
          </p:nvSpPr>
          <p:spPr bwMode="auto">
            <a:xfrm>
              <a:off x="970" y="434"/>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510" name="Oval 142"/>
            <p:cNvSpPr>
              <a:spLocks noChangeArrowheads="1"/>
            </p:cNvSpPr>
            <p:nvPr/>
          </p:nvSpPr>
          <p:spPr bwMode="auto">
            <a:xfrm>
              <a:off x="703" y="631"/>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sp>
          <p:nvSpPr>
            <p:cNvPr id="1338511" name="Oval 143"/>
            <p:cNvSpPr>
              <a:spLocks noChangeArrowheads="1"/>
            </p:cNvSpPr>
            <p:nvPr/>
          </p:nvSpPr>
          <p:spPr bwMode="auto">
            <a:xfrm>
              <a:off x="1070" y="854"/>
              <a:ext cx="46" cy="327"/>
            </a:xfrm>
            <a:prstGeom prst="ellipse">
              <a:avLst/>
            </a:prstGeom>
            <a:solidFill>
              <a:srgbClr val="FF220A"/>
            </a:solidFill>
            <a:ln w="28575" cap="sq">
              <a:solidFill>
                <a:srgbClr val="02016B"/>
              </a:solidFill>
              <a:round/>
              <a:headEnd/>
              <a:tailEnd/>
            </a:ln>
            <a:effectLst/>
          </p:spPr>
          <p:txBody>
            <a:bodyPr anchor="ctr">
              <a:prstTxWarp prst="textNoShape">
                <a:avLst/>
              </a:prstTxWarp>
              <a:spAutoFit/>
            </a:bodyPr>
            <a:lstStyle/>
            <a:p>
              <a:endParaRPr lang="it-IT"/>
            </a:p>
          </p:txBody>
        </p:sp>
      </p:grpSp>
      <p:sp>
        <p:nvSpPr>
          <p:cNvPr id="1338512" name="Text Box 144"/>
          <p:cNvSpPr txBox="1">
            <a:spLocks noChangeArrowheads="1"/>
          </p:cNvSpPr>
          <p:nvPr/>
        </p:nvSpPr>
        <p:spPr bwMode="auto">
          <a:xfrm>
            <a:off x="675543" y="5691485"/>
            <a:ext cx="3768969" cy="923330"/>
          </a:xfrm>
          <a:prstGeom prst="rect">
            <a:avLst/>
          </a:prstGeom>
          <a:gradFill rotWithShape="0">
            <a:gsLst>
              <a:gs pos="0">
                <a:srgbClr val="99CCFF">
                  <a:gamma/>
                  <a:shade val="46275"/>
                  <a:invGamma/>
                  <a:alpha val="34000"/>
                </a:srgbClr>
              </a:gs>
              <a:gs pos="50000">
                <a:srgbClr val="99CCFF">
                  <a:alpha val="60001"/>
                </a:srgbClr>
              </a:gs>
              <a:gs pos="100000">
                <a:srgbClr val="99CCFF">
                  <a:gamma/>
                  <a:shade val="46275"/>
                  <a:invGamma/>
                  <a:alpha val="34000"/>
                </a:srgbClr>
              </a:gs>
            </a:gsLst>
            <a:lin ang="5400000" scaled="1"/>
          </a:gradFill>
          <a:ln w="9525" cap="sq">
            <a:solidFill>
              <a:srgbClr val="000066"/>
            </a:solidFill>
            <a:miter lim="800000"/>
            <a:headEnd/>
            <a:tailEnd/>
          </a:ln>
          <a:effectLst/>
        </p:spPr>
        <p:txBody>
          <a:bodyPr anchor="ctr">
            <a:prstTxWarp prst="textNoShape">
              <a:avLst/>
            </a:prstTxWarp>
            <a:spAutoFit/>
          </a:bodyPr>
          <a:lstStyle/>
          <a:p>
            <a:r>
              <a:rPr kumimoji="0" lang="en-US" b="1" dirty="0">
                <a:solidFill>
                  <a:srgbClr val="FF220A"/>
                </a:solidFill>
                <a:latin typeface="Comic Sans MS" charset="0"/>
              </a:rPr>
              <a:t>Total Level-1 latency = </a:t>
            </a:r>
            <a:r>
              <a:rPr kumimoji="0" lang="en-US" sz="1200" i="1" dirty="0">
                <a:solidFill>
                  <a:schemeClr val="tx2"/>
                </a:solidFill>
                <a:latin typeface="Comic Sans MS" charset="0"/>
              </a:rPr>
              <a:t>(</a:t>
            </a:r>
            <a:r>
              <a:rPr kumimoji="0" lang="en-US" sz="1200" i="1" dirty="0" err="1">
                <a:solidFill>
                  <a:schemeClr val="tx2"/>
                </a:solidFill>
                <a:latin typeface="Comic Sans MS" charset="0"/>
              </a:rPr>
              <a:t>TOF+cables+processing+distribution</a:t>
            </a:r>
            <a:r>
              <a:rPr kumimoji="0" lang="en-US" sz="1200" i="1" dirty="0">
                <a:solidFill>
                  <a:schemeClr val="tx2"/>
                </a:solidFill>
                <a:latin typeface="Comic Sans MS" charset="0"/>
              </a:rPr>
              <a:t>)</a:t>
            </a:r>
            <a:r>
              <a:rPr kumimoji="0" lang="en-US" b="1" dirty="0">
                <a:solidFill>
                  <a:srgbClr val="FF220A"/>
                </a:solidFill>
                <a:latin typeface="Comic Sans MS" charset="0"/>
              </a:rPr>
              <a:t> = 2.5</a:t>
            </a:r>
            <a:r>
              <a:rPr kumimoji="0" lang="en-US" b="1" dirty="0" smtClean="0">
                <a:solidFill>
                  <a:srgbClr val="FF220A"/>
                </a:solidFill>
                <a:latin typeface="Comic Sans MS" charset="0"/>
              </a:rPr>
              <a:t> </a:t>
            </a:r>
            <a:r>
              <a:rPr lang="it-IT" b="1" dirty="0" smtClean="0">
                <a:solidFill>
                  <a:srgbClr val="FF220A"/>
                </a:solidFill>
                <a:latin typeface="Comic Sans MS" charset="0"/>
              </a:rPr>
              <a:t>μ</a:t>
            </a:r>
            <a:r>
              <a:rPr kumimoji="0" lang="en-US" b="1" dirty="0" smtClean="0">
                <a:solidFill>
                  <a:srgbClr val="FF220A"/>
                </a:solidFill>
                <a:latin typeface="Comic Sans MS" charset="0"/>
              </a:rPr>
              <a:t>sec</a:t>
            </a:r>
            <a:endParaRPr kumimoji="0" lang="en-US" b="1" dirty="0">
              <a:solidFill>
                <a:srgbClr val="FF220A"/>
              </a:solidFill>
              <a:latin typeface="Comic Sans MS" charset="0"/>
            </a:endParaRPr>
          </a:p>
        </p:txBody>
      </p:sp>
      <p:sp>
        <p:nvSpPr>
          <p:cNvPr id="1338513" name="Text Box 145"/>
          <p:cNvSpPr txBox="1">
            <a:spLocks noChangeArrowheads="1"/>
          </p:cNvSpPr>
          <p:nvPr/>
        </p:nvSpPr>
        <p:spPr bwMode="auto">
          <a:xfrm>
            <a:off x="4718539" y="5819775"/>
            <a:ext cx="3777762" cy="666750"/>
          </a:xfrm>
          <a:prstGeom prst="rect">
            <a:avLst/>
          </a:prstGeom>
          <a:gradFill rotWithShape="0">
            <a:gsLst>
              <a:gs pos="0">
                <a:srgbClr val="99CCFF">
                  <a:gamma/>
                  <a:shade val="46275"/>
                  <a:invGamma/>
                  <a:alpha val="34000"/>
                </a:srgbClr>
              </a:gs>
              <a:gs pos="50000">
                <a:srgbClr val="99CCFF">
                  <a:alpha val="60001"/>
                </a:srgbClr>
              </a:gs>
              <a:gs pos="100000">
                <a:srgbClr val="99CCFF">
                  <a:gamma/>
                  <a:shade val="46275"/>
                  <a:invGamma/>
                  <a:alpha val="34000"/>
                </a:srgbClr>
              </a:gs>
            </a:gsLst>
            <a:lin ang="5400000" scaled="1"/>
          </a:gradFill>
          <a:ln w="9525" cap="sq">
            <a:solidFill>
              <a:srgbClr val="000066"/>
            </a:solidFill>
            <a:miter lim="800000"/>
            <a:headEnd/>
            <a:tailEnd/>
          </a:ln>
          <a:effectLst/>
        </p:spPr>
        <p:txBody>
          <a:bodyPr anchor="ctr">
            <a:prstTxWarp prst="textNoShape">
              <a:avLst/>
            </a:prstTxWarp>
            <a:spAutoFit/>
          </a:bodyPr>
          <a:lstStyle/>
          <a:p>
            <a:r>
              <a:rPr kumimoji="0" lang="en-US" b="1" dirty="0" smtClean="0">
                <a:solidFill>
                  <a:srgbClr val="FF220A"/>
                </a:solidFill>
                <a:latin typeface="Comic Sans MS" charset="0"/>
              </a:rPr>
              <a:t>For 2.5 </a:t>
            </a:r>
            <a:r>
              <a:rPr lang="it-IT" b="1" dirty="0" smtClean="0">
                <a:solidFill>
                  <a:srgbClr val="FF220A"/>
                </a:solidFill>
                <a:latin typeface="Comic Sans MS" charset="0"/>
              </a:rPr>
              <a:t>μ</a:t>
            </a:r>
            <a:r>
              <a:rPr kumimoji="0" lang="en-US" b="1" dirty="0" smtClean="0">
                <a:solidFill>
                  <a:srgbClr val="FF220A"/>
                </a:solidFill>
                <a:latin typeface="Comic Sans MS" charset="0"/>
              </a:rPr>
              <a:t>sec, </a:t>
            </a:r>
            <a:r>
              <a:rPr kumimoji="0" lang="en-US" dirty="0" smtClean="0">
                <a:solidFill>
                  <a:schemeClr val="tx2"/>
                </a:solidFill>
                <a:latin typeface="Comic Sans MS" charset="0"/>
              </a:rPr>
              <a:t>all signals must be stored</a:t>
            </a:r>
            <a:r>
              <a:rPr kumimoji="0" lang="en-US" b="1" dirty="0" smtClean="0">
                <a:solidFill>
                  <a:srgbClr val="FF220A"/>
                </a:solidFill>
                <a:latin typeface="Comic Sans MS" charset="0"/>
              </a:rPr>
              <a:t> in electronics pipelines</a:t>
            </a:r>
            <a:endParaRPr kumimoji="0" lang="en-US" b="1" dirty="0">
              <a:solidFill>
                <a:srgbClr val="FF220A"/>
              </a:solidFill>
              <a:latin typeface="Comic Sans MS"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6" name="Segnaposto data 1"/>
          <p:cNvSpPr>
            <a:spLocks noGrp="1"/>
          </p:cNvSpPr>
          <p:nvPr>
            <p:ph type="dt" sz="half" idx="10"/>
          </p:nvPr>
        </p:nvSpPr>
        <p:spPr/>
        <p:txBody>
          <a:bodyPr/>
          <a:lstStyle/>
          <a:p>
            <a:fld id="{E8E532CA-FA8B-FB4B-AFF0-48F87B815C4D}" type="datetime4">
              <a:rPr lang="en-US"/>
              <a:pPr/>
              <a:t>15 luglio 2011</a:t>
            </a:fld>
            <a:endParaRPr lang="en-US"/>
          </a:p>
        </p:txBody>
      </p:sp>
      <p:sp>
        <p:nvSpPr>
          <p:cNvPr id="317" name="Segnaposto numero diapositiva 2"/>
          <p:cNvSpPr>
            <a:spLocks noGrp="1"/>
          </p:cNvSpPr>
          <p:nvPr>
            <p:ph type="sldNum" sz="quarter" idx="11"/>
          </p:nvPr>
        </p:nvSpPr>
        <p:spPr/>
        <p:txBody>
          <a:bodyPr/>
          <a:lstStyle/>
          <a:p>
            <a:fld id="{434B4834-3C3D-144A-A8B2-C8346E29530C}" type="slidenum">
              <a:rPr lang="en-US"/>
              <a:pPr/>
              <a:t>9</a:t>
            </a:fld>
            <a:endParaRPr lang="en-US"/>
          </a:p>
        </p:txBody>
      </p:sp>
      <p:sp>
        <p:nvSpPr>
          <p:cNvPr id="1411075" name="Text Box 3"/>
          <p:cNvSpPr txBox="1">
            <a:spLocks noChangeArrowheads="1"/>
          </p:cNvSpPr>
          <p:nvPr/>
        </p:nvSpPr>
        <p:spPr bwMode="auto">
          <a:xfrm>
            <a:off x="5114193" y="2874964"/>
            <a:ext cx="1696915" cy="733425"/>
          </a:xfrm>
          <a:prstGeom prst="rect">
            <a:avLst/>
          </a:prstGeom>
          <a:solidFill>
            <a:srgbClr val="DCDCE2">
              <a:alpha val="70000"/>
            </a:srgbClr>
          </a:solidFill>
          <a:ln w="6350" cap="sq">
            <a:solidFill>
              <a:schemeClr val="accent2"/>
            </a:solidFill>
            <a:miter lim="800000"/>
            <a:headEnd/>
            <a:tailEnd/>
          </a:ln>
          <a:effectLst/>
        </p:spPr>
        <p:txBody>
          <a:bodyPr anchor="ctr">
            <a:prstTxWarp prst="textNoShape">
              <a:avLst/>
            </a:prstTxWarp>
          </a:bodyPr>
          <a:lstStyle/>
          <a:p>
            <a:pPr algn="l"/>
            <a:endParaRPr lang="en-US" sz="1400" b="1">
              <a:latin typeface="Comic Sans MS" charset="0"/>
            </a:endParaRPr>
          </a:p>
          <a:p>
            <a:pPr algn="l"/>
            <a:endParaRPr lang="en-US" sz="1400" b="1">
              <a:latin typeface="Comic Sans MS" charset="0"/>
            </a:endParaRPr>
          </a:p>
          <a:p>
            <a:pPr algn="l"/>
            <a:r>
              <a:rPr lang="en-US" sz="1400" b="1">
                <a:latin typeface="Comic Sans MS" charset="0"/>
              </a:rPr>
              <a:t>	   ROS</a:t>
            </a:r>
            <a:endParaRPr lang="en-US" sz="1800" b="1">
              <a:latin typeface="Comic Sans MS" charset="0"/>
            </a:endParaRPr>
          </a:p>
        </p:txBody>
      </p:sp>
      <p:sp>
        <p:nvSpPr>
          <p:cNvPr id="1411076" name="Text Box 4"/>
          <p:cNvSpPr txBox="1">
            <a:spLocks noChangeArrowheads="1"/>
          </p:cNvSpPr>
          <p:nvPr/>
        </p:nvSpPr>
        <p:spPr bwMode="auto">
          <a:xfrm>
            <a:off x="1861039" y="898526"/>
            <a:ext cx="2026627" cy="1343025"/>
          </a:xfrm>
          <a:prstGeom prst="rect">
            <a:avLst/>
          </a:prstGeom>
          <a:gradFill rotWithShape="0">
            <a:gsLst>
              <a:gs pos="0">
                <a:srgbClr val="99CCFF">
                  <a:gamma/>
                  <a:shade val="46275"/>
                  <a:invGamma/>
                  <a:alpha val="39999"/>
                </a:srgbClr>
              </a:gs>
              <a:gs pos="50000">
                <a:srgbClr val="99CCFF">
                  <a:alpha val="80000"/>
                </a:srgbClr>
              </a:gs>
              <a:gs pos="100000">
                <a:srgbClr val="99CCFF">
                  <a:gamma/>
                  <a:shade val="46275"/>
                  <a:invGamma/>
                  <a:alpha val="39999"/>
                </a:srgbClr>
              </a:gs>
            </a:gsLst>
            <a:lin ang="5400000" scaled="1"/>
          </a:gradFill>
          <a:ln w="28575" cap="sq">
            <a:noFill/>
            <a:miter lim="800000"/>
            <a:headEnd/>
            <a:tailEnd/>
          </a:ln>
          <a:effectLst/>
        </p:spPr>
        <p:txBody>
          <a:bodyPr anchor="ctr">
            <a:prstTxWarp prst="textNoShape">
              <a:avLst/>
            </a:prstTxWarp>
          </a:bodyPr>
          <a:lstStyle/>
          <a:p>
            <a:pPr algn="l"/>
            <a:r>
              <a:rPr lang="en-US" sz="1800" b="1">
                <a:latin typeface="Comic Sans MS" charset="0"/>
              </a:rPr>
              <a:t>Level 1</a:t>
            </a:r>
            <a:endParaRPr lang="en-US" b="1">
              <a:latin typeface="Comic Sans MS" charset="0"/>
            </a:endParaRPr>
          </a:p>
          <a:p>
            <a:pPr algn="l"/>
            <a:endParaRPr lang="en-US" b="1">
              <a:latin typeface="Comic Sans MS" charset="0"/>
            </a:endParaRPr>
          </a:p>
          <a:p>
            <a:pPr algn="l"/>
            <a:endParaRPr lang="en-US" sz="1800" b="1">
              <a:latin typeface="Comic Sans MS" charset="0"/>
            </a:endParaRPr>
          </a:p>
        </p:txBody>
      </p:sp>
      <p:pic>
        <p:nvPicPr>
          <p:cNvPr id="1411077" name="Picture 5"/>
          <p:cNvPicPr>
            <a:picLocks noChangeAspect="1" noChangeArrowheads="1"/>
          </p:cNvPicPr>
          <p:nvPr/>
        </p:nvPicPr>
        <p:blipFill>
          <a:blip r:embed="rId3">
            <a:alphaModFix amt="65000"/>
          </a:blip>
          <a:srcRect/>
          <a:stretch>
            <a:fillRect/>
          </a:stretch>
        </p:blipFill>
        <p:spPr bwMode="auto">
          <a:xfrm>
            <a:off x="2838451" y="1611314"/>
            <a:ext cx="760534" cy="534987"/>
          </a:xfrm>
          <a:prstGeom prst="rect">
            <a:avLst/>
          </a:prstGeom>
          <a:noFill/>
          <a:ln w="9525">
            <a:noFill/>
            <a:miter lim="800000"/>
            <a:headEnd/>
            <a:tailEnd/>
          </a:ln>
        </p:spPr>
      </p:pic>
      <p:sp>
        <p:nvSpPr>
          <p:cNvPr id="1411078" name="Text Box 6"/>
          <p:cNvSpPr txBox="1">
            <a:spLocks noChangeArrowheads="1"/>
          </p:cNvSpPr>
          <p:nvPr/>
        </p:nvSpPr>
        <p:spPr bwMode="auto">
          <a:xfrm>
            <a:off x="5026269" y="1311275"/>
            <a:ext cx="2252297" cy="1263650"/>
          </a:xfrm>
          <a:prstGeom prst="rect">
            <a:avLst/>
          </a:prstGeom>
          <a:gradFill rotWithShape="0">
            <a:gsLst>
              <a:gs pos="0">
                <a:srgbClr val="99CCFF">
                  <a:gamma/>
                  <a:shade val="46275"/>
                  <a:invGamma/>
                  <a:alpha val="39999"/>
                </a:srgbClr>
              </a:gs>
              <a:gs pos="50000">
                <a:srgbClr val="99CCFF">
                  <a:alpha val="80000"/>
                </a:srgbClr>
              </a:gs>
              <a:gs pos="100000">
                <a:srgbClr val="99CCFF">
                  <a:gamma/>
                  <a:shade val="46275"/>
                  <a:invGamma/>
                  <a:alpha val="39999"/>
                </a:srgbClr>
              </a:gs>
            </a:gsLst>
            <a:lin ang="5400000" scaled="1"/>
          </a:gradFill>
          <a:ln w="28575" cap="sq">
            <a:noFill/>
            <a:miter lim="800000"/>
            <a:headEnd/>
            <a:tailEnd/>
          </a:ln>
          <a:effectLst/>
        </p:spPr>
        <p:txBody>
          <a:bodyPr anchor="ctr">
            <a:prstTxWarp prst="textNoShape">
              <a:avLst/>
            </a:prstTxWarp>
          </a:bodyPr>
          <a:lstStyle/>
          <a:p>
            <a:pPr algn="r"/>
            <a:r>
              <a:rPr lang="en-US" sz="1800" b="1">
                <a:latin typeface="Comic Sans MS" charset="0"/>
              </a:rPr>
              <a:t>Det. </a:t>
            </a:r>
          </a:p>
          <a:p>
            <a:pPr algn="r"/>
            <a:r>
              <a:rPr lang="en-US" sz="1800" b="1">
                <a:latin typeface="Comic Sans MS" charset="0"/>
              </a:rPr>
              <a:t>R/O</a:t>
            </a:r>
            <a:endParaRPr lang="en-US" sz="1400" b="1">
              <a:latin typeface="Comic Sans MS" charset="0"/>
            </a:endParaRPr>
          </a:p>
          <a:p>
            <a:pPr algn="r"/>
            <a:endParaRPr lang="en-US" sz="1400" b="1">
              <a:latin typeface="Comic Sans MS" charset="0"/>
            </a:endParaRPr>
          </a:p>
          <a:p>
            <a:pPr algn="r"/>
            <a:endParaRPr lang="en-US" sz="1800" b="1">
              <a:latin typeface="Comic Sans MS" charset="0"/>
            </a:endParaRPr>
          </a:p>
        </p:txBody>
      </p:sp>
      <p:grpSp>
        <p:nvGrpSpPr>
          <p:cNvPr id="2" name="Group 7"/>
          <p:cNvGrpSpPr>
            <a:grpSpLocks/>
          </p:cNvGrpSpPr>
          <p:nvPr/>
        </p:nvGrpSpPr>
        <p:grpSpPr bwMode="auto">
          <a:xfrm>
            <a:off x="5190393" y="1101726"/>
            <a:ext cx="1463920" cy="657225"/>
            <a:chOff x="3696" y="806"/>
            <a:chExt cx="999" cy="414"/>
          </a:xfrm>
        </p:grpSpPr>
        <p:grpSp>
          <p:nvGrpSpPr>
            <p:cNvPr id="3" name="Group 8"/>
            <p:cNvGrpSpPr>
              <a:grpSpLocks/>
            </p:cNvGrpSpPr>
            <p:nvPr/>
          </p:nvGrpSpPr>
          <p:grpSpPr bwMode="auto">
            <a:xfrm>
              <a:off x="3696" y="806"/>
              <a:ext cx="199" cy="414"/>
              <a:chOff x="3656" y="1276"/>
              <a:chExt cx="199" cy="1448"/>
            </a:xfrm>
          </p:grpSpPr>
          <p:sp>
            <p:nvSpPr>
              <p:cNvPr id="1411081" name="Line 9"/>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11082" name="Line 10"/>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11083" name="Line 11"/>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nvGrpSpPr>
            <p:cNvPr id="4" name="Group 12"/>
            <p:cNvGrpSpPr>
              <a:grpSpLocks/>
            </p:cNvGrpSpPr>
            <p:nvPr/>
          </p:nvGrpSpPr>
          <p:grpSpPr bwMode="auto">
            <a:xfrm>
              <a:off x="4101" y="806"/>
              <a:ext cx="199" cy="414"/>
              <a:chOff x="3656" y="1276"/>
              <a:chExt cx="199" cy="1448"/>
            </a:xfrm>
          </p:grpSpPr>
          <p:sp>
            <p:nvSpPr>
              <p:cNvPr id="1411085" name="Line 13"/>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11086" name="Line 14"/>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11087" name="Line 15"/>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nvGrpSpPr>
            <p:cNvPr id="5" name="Group 16"/>
            <p:cNvGrpSpPr>
              <a:grpSpLocks/>
            </p:cNvGrpSpPr>
            <p:nvPr/>
          </p:nvGrpSpPr>
          <p:grpSpPr bwMode="auto">
            <a:xfrm>
              <a:off x="4496" y="806"/>
              <a:ext cx="199" cy="414"/>
              <a:chOff x="3656" y="1276"/>
              <a:chExt cx="199" cy="1448"/>
            </a:xfrm>
          </p:grpSpPr>
          <p:sp>
            <p:nvSpPr>
              <p:cNvPr id="1411089" name="Line 17"/>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11090" name="Line 18"/>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11091" name="Line 19"/>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grpSp>
        <p:nvGrpSpPr>
          <p:cNvPr id="6" name="Group 20"/>
          <p:cNvGrpSpPr>
            <a:grpSpLocks/>
          </p:cNvGrpSpPr>
          <p:nvPr/>
        </p:nvGrpSpPr>
        <p:grpSpPr bwMode="auto">
          <a:xfrm>
            <a:off x="5348655" y="1855789"/>
            <a:ext cx="1200150" cy="573087"/>
            <a:chOff x="3656" y="1276"/>
            <a:chExt cx="199" cy="1448"/>
          </a:xfrm>
        </p:grpSpPr>
        <p:sp>
          <p:nvSpPr>
            <p:cNvPr id="1411093" name="Line 21"/>
            <p:cNvSpPr>
              <a:spLocks noChangeShapeType="1"/>
            </p:cNvSpPr>
            <p:nvPr/>
          </p:nvSpPr>
          <p:spPr bwMode="auto">
            <a:xfrm>
              <a:off x="3656" y="1276"/>
              <a:ext cx="0" cy="1446"/>
            </a:xfrm>
            <a:prstGeom prst="line">
              <a:avLst/>
            </a:prstGeom>
            <a:noFill/>
            <a:ln w="28575">
              <a:solidFill>
                <a:srgbClr val="000000"/>
              </a:solidFill>
              <a:round/>
              <a:headEnd/>
              <a:tailEnd/>
            </a:ln>
          </p:spPr>
          <p:txBody>
            <a:bodyPr>
              <a:prstTxWarp prst="textNoShape">
                <a:avLst/>
              </a:prstTxWarp>
            </a:bodyPr>
            <a:lstStyle/>
            <a:p>
              <a:endParaRPr lang="it-IT"/>
            </a:p>
          </p:txBody>
        </p:sp>
        <p:sp>
          <p:nvSpPr>
            <p:cNvPr id="1411094" name="Line 22"/>
            <p:cNvSpPr>
              <a:spLocks noChangeShapeType="1"/>
            </p:cNvSpPr>
            <p:nvPr/>
          </p:nvSpPr>
          <p:spPr bwMode="auto">
            <a:xfrm>
              <a:off x="3855" y="1277"/>
              <a:ext cx="0" cy="1445"/>
            </a:xfrm>
            <a:prstGeom prst="line">
              <a:avLst/>
            </a:prstGeom>
            <a:noFill/>
            <a:ln w="28575">
              <a:solidFill>
                <a:srgbClr val="000000"/>
              </a:solidFill>
              <a:round/>
              <a:headEnd/>
              <a:tailEnd/>
            </a:ln>
          </p:spPr>
          <p:txBody>
            <a:bodyPr>
              <a:prstTxWarp prst="textNoShape">
                <a:avLst/>
              </a:prstTxWarp>
            </a:bodyPr>
            <a:lstStyle/>
            <a:p>
              <a:endParaRPr lang="it-IT"/>
            </a:p>
          </p:txBody>
        </p:sp>
        <p:sp>
          <p:nvSpPr>
            <p:cNvPr id="1411095" name="Line 23"/>
            <p:cNvSpPr>
              <a:spLocks noChangeShapeType="1"/>
            </p:cNvSpPr>
            <p:nvPr/>
          </p:nvSpPr>
          <p:spPr bwMode="auto">
            <a:xfrm>
              <a:off x="3755" y="1276"/>
              <a:ext cx="0" cy="1448"/>
            </a:xfrm>
            <a:prstGeom prst="line">
              <a:avLst/>
            </a:prstGeom>
            <a:noFill/>
            <a:ln w="28575">
              <a:solidFill>
                <a:srgbClr val="000000"/>
              </a:solidFill>
              <a:round/>
              <a:headEnd/>
              <a:tailEnd/>
            </a:ln>
          </p:spPr>
          <p:txBody>
            <a:bodyPr>
              <a:prstTxWarp prst="textNoShape">
                <a:avLst/>
              </a:prstTxWarp>
            </a:bodyPr>
            <a:lstStyle/>
            <a:p>
              <a:endParaRPr lang="it-IT"/>
            </a:p>
          </p:txBody>
        </p:sp>
      </p:grpSp>
      <p:grpSp>
        <p:nvGrpSpPr>
          <p:cNvPr id="7" name="Group 24"/>
          <p:cNvGrpSpPr>
            <a:grpSpLocks/>
          </p:cNvGrpSpPr>
          <p:nvPr/>
        </p:nvGrpSpPr>
        <p:grpSpPr bwMode="auto">
          <a:xfrm>
            <a:off x="5155223" y="1587502"/>
            <a:ext cx="1541585" cy="369888"/>
            <a:chOff x="3672" y="1000"/>
            <a:chExt cx="1052" cy="233"/>
          </a:xfrm>
        </p:grpSpPr>
        <p:sp>
          <p:nvSpPr>
            <p:cNvPr id="1411097" name="Rectangle 25"/>
            <p:cNvSpPr>
              <a:spLocks noChangeArrowheads="1"/>
            </p:cNvSpPr>
            <p:nvPr/>
          </p:nvSpPr>
          <p:spPr bwMode="auto">
            <a:xfrm>
              <a:off x="3672"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sp>
          <p:nvSpPr>
            <p:cNvPr id="1411098" name="Rectangle 26"/>
            <p:cNvSpPr>
              <a:spLocks noChangeArrowheads="1"/>
            </p:cNvSpPr>
            <p:nvPr/>
          </p:nvSpPr>
          <p:spPr bwMode="auto">
            <a:xfrm>
              <a:off x="4088"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sp>
          <p:nvSpPr>
            <p:cNvPr id="1411099" name="Rectangle 27"/>
            <p:cNvSpPr>
              <a:spLocks noChangeArrowheads="1"/>
            </p:cNvSpPr>
            <p:nvPr/>
          </p:nvSpPr>
          <p:spPr bwMode="auto">
            <a:xfrm>
              <a:off x="4480"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grpSp>
      <p:sp>
        <p:nvSpPr>
          <p:cNvPr id="1411100" name="Text Box 28"/>
          <p:cNvSpPr txBox="1">
            <a:spLocks noChangeArrowheads="1"/>
          </p:cNvSpPr>
          <p:nvPr/>
        </p:nvSpPr>
        <p:spPr bwMode="auto">
          <a:xfrm>
            <a:off x="2274277" y="430491"/>
            <a:ext cx="1005879" cy="369332"/>
          </a:xfrm>
          <a:prstGeom prst="rect">
            <a:avLst/>
          </a:prstGeom>
          <a:noFill/>
          <a:ln w="28575" cap="sq">
            <a:noFill/>
            <a:miter lim="800000"/>
            <a:headEnd/>
            <a:tailEnd/>
          </a:ln>
          <a:effectLst/>
        </p:spPr>
        <p:txBody>
          <a:bodyPr wrap="none" anchor="ctr">
            <a:prstTxWarp prst="textNoShape">
              <a:avLst/>
            </a:prstTxWarp>
            <a:spAutoFit/>
          </a:bodyPr>
          <a:lstStyle/>
          <a:p>
            <a:r>
              <a:rPr lang="en-US" sz="1800" b="1" u="sng">
                <a:solidFill>
                  <a:srgbClr val="060275"/>
                </a:solidFill>
                <a:latin typeface="Comic Sans MS" charset="0"/>
              </a:rPr>
              <a:t>Trigger</a:t>
            </a:r>
            <a:endParaRPr lang="en-US" sz="2400" b="1" u="sng">
              <a:solidFill>
                <a:srgbClr val="060275"/>
              </a:solidFill>
              <a:latin typeface="Comic Sans MS" charset="0"/>
            </a:endParaRPr>
          </a:p>
        </p:txBody>
      </p:sp>
      <p:sp>
        <p:nvSpPr>
          <p:cNvPr id="1411101" name="Text Box 29"/>
          <p:cNvSpPr txBox="1">
            <a:spLocks noChangeArrowheads="1"/>
          </p:cNvSpPr>
          <p:nvPr/>
        </p:nvSpPr>
        <p:spPr bwMode="auto">
          <a:xfrm>
            <a:off x="5915758" y="430491"/>
            <a:ext cx="723275" cy="369332"/>
          </a:xfrm>
          <a:prstGeom prst="rect">
            <a:avLst/>
          </a:prstGeom>
          <a:noFill/>
          <a:ln w="28575" cap="sq">
            <a:noFill/>
            <a:miter lim="800000"/>
            <a:headEnd/>
            <a:tailEnd/>
          </a:ln>
          <a:effectLst/>
        </p:spPr>
        <p:txBody>
          <a:bodyPr wrap="none" anchor="ctr">
            <a:prstTxWarp prst="textNoShape">
              <a:avLst/>
            </a:prstTxWarp>
            <a:spAutoFit/>
          </a:bodyPr>
          <a:lstStyle/>
          <a:p>
            <a:r>
              <a:rPr lang="en-US" sz="1800" b="1" u="sng">
                <a:solidFill>
                  <a:srgbClr val="060275"/>
                </a:solidFill>
                <a:latin typeface="Comic Sans MS" charset="0"/>
              </a:rPr>
              <a:t>DAQ</a:t>
            </a:r>
          </a:p>
        </p:txBody>
      </p:sp>
      <p:sp>
        <p:nvSpPr>
          <p:cNvPr id="1411102" name="Line 30"/>
          <p:cNvSpPr>
            <a:spLocks noChangeShapeType="1"/>
          </p:cNvSpPr>
          <p:nvPr/>
        </p:nvSpPr>
        <p:spPr bwMode="auto">
          <a:xfrm>
            <a:off x="4479681" y="581025"/>
            <a:ext cx="0" cy="5545138"/>
          </a:xfrm>
          <a:prstGeom prst="line">
            <a:avLst/>
          </a:prstGeom>
          <a:noFill/>
          <a:ln w="3175">
            <a:solidFill>
              <a:srgbClr val="060275"/>
            </a:solidFill>
            <a:prstDash val="dash"/>
            <a:round/>
            <a:headEnd/>
            <a:tailEnd/>
          </a:ln>
          <a:effectLst/>
        </p:spPr>
        <p:txBody>
          <a:bodyPr anchor="ctr">
            <a:prstTxWarp prst="textNoShape">
              <a:avLst/>
            </a:prstTxWarp>
            <a:spAutoFit/>
          </a:bodyPr>
          <a:lstStyle/>
          <a:p>
            <a:endParaRPr lang="it-IT"/>
          </a:p>
        </p:txBody>
      </p:sp>
      <p:sp>
        <p:nvSpPr>
          <p:cNvPr id="1411103" name="Text Box 31"/>
          <p:cNvSpPr txBox="1">
            <a:spLocks noChangeArrowheads="1"/>
          </p:cNvSpPr>
          <p:nvPr/>
        </p:nvSpPr>
        <p:spPr bwMode="auto">
          <a:xfrm rot="21600000">
            <a:off x="3221638" y="1308508"/>
            <a:ext cx="660908"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dirty="0">
                <a:solidFill>
                  <a:srgbClr val="02016B"/>
                </a:solidFill>
                <a:latin typeface="Comic Sans MS" charset="0"/>
              </a:rPr>
              <a:t>2.5</a:t>
            </a:r>
            <a:r>
              <a:rPr lang="en-US" sz="1200" b="1" dirty="0" smtClean="0">
                <a:solidFill>
                  <a:srgbClr val="02016B"/>
                </a:solidFill>
                <a:latin typeface="Comic Sans MS" charset="0"/>
              </a:rPr>
              <a:t> </a:t>
            </a:r>
            <a:r>
              <a:rPr lang="en-US" sz="1200" b="1" dirty="0" err="1" smtClean="0">
                <a:solidFill>
                  <a:srgbClr val="02016B"/>
                </a:solidFill>
                <a:latin typeface="Comic Sans MS" charset="0"/>
              </a:rPr>
              <a:t>μs</a:t>
            </a:r>
            <a:endParaRPr lang="en-US" sz="1200" b="1" dirty="0">
              <a:solidFill>
                <a:srgbClr val="02016B"/>
              </a:solidFill>
              <a:latin typeface="Comic Sans MS" charset="0"/>
            </a:endParaRPr>
          </a:p>
        </p:txBody>
      </p:sp>
      <p:grpSp>
        <p:nvGrpSpPr>
          <p:cNvPr id="8" name="Group 33"/>
          <p:cNvGrpSpPr>
            <a:grpSpLocks/>
          </p:cNvGrpSpPr>
          <p:nvPr/>
        </p:nvGrpSpPr>
        <p:grpSpPr bwMode="auto">
          <a:xfrm>
            <a:off x="2804746" y="1147763"/>
            <a:ext cx="2721220" cy="361950"/>
            <a:chOff x="2068" y="765"/>
            <a:chExt cx="1857" cy="276"/>
          </a:xfrm>
        </p:grpSpPr>
        <p:cxnSp>
          <p:nvCxnSpPr>
            <p:cNvPr id="1411106" name="AutoShape 34"/>
            <p:cNvCxnSpPr>
              <a:cxnSpLocks noChangeShapeType="1"/>
              <a:stCxn id="1411110" idx="3"/>
              <a:endCxn id="1411076" idx="0"/>
            </p:cNvCxnSpPr>
            <p:nvPr/>
          </p:nvCxnSpPr>
          <p:spPr bwMode="auto">
            <a:xfrm rot="5400000">
              <a:off x="2865" y="36"/>
              <a:ext cx="208" cy="1802"/>
            </a:xfrm>
            <a:prstGeom prst="bentConnector3">
              <a:avLst>
                <a:gd name="adj1" fmla="val -11060"/>
              </a:avLst>
            </a:prstGeom>
            <a:noFill/>
            <a:ln w="28575" cap="sq">
              <a:solidFill>
                <a:srgbClr val="FF220A"/>
              </a:solidFill>
              <a:miter lim="800000"/>
              <a:headEnd/>
              <a:tailEnd type="triangle" w="med" len="med"/>
            </a:ln>
            <a:effectLst/>
          </p:spPr>
        </p:cxnSp>
        <p:grpSp>
          <p:nvGrpSpPr>
            <p:cNvPr id="9" name="Group 35"/>
            <p:cNvGrpSpPr>
              <a:grpSpLocks/>
            </p:cNvGrpSpPr>
            <p:nvPr/>
          </p:nvGrpSpPr>
          <p:grpSpPr bwMode="auto">
            <a:xfrm>
              <a:off x="3659" y="765"/>
              <a:ext cx="266" cy="80"/>
              <a:chOff x="3659" y="965"/>
              <a:chExt cx="266" cy="80"/>
            </a:xfrm>
          </p:grpSpPr>
          <p:sp>
            <p:nvSpPr>
              <p:cNvPr id="1411108" name="Oval 36"/>
              <p:cNvSpPr>
                <a:spLocks noChangeArrowheads="1"/>
              </p:cNvSpPr>
              <p:nvPr/>
            </p:nvSpPr>
            <p:spPr bwMode="auto">
              <a:xfrm>
                <a:off x="3659"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11109" name="Oval 37"/>
              <p:cNvSpPr>
                <a:spLocks noChangeArrowheads="1"/>
              </p:cNvSpPr>
              <p:nvPr/>
            </p:nvSpPr>
            <p:spPr bwMode="auto">
              <a:xfrm>
                <a:off x="3765"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11110" name="Oval 38"/>
              <p:cNvSpPr>
                <a:spLocks noChangeArrowheads="1"/>
              </p:cNvSpPr>
              <p:nvPr/>
            </p:nvSpPr>
            <p:spPr bwMode="auto">
              <a:xfrm>
                <a:off x="3861"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grpSp>
      </p:grpSp>
      <p:grpSp>
        <p:nvGrpSpPr>
          <p:cNvPr id="10" name="Group 39"/>
          <p:cNvGrpSpPr>
            <a:grpSpLocks/>
          </p:cNvGrpSpPr>
          <p:nvPr/>
        </p:nvGrpSpPr>
        <p:grpSpPr bwMode="auto">
          <a:xfrm>
            <a:off x="3877408" y="1887538"/>
            <a:ext cx="2716823" cy="292100"/>
            <a:chOff x="2800" y="1189"/>
            <a:chExt cx="1854" cy="184"/>
          </a:xfrm>
        </p:grpSpPr>
        <p:cxnSp>
          <p:nvCxnSpPr>
            <p:cNvPr id="1411112" name="AutoShape 40"/>
            <p:cNvCxnSpPr>
              <a:cxnSpLocks noChangeShapeType="1"/>
              <a:stCxn id="1411076" idx="3"/>
              <a:endCxn id="1411116" idx="2"/>
            </p:cNvCxnSpPr>
            <p:nvPr/>
          </p:nvCxnSpPr>
          <p:spPr bwMode="auto">
            <a:xfrm>
              <a:off x="2800" y="1189"/>
              <a:ext cx="979" cy="144"/>
            </a:xfrm>
            <a:prstGeom prst="bentConnector3">
              <a:avLst>
                <a:gd name="adj1" fmla="val 25843"/>
              </a:avLst>
            </a:prstGeom>
            <a:noFill/>
            <a:ln w="3175" cap="sq">
              <a:solidFill>
                <a:srgbClr val="FF220A"/>
              </a:solidFill>
              <a:miter lim="800000"/>
              <a:headEnd/>
              <a:tailEnd type="triangle" w="med" len="med"/>
            </a:ln>
            <a:effectLst/>
          </p:spPr>
        </p:cxnSp>
        <p:cxnSp>
          <p:nvCxnSpPr>
            <p:cNvPr id="1411113" name="AutoShape 41"/>
            <p:cNvCxnSpPr>
              <a:cxnSpLocks noChangeShapeType="1"/>
              <a:stCxn id="1411117" idx="6"/>
              <a:endCxn id="1411118" idx="2"/>
            </p:cNvCxnSpPr>
            <p:nvPr/>
          </p:nvCxnSpPr>
          <p:spPr bwMode="auto">
            <a:xfrm>
              <a:off x="4243" y="1333"/>
              <a:ext cx="347" cy="0"/>
            </a:xfrm>
            <a:prstGeom prst="straightConnector1">
              <a:avLst/>
            </a:prstGeom>
            <a:noFill/>
            <a:ln w="3175" cap="sq">
              <a:solidFill>
                <a:srgbClr val="FF220A"/>
              </a:solidFill>
              <a:round/>
              <a:headEnd/>
              <a:tailEnd type="triangle" w="med" len="med"/>
            </a:ln>
            <a:effectLst/>
          </p:spPr>
        </p:cxnSp>
        <p:cxnSp>
          <p:nvCxnSpPr>
            <p:cNvPr id="1411114" name="AutoShape 42"/>
            <p:cNvCxnSpPr>
              <a:cxnSpLocks noChangeShapeType="1"/>
              <a:stCxn id="1411116" idx="6"/>
              <a:endCxn id="1411117" idx="2"/>
            </p:cNvCxnSpPr>
            <p:nvPr/>
          </p:nvCxnSpPr>
          <p:spPr bwMode="auto">
            <a:xfrm>
              <a:off x="3843" y="1333"/>
              <a:ext cx="336" cy="0"/>
            </a:xfrm>
            <a:prstGeom prst="straightConnector1">
              <a:avLst/>
            </a:prstGeom>
            <a:noFill/>
            <a:ln w="3175" cap="sq">
              <a:solidFill>
                <a:srgbClr val="FF220A"/>
              </a:solidFill>
              <a:round/>
              <a:headEnd/>
              <a:tailEnd type="triangle" w="med" len="med"/>
            </a:ln>
            <a:effectLst/>
          </p:spPr>
        </p:cxnSp>
        <p:grpSp>
          <p:nvGrpSpPr>
            <p:cNvPr id="11" name="Group 43"/>
            <p:cNvGrpSpPr>
              <a:grpSpLocks/>
            </p:cNvGrpSpPr>
            <p:nvPr/>
          </p:nvGrpSpPr>
          <p:grpSpPr bwMode="auto">
            <a:xfrm>
              <a:off x="3779" y="1293"/>
              <a:ext cx="875" cy="80"/>
              <a:chOff x="3771" y="1717"/>
              <a:chExt cx="875" cy="80"/>
            </a:xfrm>
          </p:grpSpPr>
          <p:sp>
            <p:nvSpPr>
              <p:cNvPr id="1411116" name="Oval 44"/>
              <p:cNvSpPr>
                <a:spLocks noChangeArrowheads="1"/>
              </p:cNvSpPr>
              <p:nvPr/>
            </p:nvSpPr>
            <p:spPr bwMode="auto">
              <a:xfrm>
                <a:off x="3771" y="1717"/>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11117" name="Oval 45"/>
              <p:cNvSpPr>
                <a:spLocks noChangeArrowheads="1"/>
              </p:cNvSpPr>
              <p:nvPr/>
            </p:nvSpPr>
            <p:spPr bwMode="auto">
              <a:xfrm>
                <a:off x="4171" y="1717"/>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11118" name="Oval 46"/>
              <p:cNvSpPr>
                <a:spLocks noChangeArrowheads="1"/>
              </p:cNvSpPr>
              <p:nvPr/>
            </p:nvSpPr>
            <p:spPr bwMode="auto">
              <a:xfrm>
                <a:off x="4582" y="1717"/>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grpSp>
      </p:grpSp>
      <p:sp>
        <p:nvSpPr>
          <p:cNvPr id="1411120" name="Text Box 48"/>
          <p:cNvSpPr txBox="1">
            <a:spLocks noChangeArrowheads="1"/>
          </p:cNvSpPr>
          <p:nvPr/>
        </p:nvSpPr>
        <p:spPr bwMode="auto">
          <a:xfrm>
            <a:off x="4935415" y="621655"/>
            <a:ext cx="765654" cy="461665"/>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4B4B4B"/>
                </a:solidFill>
                <a:latin typeface="Comic Sans MS" charset="0"/>
              </a:rPr>
              <a:t>Calo </a:t>
            </a:r>
            <a:br>
              <a:rPr lang="en-US" sz="1200" b="1">
                <a:solidFill>
                  <a:srgbClr val="4B4B4B"/>
                </a:solidFill>
                <a:latin typeface="Comic Sans MS" charset="0"/>
              </a:rPr>
            </a:br>
            <a:r>
              <a:rPr lang="en-US" sz="1200" b="1">
                <a:solidFill>
                  <a:srgbClr val="4B4B4B"/>
                </a:solidFill>
                <a:latin typeface="Comic Sans MS" charset="0"/>
              </a:rPr>
              <a:t>MuTrCh</a:t>
            </a:r>
            <a:endParaRPr lang="en-US" sz="1200" b="1" u="sng">
              <a:solidFill>
                <a:srgbClr val="060275"/>
              </a:solidFill>
              <a:latin typeface="Comic Sans MS" charset="0"/>
            </a:endParaRPr>
          </a:p>
        </p:txBody>
      </p:sp>
      <p:sp>
        <p:nvSpPr>
          <p:cNvPr id="1411121" name="Text Box 49"/>
          <p:cNvSpPr txBox="1">
            <a:spLocks noChangeArrowheads="1"/>
          </p:cNvSpPr>
          <p:nvPr/>
        </p:nvSpPr>
        <p:spPr bwMode="auto">
          <a:xfrm>
            <a:off x="5625612" y="833844"/>
            <a:ext cx="1411940"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4B4B4B"/>
                </a:solidFill>
                <a:latin typeface="Comic Sans MS" charset="0"/>
              </a:rPr>
              <a:t>Other detectors</a:t>
            </a:r>
            <a:endParaRPr lang="en-US" sz="1200" b="1" u="sng">
              <a:solidFill>
                <a:srgbClr val="060275"/>
              </a:solidFill>
              <a:latin typeface="Comic Sans MS" charset="0"/>
            </a:endParaRPr>
          </a:p>
        </p:txBody>
      </p:sp>
      <p:sp>
        <p:nvSpPr>
          <p:cNvPr id="1411122" name="Text Box 50"/>
          <p:cNvSpPr txBox="1">
            <a:spLocks noChangeArrowheads="1"/>
          </p:cNvSpPr>
          <p:nvPr/>
        </p:nvSpPr>
        <p:spPr bwMode="auto">
          <a:xfrm>
            <a:off x="7315200" y="3287813"/>
            <a:ext cx="1836873" cy="307777"/>
          </a:xfrm>
          <a:prstGeom prst="rect">
            <a:avLst/>
          </a:prstGeom>
          <a:noFill/>
          <a:ln w="28575" cap="sq">
            <a:noFill/>
            <a:miter lim="800000"/>
            <a:headEnd/>
            <a:tailEnd/>
          </a:ln>
          <a:effectLst/>
        </p:spPr>
        <p:txBody>
          <a:bodyPr wrap="none" anchor="ctr">
            <a:prstTxWarp prst="textNoShape">
              <a:avLst/>
            </a:prstTxWarp>
            <a:spAutoFit/>
          </a:bodyPr>
          <a:lstStyle/>
          <a:p>
            <a:r>
              <a:rPr lang="en-US" sz="1400" b="1">
                <a:latin typeface="Comic Sans MS" charset="0"/>
              </a:rPr>
              <a:t>Read-Out Systems</a:t>
            </a:r>
            <a:endParaRPr lang="en-US" sz="1200" b="1" u="sng">
              <a:solidFill>
                <a:srgbClr val="060275"/>
              </a:solidFill>
              <a:latin typeface="Comic Sans MS" charset="0"/>
            </a:endParaRPr>
          </a:p>
        </p:txBody>
      </p:sp>
      <p:cxnSp>
        <p:nvCxnSpPr>
          <p:cNvPr id="1411129" name="AutoShape 57"/>
          <p:cNvCxnSpPr>
            <a:cxnSpLocks noChangeShapeType="1"/>
            <a:stCxn id="1411076" idx="2"/>
            <a:endCxn id="1411498" idx="0"/>
          </p:cNvCxnSpPr>
          <p:nvPr/>
        </p:nvCxnSpPr>
        <p:spPr bwMode="auto">
          <a:xfrm rot="5400000">
            <a:off x="2224760" y="2421488"/>
            <a:ext cx="830263" cy="470388"/>
          </a:xfrm>
          <a:prstGeom prst="bentConnector3">
            <a:avLst>
              <a:gd name="adj1" fmla="val 49903"/>
            </a:avLst>
          </a:prstGeom>
          <a:noFill/>
          <a:ln w="3175" cap="sq">
            <a:solidFill>
              <a:srgbClr val="FF220A"/>
            </a:solidFill>
            <a:miter lim="800000"/>
            <a:headEnd/>
            <a:tailEnd type="triangle" w="med" len="med"/>
          </a:ln>
          <a:effectLst/>
        </p:spPr>
      </p:cxnSp>
      <p:sp>
        <p:nvSpPr>
          <p:cNvPr id="1411130" name="Text Box 58"/>
          <p:cNvSpPr txBox="1">
            <a:spLocks noChangeArrowheads="1"/>
          </p:cNvSpPr>
          <p:nvPr/>
        </p:nvSpPr>
        <p:spPr bwMode="auto">
          <a:xfrm>
            <a:off x="1957755" y="2389188"/>
            <a:ext cx="477715" cy="277812"/>
          </a:xfrm>
          <a:prstGeom prst="rect">
            <a:avLst/>
          </a:prstGeom>
          <a:noFill/>
          <a:ln w="28575" cap="sq">
            <a:noFill/>
            <a:miter lim="800000"/>
            <a:headEnd/>
            <a:tailEnd/>
          </a:ln>
          <a:effectLst/>
        </p:spPr>
        <p:txBody>
          <a:bodyPr anchor="ctr">
            <a:prstTxWarp prst="textNoShape">
              <a:avLst/>
            </a:prstTxWarp>
            <a:spAutoFit/>
          </a:bodyPr>
          <a:lstStyle/>
          <a:p>
            <a:pPr algn="r"/>
            <a:r>
              <a:rPr lang="en-US" sz="1200" b="1">
                <a:solidFill>
                  <a:srgbClr val="FF220A"/>
                </a:solidFill>
                <a:latin typeface="Tahoma" charset="0"/>
              </a:rPr>
              <a:t>RoI         </a:t>
            </a:r>
            <a:endParaRPr lang="en-US" sz="1200" b="1" u="sng">
              <a:solidFill>
                <a:srgbClr val="FF220A"/>
              </a:solidFill>
              <a:latin typeface="Tahoma" charset="0"/>
            </a:endParaRPr>
          </a:p>
        </p:txBody>
      </p:sp>
      <p:pic>
        <p:nvPicPr>
          <p:cNvPr id="1411131" name="Picture 59"/>
          <p:cNvPicPr>
            <a:picLocks noChangeAspect="1" noChangeArrowheads="1"/>
          </p:cNvPicPr>
          <p:nvPr/>
        </p:nvPicPr>
        <p:blipFill>
          <a:blip r:embed="rId4">
            <a:alphaModFix amt="65000"/>
          </a:blip>
          <a:srcRect/>
          <a:stretch>
            <a:fillRect/>
          </a:stretch>
        </p:blipFill>
        <p:spPr bwMode="auto">
          <a:xfrm>
            <a:off x="2118947" y="1625601"/>
            <a:ext cx="594946" cy="506413"/>
          </a:xfrm>
          <a:prstGeom prst="rect">
            <a:avLst/>
          </a:prstGeom>
          <a:noFill/>
        </p:spPr>
      </p:pic>
      <p:sp>
        <p:nvSpPr>
          <p:cNvPr id="1411134" name="Text Box 62"/>
          <p:cNvSpPr txBox="1">
            <a:spLocks noChangeArrowheads="1"/>
          </p:cNvSpPr>
          <p:nvPr/>
        </p:nvSpPr>
        <p:spPr bwMode="auto">
          <a:xfrm>
            <a:off x="4199793" y="1663055"/>
            <a:ext cx="954708" cy="461665"/>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L1 accept </a:t>
            </a:r>
          </a:p>
          <a:p>
            <a:r>
              <a:rPr lang="en-US" sz="1200" b="1">
                <a:solidFill>
                  <a:srgbClr val="FF000C"/>
                </a:solidFill>
                <a:latin typeface="Tahoma" charset="0"/>
              </a:rPr>
              <a:t>(100 kHz)</a:t>
            </a:r>
          </a:p>
        </p:txBody>
      </p:sp>
      <p:sp>
        <p:nvSpPr>
          <p:cNvPr id="1411135" name="Text Box 63"/>
          <p:cNvSpPr txBox="1">
            <a:spLocks noChangeArrowheads="1"/>
          </p:cNvSpPr>
          <p:nvPr/>
        </p:nvSpPr>
        <p:spPr bwMode="auto">
          <a:xfrm>
            <a:off x="3868615" y="941794"/>
            <a:ext cx="761672"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40 MHz</a:t>
            </a:r>
          </a:p>
        </p:txBody>
      </p:sp>
      <p:sp>
        <p:nvSpPr>
          <p:cNvPr id="1411136" name="Text Box 64"/>
          <p:cNvSpPr txBox="1">
            <a:spLocks noChangeArrowheads="1"/>
          </p:cNvSpPr>
          <p:nvPr/>
        </p:nvSpPr>
        <p:spPr bwMode="auto">
          <a:xfrm>
            <a:off x="61547" y="1247875"/>
            <a:ext cx="874671" cy="307777"/>
          </a:xfrm>
          <a:prstGeom prst="rect">
            <a:avLst/>
          </a:prstGeom>
          <a:solidFill>
            <a:schemeClr val="bg1"/>
          </a:solid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40 MHz</a:t>
            </a:r>
          </a:p>
        </p:txBody>
      </p:sp>
      <p:sp>
        <p:nvSpPr>
          <p:cNvPr id="1411137" name="Text Box 65"/>
          <p:cNvSpPr txBox="1">
            <a:spLocks noChangeArrowheads="1"/>
          </p:cNvSpPr>
          <p:nvPr/>
        </p:nvSpPr>
        <p:spPr bwMode="auto">
          <a:xfrm>
            <a:off x="14654" y="2363888"/>
            <a:ext cx="922711" cy="307777"/>
          </a:xfrm>
          <a:prstGeom prst="rect">
            <a:avLst/>
          </a:prstGeom>
          <a:solidFill>
            <a:schemeClr val="bg1"/>
          </a:solid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100 kHz</a:t>
            </a:r>
          </a:p>
        </p:txBody>
      </p:sp>
      <p:sp>
        <p:nvSpPr>
          <p:cNvPr id="1411138" name="Text Box 66"/>
          <p:cNvSpPr txBox="1">
            <a:spLocks noChangeArrowheads="1"/>
          </p:cNvSpPr>
          <p:nvPr/>
        </p:nvSpPr>
        <p:spPr bwMode="auto">
          <a:xfrm>
            <a:off x="8207619" y="2414688"/>
            <a:ext cx="1005729" cy="307777"/>
          </a:xfrm>
          <a:prstGeom prst="rect">
            <a:avLst/>
          </a:prstGeom>
          <a:noFill/>
          <a:ln w="31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160 GB/s</a:t>
            </a:r>
          </a:p>
        </p:txBody>
      </p:sp>
      <p:grpSp>
        <p:nvGrpSpPr>
          <p:cNvPr id="12" name="Group 70"/>
          <p:cNvGrpSpPr>
            <a:grpSpLocks/>
          </p:cNvGrpSpPr>
          <p:nvPr/>
        </p:nvGrpSpPr>
        <p:grpSpPr bwMode="auto">
          <a:xfrm>
            <a:off x="5095143" y="2311400"/>
            <a:ext cx="1711569" cy="198438"/>
            <a:chOff x="3624" y="1448"/>
            <a:chExt cx="1168" cy="125"/>
          </a:xfrm>
        </p:grpSpPr>
        <p:grpSp>
          <p:nvGrpSpPr>
            <p:cNvPr id="13" name="Group 71"/>
            <p:cNvGrpSpPr>
              <a:grpSpLocks/>
            </p:cNvGrpSpPr>
            <p:nvPr/>
          </p:nvGrpSpPr>
          <p:grpSpPr bwMode="auto">
            <a:xfrm>
              <a:off x="3624" y="1448"/>
              <a:ext cx="344" cy="125"/>
              <a:chOff x="3744" y="1248"/>
              <a:chExt cx="908" cy="118"/>
            </a:xfrm>
          </p:grpSpPr>
          <p:grpSp>
            <p:nvGrpSpPr>
              <p:cNvPr id="14" name="Group 72"/>
              <p:cNvGrpSpPr>
                <a:grpSpLocks/>
              </p:cNvGrpSpPr>
              <p:nvPr/>
            </p:nvGrpSpPr>
            <p:grpSpPr bwMode="auto">
              <a:xfrm>
                <a:off x="3744" y="1248"/>
                <a:ext cx="908" cy="118"/>
                <a:chOff x="3393" y="1000"/>
                <a:chExt cx="908" cy="118"/>
              </a:xfrm>
            </p:grpSpPr>
            <p:grpSp>
              <p:nvGrpSpPr>
                <p:cNvPr id="15" name="Group 73"/>
                <p:cNvGrpSpPr>
                  <a:grpSpLocks/>
                </p:cNvGrpSpPr>
                <p:nvPr/>
              </p:nvGrpSpPr>
              <p:grpSpPr bwMode="auto">
                <a:xfrm>
                  <a:off x="3393" y="1000"/>
                  <a:ext cx="906" cy="116"/>
                  <a:chOff x="3393" y="1000"/>
                  <a:chExt cx="906" cy="116"/>
                </a:xfrm>
              </p:grpSpPr>
              <p:sp>
                <p:nvSpPr>
                  <p:cNvPr id="1411146" name="Rectangle 74"/>
                  <p:cNvSpPr>
                    <a:spLocks noChangeArrowheads="1"/>
                  </p:cNvSpPr>
                  <p:nvPr/>
                </p:nvSpPr>
                <p:spPr bwMode="auto">
                  <a:xfrm>
                    <a:off x="3393" y="10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47" name="Rectangle 75"/>
                  <p:cNvSpPr>
                    <a:spLocks noChangeArrowheads="1"/>
                  </p:cNvSpPr>
                  <p:nvPr/>
                </p:nvSpPr>
                <p:spPr bwMode="auto">
                  <a:xfrm>
                    <a:off x="3393" y="10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48" name="Rectangle 76"/>
                  <p:cNvSpPr>
                    <a:spLocks noChangeArrowheads="1"/>
                  </p:cNvSpPr>
                  <p:nvPr/>
                </p:nvSpPr>
                <p:spPr bwMode="auto">
                  <a:xfrm>
                    <a:off x="3393" y="10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49" name="Rectangle 77"/>
                  <p:cNvSpPr>
                    <a:spLocks noChangeArrowheads="1"/>
                  </p:cNvSpPr>
                  <p:nvPr/>
                </p:nvSpPr>
                <p:spPr bwMode="auto">
                  <a:xfrm>
                    <a:off x="3393" y="10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50" name="Rectangle 78"/>
                  <p:cNvSpPr>
                    <a:spLocks noChangeArrowheads="1"/>
                  </p:cNvSpPr>
                  <p:nvPr/>
                </p:nvSpPr>
                <p:spPr bwMode="auto">
                  <a:xfrm>
                    <a:off x="3393" y="10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51" name="Rectangle 79"/>
                  <p:cNvSpPr>
                    <a:spLocks noChangeArrowheads="1"/>
                  </p:cNvSpPr>
                  <p:nvPr/>
                </p:nvSpPr>
                <p:spPr bwMode="auto">
                  <a:xfrm>
                    <a:off x="3393" y="10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52" name="Rectangle 80"/>
                  <p:cNvSpPr>
                    <a:spLocks noChangeArrowheads="1"/>
                  </p:cNvSpPr>
                  <p:nvPr/>
                </p:nvSpPr>
                <p:spPr bwMode="auto">
                  <a:xfrm>
                    <a:off x="3393" y="10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53" name="Rectangle 81"/>
                  <p:cNvSpPr>
                    <a:spLocks noChangeArrowheads="1"/>
                  </p:cNvSpPr>
                  <p:nvPr/>
                </p:nvSpPr>
                <p:spPr bwMode="auto">
                  <a:xfrm>
                    <a:off x="3393" y="10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54" name="Rectangle 82"/>
                  <p:cNvSpPr>
                    <a:spLocks noChangeArrowheads="1"/>
                  </p:cNvSpPr>
                  <p:nvPr/>
                </p:nvSpPr>
                <p:spPr bwMode="auto">
                  <a:xfrm>
                    <a:off x="3393" y="10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55" name="Rectangle 83"/>
                  <p:cNvSpPr>
                    <a:spLocks noChangeArrowheads="1"/>
                  </p:cNvSpPr>
                  <p:nvPr/>
                </p:nvSpPr>
                <p:spPr bwMode="auto">
                  <a:xfrm>
                    <a:off x="3393" y="10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56" name="Rectangle 84"/>
                  <p:cNvSpPr>
                    <a:spLocks noChangeArrowheads="1"/>
                  </p:cNvSpPr>
                  <p:nvPr/>
                </p:nvSpPr>
                <p:spPr bwMode="auto">
                  <a:xfrm>
                    <a:off x="3393" y="101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57" name="Rectangle 85"/>
                  <p:cNvSpPr>
                    <a:spLocks noChangeArrowheads="1"/>
                  </p:cNvSpPr>
                  <p:nvPr/>
                </p:nvSpPr>
                <p:spPr bwMode="auto">
                  <a:xfrm>
                    <a:off x="3393" y="10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58" name="Rectangle 86"/>
                  <p:cNvSpPr>
                    <a:spLocks noChangeArrowheads="1"/>
                  </p:cNvSpPr>
                  <p:nvPr/>
                </p:nvSpPr>
                <p:spPr bwMode="auto">
                  <a:xfrm>
                    <a:off x="3393" y="102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59" name="Rectangle 87"/>
                  <p:cNvSpPr>
                    <a:spLocks noChangeArrowheads="1"/>
                  </p:cNvSpPr>
                  <p:nvPr/>
                </p:nvSpPr>
                <p:spPr bwMode="auto">
                  <a:xfrm>
                    <a:off x="3393" y="102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60" name="Rectangle 88"/>
                  <p:cNvSpPr>
                    <a:spLocks noChangeArrowheads="1"/>
                  </p:cNvSpPr>
                  <p:nvPr/>
                </p:nvSpPr>
                <p:spPr bwMode="auto">
                  <a:xfrm>
                    <a:off x="3393" y="10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61" name="Rectangle 89"/>
                  <p:cNvSpPr>
                    <a:spLocks noChangeArrowheads="1"/>
                  </p:cNvSpPr>
                  <p:nvPr/>
                </p:nvSpPr>
                <p:spPr bwMode="auto">
                  <a:xfrm>
                    <a:off x="3393" y="10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62" name="Rectangle 90"/>
                  <p:cNvSpPr>
                    <a:spLocks noChangeArrowheads="1"/>
                  </p:cNvSpPr>
                  <p:nvPr/>
                </p:nvSpPr>
                <p:spPr bwMode="auto">
                  <a:xfrm>
                    <a:off x="3393" y="10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63" name="Rectangle 91"/>
                  <p:cNvSpPr>
                    <a:spLocks noChangeArrowheads="1"/>
                  </p:cNvSpPr>
                  <p:nvPr/>
                </p:nvSpPr>
                <p:spPr bwMode="auto">
                  <a:xfrm>
                    <a:off x="3393" y="102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64" name="Rectangle 92"/>
                  <p:cNvSpPr>
                    <a:spLocks noChangeArrowheads="1"/>
                  </p:cNvSpPr>
                  <p:nvPr/>
                </p:nvSpPr>
                <p:spPr bwMode="auto">
                  <a:xfrm>
                    <a:off x="3393" y="102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65" name="Rectangle 93"/>
                  <p:cNvSpPr>
                    <a:spLocks noChangeArrowheads="1"/>
                  </p:cNvSpPr>
                  <p:nvPr/>
                </p:nvSpPr>
                <p:spPr bwMode="auto">
                  <a:xfrm>
                    <a:off x="3393" y="10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66" name="Rectangle 94"/>
                  <p:cNvSpPr>
                    <a:spLocks noChangeArrowheads="1"/>
                  </p:cNvSpPr>
                  <p:nvPr/>
                </p:nvSpPr>
                <p:spPr bwMode="auto">
                  <a:xfrm>
                    <a:off x="3393" y="10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67" name="Rectangle 95"/>
                  <p:cNvSpPr>
                    <a:spLocks noChangeArrowheads="1"/>
                  </p:cNvSpPr>
                  <p:nvPr/>
                </p:nvSpPr>
                <p:spPr bwMode="auto">
                  <a:xfrm>
                    <a:off x="3393" y="10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68" name="Rectangle 96"/>
                  <p:cNvSpPr>
                    <a:spLocks noChangeArrowheads="1"/>
                  </p:cNvSpPr>
                  <p:nvPr/>
                </p:nvSpPr>
                <p:spPr bwMode="auto">
                  <a:xfrm>
                    <a:off x="3393" y="103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69" name="Rectangle 97"/>
                  <p:cNvSpPr>
                    <a:spLocks noChangeArrowheads="1"/>
                  </p:cNvSpPr>
                  <p:nvPr/>
                </p:nvSpPr>
                <p:spPr bwMode="auto">
                  <a:xfrm>
                    <a:off x="3393" y="103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70" name="Rectangle 98"/>
                  <p:cNvSpPr>
                    <a:spLocks noChangeArrowheads="1"/>
                  </p:cNvSpPr>
                  <p:nvPr/>
                </p:nvSpPr>
                <p:spPr bwMode="auto">
                  <a:xfrm>
                    <a:off x="3393" y="10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71" name="Rectangle 99"/>
                  <p:cNvSpPr>
                    <a:spLocks noChangeArrowheads="1"/>
                  </p:cNvSpPr>
                  <p:nvPr/>
                </p:nvSpPr>
                <p:spPr bwMode="auto">
                  <a:xfrm>
                    <a:off x="3393" y="10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72" name="Rectangle 100"/>
                  <p:cNvSpPr>
                    <a:spLocks noChangeArrowheads="1"/>
                  </p:cNvSpPr>
                  <p:nvPr/>
                </p:nvSpPr>
                <p:spPr bwMode="auto">
                  <a:xfrm>
                    <a:off x="3393" y="10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73" name="Rectangle 101"/>
                  <p:cNvSpPr>
                    <a:spLocks noChangeArrowheads="1"/>
                  </p:cNvSpPr>
                  <p:nvPr/>
                </p:nvSpPr>
                <p:spPr bwMode="auto">
                  <a:xfrm>
                    <a:off x="3393" y="104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74" name="Rectangle 102"/>
                  <p:cNvSpPr>
                    <a:spLocks noChangeArrowheads="1"/>
                  </p:cNvSpPr>
                  <p:nvPr/>
                </p:nvSpPr>
                <p:spPr bwMode="auto">
                  <a:xfrm>
                    <a:off x="3393" y="104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75" name="Rectangle 103"/>
                  <p:cNvSpPr>
                    <a:spLocks noChangeArrowheads="1"/>
                  </p:cNvSpPr>
                  <p:nvPr/>
                </p:nvSpPr>
                <p:spPr bwMode="auto">
                  <a:xfrm>
                    <a:off x="3393" y="10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76" name="Rectangle 104"/>
                  <p:cNvSpPr>
                    <a:spLocks noChangeArrowheads="1"/>
                  </p:cNvSpPr>
                  <p:nvPr/>
                </p:nvSpPr>
                <p:spPr bwMode="auto">
                  <a:xfrm>
                    <a:off x="3393" y="10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77" name="Rectangle 105"/>
                  <p:cNvSpPr>
                    <a:spLocks noChangeArrowheads="1"/>
                  </p:cNvSpPr>
                  <p:nvPr/>
                </p:nvSpPr>
                <p:spPr bwMode="auto">
                  <a:xfrm>
                    <a:off x="3393" y="10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78" name="Rectangle 106"/>
                  <p:cNvSpPr>
                    <a:spLocks noChangeArrowheads="1"/>
                  </p:cNvSpPr>
                  <p:nvPr/>
                </p:nvSpPr>
                <p:spPr bwMode="auto">
                  <a:xfrm>
                    <a:off x="3393" y="105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79" name="Rectangle 107"/>
                  <p:cNvSpPr>
                    <a:spLocks noChangeArrowheads="1"/>
                  </p:cNvSpPr>
                  <p:nvPr/>
                </p:nvSpPr>
                <p:spPr bwMode="auto">
                  <a:xfrm>
                    <a:off x="3393" y="105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80" name="Rectangle 108"/>
                  <p:cNvSpPr>
                    <a:spLocks noChangeArrowheads="1"/>
                  </p:cNvSpPr>
                  <p:nvPr/>
                </p:nvSpPr>
                <p:spPr bwMode="auto">
                  <a:xfrm>
                    <a:off x="3393" y="10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81" name="Rectangle 109"/>
                  <p:cNvSpPr>
                    <a:spLocks noChangeArrowheads="1"/>
                  </p:cNvSpPr>
                  <p:nvPr/>
                </p:nvSpPr>
                <p:spPr bwMode="auto">
                  <a:xfrm>
                    <a:off x="3393" y="105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82" name="Rectangle 110"/>
                  <p:cNvSpPr>
                    <a:spLocks noChangeArrowheads="1"/>
                  </p:cNvSpPr>
                  <p:nvPr/>
                </p:nvSpPr>
                <p:spPr bwMode="auto">
                  <a:xfrm>
                    <a:off x="3393" y="105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83" name="Rectangle 111"/>
                  <p:cNvSpPr>
                    <a:spLocks noChangeArrowheads="1"/>
                  </p:cNvSpPr>
                  <p:nvPr/>
                </p:nvSpPr>
                <p:spPr bwMode="auto">
                  <a:xfrm>
                    <a:off x="3393" y="10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84" name="Rectangle 112"/>
                  <p:cNvSpPr>
                    <a:spLocks noChangeArrowheads="1"/>
                  </p:cNvSpPr>
                  <p:nvPr/>
                </p:nvSpPr>
                <p:spPr bwMode="auto">
                  <a:xfrm>
                    <a:off x="3393" y="10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85" name="Rectangle 113"/>
                  <p:cNvSpPr>
                    <a:spLocks noChangeArrowheads="1"/>
                  </p:cNvSpPr>
                  <p:nvPr/>
                </p:nvSpPr>
                <p:spPr bwMode="auto">
                  <a:xfrm>
                    <a:off x="3393" y="10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86" name="Rectangle 114"/>
                  <p:cNvSpPr>
                    <a:spLocks noChangeArrowheads="1"/>
                  </p:cNvSpPr>
                  <p:nvPr/>
                </p:nvSpPr>
                <p:spPr bwMode="auto">
                  <a:xfrm>
                    <a:off x="3393" y="106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87" name="Rectangle 115"/>
                  <p:cNvSpPr>
                    <a:spLocks noChangeArrowheads="1"/>
                  </p:cNvSpPr>
                  <p:nvPr/>
                </p:nvSpPr>
                <p:spPr bwMode="auto">
                  <a:xfrm>
                    <a:off x="3393" y="106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88" name="Rectangle 116"/>
                  <p:cNvSpPr>
                    <a:spLocks noChangeArrowheads="1"/>
                  </p:cNvSpPr>
                  <p:nvPr/>
                </p:nvSpPr>
                <p:spPr bwMode="auto">
                  <a:xfrm>
                    <a:off x="3393" y="10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89" name="Rectangle 117"/>
                  <p:cNvSpPr>
                    <a:spLocks noChangeArrowheads="1"/>
                  </p:cNvSpPr>
                  <p:nvPr/>
                </p:nvSpPr>
                <p:spPr bwMode="auto">
                  <a:xfrm>
                    <a:off x="3393" y="10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90" name="Rectangle 118"/>
                  <p:cNvSpPr>
                    <a:spLocks noChangeArrowheads="1"/>
                  </p:cNvSpPr>
                  <p:nvPr/>
                </p:nvSpPr>
                <p:spPr bwMode="auto">
                  <a:xfrm>
                    <a:off x="3393" y="10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91" name="Rectangle 119"/>
                  <p:cNvSpPr>
                    <a:spLocks noChangeArrowheads="1"/>
                  </p:cNvSpPr>
                  <p:nvPr/>
                </p:nvSpPr>
                <p:spPr bwMode="auto">
                  <a:xfrm>
                    <a:off x="3393" y="107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92" name="Rectangle 120"/>
                  <p:cNvSpPr>
                    <a:spLocks noChangeArrowheads="1"/>
                  </p:cNvSpPr>
                  <p:nvPr/>
                </p:nvSpPr>
                <p:spPr bwMode="auto">
                  <a:xfrm>
                    <a:off x="3393" y="107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93" name="Rectangle 121"/>
                  <p:cNvSpPr>
                    <a:spLocks noChangeArrowheads="1"/>
                  </p:cNvSpPr>
                  <p:nvPr/>
                </p:nvSpPr>
                <p:spPr bwMode="auto">
                  <a:xfrm>
                    <a:off x="3393" y="10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94" name="Rectangle 122"/>
                  <p:cNvSpPr>
                    <a:spLocks noChangeArrowheads="1"/>
                  </p:cNvSpPr>
                  <p:nvPr/>
                </p:nvSpPr>
                <p:spPr bwMode="auto">
                  <a:xfrm>
                    <a:off x="3393" y="10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95" name="Rectangle 123"/>
                  <p:cNvSpPr>
                    <a:spLocks noChangeArrowheads="1"/>
                  </p:cNvSpPr>
                  <p:nvPr/>
                </p:nvSpPr>
                <p:spPr bwMode="auto">
                  <a:xfrm>
                    <a:off x="3393" y="10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96" name="Rectangle 124"/>
                  <p:cNvSpPr>
                    <a:spLocks noChangeArrowheads="1"/>
                  </p:cNvSpPr>
                  <p:nvPr/>
                </p:nvSpPr>
                <p:spPr bwMode="auto">
                  <a:xfrm>
                    <a:off x="3393" y="108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97" name="Rectangle 125"/>
                  <p:cNvSpPr>
                    <a:spLocks noChangeArrowheads="1"/>
                  </p:cNvSpPr>
                  <p:nvPr/>
                </p:nvSpPr>
                <p:spPr bwMode="auto">
                  <a:xfrm>
                    <a:off x="3393" y="108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98" name="Rectangle 126"/>
                  <p:cNvSpPr>
                    <a:spLocks noChangeArrowheads="1"/>
                  </p:cNvSpPr>
                  <p:nvPr/>
                </p:nvSpPr>
                <p:spPr bwMode="auto">
                  <a:xfrm>
                    <a:off x="3393" y="10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199" name="Rectangle 127"/>
                  <p:cNvSpPr>
                    <a:spLocks noChangeArrowheads="1"/>
                  </p:cNvSpPr>
                  <p:nvPr/>
                </p:nvSpPr>
                <p:spPr bwMode="auto">
                  <a:xfrm>
                    <a:off x="3393" y="10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00" name="Rectangle 128"/>
                  <p:cNvSpPr>
                    <a:spLocks noChangeArrowheads="1"/>
                  </p:cNvSpPr>
                  <p:nvPr/>
                </p:nvSpPr>
                <p:spPr bwMode="auto">
                  <a:xfrm>
                    <a:off x="3393" y="108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01" name="Rectangle 129"/>
                  <p:cNvSpPr>
                    <a:spLocks noChangeArrowheads="1"/>
                  </p:cNvSpPr>
                  <p:nvPr/>
                </p:nvSpPr>
                <p:spPr bwMode="auto">
                  <a:xfrm>
                    <a:off x="3393" y="108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02" name="Rectangle 130"/>
                  <p:cNvSpPr>
                    <a:spLocks noChangeArrowheads="1"/>
                  </p:cNvSpPr>
                  <p:nvPr/>
                </p:nvSpPr>
                <p:spPr bwMode="auto">
                  <a:xfrm>
                    <a:off x="3393" y="109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03" name="Rectangle 131"/>
                  <p:cNvSpPr>
                    <a:spLocks noChangeArrowheads="1"/>
                  </p:cNvSpPr>
                  <p:nvPr/>
                </p:nvSpPr>
                <p:spPr bwMode="auto">
                  <a:xfrm>
                    <a:off x="3393" y="109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04" name="Rectangle 132"/>
                  <p:cNvSpPr>
                    <a:spLocks noChangeArrowheads="1"/>
                  </p:cNvSpPr>
                  <p:nvPr/>
                </p:nvSpPr>
                <p:spPr bwMode="auto">
                  <a:xfrm>
                    <a:off x="3393" y="109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05" name="Rectangle 133"/>
                  <p:cNvSpPr>
                    <a:spLocks noChangeArrowheads="1"/>
                  </p:cNvSpPr>
                  <p:nvPr/>
                </p:nvSpPr>
                <p:spPr bwMode="auto">
                  <a:xfrm>
                    <a:off x="3393" y="109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06" name="Rectangle 134"/>
                  <p:cNvSpPr>
                    <a:spLocks noChangeArrowheads="1"/>
                  </p:cNvSpPr>
                  <p:nvPr/>
                </p:nvSpPr>
                <p:spPr bwMode="auto">
                  <a:xfrm>
                    <a:off x="3393" y="10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07" name="Rectangle 135"/>
                  <p:cNvSpPr>
                    <a:spLocks noChangeArrowheads="1"/>
                  </p:cNvSpPr>
                  <p:nvPr/>
                </p:nvSpPr>
                <p:spPr bwMode="auto">
                  <a:xfrm>
                    <a:off x="3393" y="109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08" name="Rectangle 136"/>
                  <p:cNvSpPr>
                    <a:spLocks noChangeArrowheads="1"/>
                  </p:cNvSpPr>
                  <p:nvPr/>
                </p:nvSpPr>
                <p:spPr bwMode="auto">
                  <a:xfrm>
                    <a:off x="3393" y="11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09" name="Rectangle 137"/>
                  <p:cNvSpPr>
                    <a:spLocks noChangeArrowheads="1"/>
                  </p:cNvSpPr>
                  <p:nvPr/>
                </p:nvSpPr>
                <p:spPr bwMode="auto">
                  <a:xfrm>
                    <a:off x="3393" y="110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10" name="Rectangle 138"/>
                  <p:cNvSpPr>
                    <a:spLocks noChangeArrowheads="1"/>
                  </p:cNvSpPr>
                  <p:nvPr/>
                </p:nvSpPr>
                <p:spPr bwMode="auto">
                  <a:xfrm>
                    <a:off x="3393" y="110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11" name="Rectangle 139"/>
                  <p:cNvSpPr>
                    <a:spLocks noChangeArrowheads="1"/>
                  </p:cNvSpPr>
                  <p:nvPr/>
                </p:nvSpPr>
                <p:spPr bwMode="auto">
                  <a:xfrm>
                    <a:off x="3393" y="11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12" name="Rectangle 140"/>
                  <p:cNvSpPr>
                    <a:spLocks noChangeArrowheads="1"/>
                  </p:cNvSpPr>
                  <p:nvPr/>
                </p:nvSpPr>
                <p:spPr bwMode="auto">
                  <a:xfrm>
                    <a:off x="3393" y="11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13" name="Rectangle 141"/>
                  <p:cNvSpPr>
                    <a:spLocks noChangeArrowheads="1"/>
                  </p:cNvSpPr>
                  <p:nvPr/>
                </p:nvSpPr>
                <p:spPr bwMode="auto">
                  <a:xfrm>
                    <a:off x="3393" y="11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14" name="Rectangle 142"/>
                  <p:cNvSpPr>
                    <a:spLocks noChangeArrowheads="1"/>
                  </p:cNvSpPr>
                  <p:nvPr/>
                </p:nvSpPr>
                <p:spPr bwMode="auto">
                  <a:xfrm>
                    <a:off x="3393" y="111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15" name="Rectangle 143"/>
                  <p:cNvSpPr>
                    <a:spLocks noChangeArrowheads="1"/>
                  </p:cNvSpPr>
                  <p:nvPr/>
                </p:nvSpPr>
                <p:spPr bwMode="auto">
                  <a:xfrm>
                    <a:off x="3393" y="111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16" name="Rectangle 144"/>
                  <p:cNvSpPr>
                    <a:spLocks noChangeArrowheads="1"/>
                  </p:cNvSpPr>
                  <p:nvPr/>
                </p:nvSpPr>
                <p:spPr bwMode="auto">
                  <a:xfrm>
                    <a:off x="3393" y="11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17" name="Rectangle 145"/>
                  <p:cNvSpPr>
                    <a:spLocks noChangeArrowheads="1"/>
                  </p:cNvSpPr>
                  <p:nvPr/>
                </p:nvSpPr>
                <p:spPr bwMode="auto">
                  <a:xfrm>
                    <a:off x="3393" y="11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411218" name="Rectangle 146"/>
                <p:cNvSpPr>
                  <a:spLocks noChangeArrowheads="1"/>
                </p:cNvSpPr>
                <p:nvPr/>
              </p:nvSpPr>
              <p:spPr bwMode="auto">
                <a:xfrm>
                  <a:off x="3393" y="1000"/>
                  <a:ext cx="908" cy="118"/>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411219" name="Rectangle 147"/>
              <p:cNvSpPr>
                <a:spLocks noChangeArrowheads="1"/>
              </p:cNvSpPr>
              <p:nvPr/>
            </p:nvSpPr>
            <p:spPr bwMode="auto">
              <a:xfrm>
                <a:off x="3974" y="1271"/>
                <a:ext cx="521" cy="9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ROD</a:t>
                </a:r>
                <a:endParaRPr kumimoji="0" lang="en-US" sz="1400">
                  <a:latin typeface="Tahoma" charset="0"/>
                </a:endParaRPr>
              </a:p>
            </p:txBody>
          </p:sp>
        </p:grpSp>
        <p:grpSp>
          <p:nvGrpSpPr>
            <p:cNvPr id="16" name="Group 148"/>
            <p:cNvGrpSpPr>
              <a:grpSpLocks/>
            </p:cNvGrpSpPr>
            <p:nvPr/>
          </p:nvGrpSpPr>
          <p:grpSpPr bwMode="auto">
            <a:xfrm>
              <a:off x="4040" y="1448"/>
              <a:ext cx="344" cy="125"/>
              <a:chOff x="3744" y="1248"/>
              <a:chExt cx="908" cy="118"/>
            </a:xfrm>
          </p:grpSpPr>
          <p:grpSp>
            <p:nvGrpSpPr>
              <p:cNvPr id="17" name="Group 149"/>
              <p:cNvGrpSpPr>
                <a:grpSpLocks/>
              </p:cNvGrpSpPr>
              <p:nvPr/>
            </p:nvGrpSpPr>
            <p:grpSpPr bwMode="auto">
              <a:xfrm>
                <a:off x="3744" y="1248"/>
                <a:ext cx="908" cy="118"/>
                <a:chOff x="3393" y="1000"/>
                <a:chExt cx="908" cy="118"/>
              </a:xfrm>
            </p:grpSpPr>
            <p:grpSp>
              <p:nvGrpSpPr>
                <p:cNvPr id="18" name="Group 150"/>
                <p:cNvGrpSpPr>
                  <a:grpSpLocks/>
                </p:cNvGrpSpPr>
                <p:nvPr/>
              </p:nvGrpSpPr>
              <p:grpSpPr bwMode="auto">
                <a:xfrm>
                  <a:off x="3393" y="1000"/>
                  <a:ext cx="906" cy="116"/>
                  <a:chOff x="3393" y="1000"/>
                  <a:chExt cx="906" cy="116"/>
                </a:xfrm>
              </p:grpSpPr>
              <p:sp>
                <p:nvSpPr>
                  <p:cNvPr id="1411223" name="Rectangle 151"/>
                  <p:cNvSpPr>
                    <a:spLocks noChangeArrowheads="1"/>
                  </p:cNvSpPr>
                  <p:nvPr/>
                </p:nvSpPr>
                <p:spPr bwMode="auto">
                  <a:xfrm>
                    <a:off x="3393" y="10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24" name="Rectangle 152"/>
                  <p:cNvSpPr>
                    <a:spLocks noChangeArrowheads="1"/>
                  </p:cNvSpPr>
                  <p:nvPr/>
                </p:nvSpPr>
                <p:spPr bwMode="auto">
                  <a:xfrm>
                    <a:off x="3393" y="10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25" name="Rectangle 153"/>
                  <p:cNvSpPr>
                    <a:spLocks noChangeArrowheads="1"/>
                  </p:cNvSpPr>
                  <p:nvPr/>
                </p:nvSpPr>
                <p:spPr bwMode="auto">
                  <a:xfrm>
                    <a:off x="3393" y="10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26" name="Rectangle 154"/>
                  <p:cNvSpPr>
                    <a:spLocks noChangeArrowheads="1"/>
                  </p:cNvSpPr>
                  <p:nvPr/>
                </p:nvSpPr>
                <p:spPr bwMode="auto">
                  <a:xfrm>
                    <a:off x="3393" y="10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27" name="Rectangle 155"/>
                  <p:cNvSpPr>
                    <a:spLocks noChangeArrowheads="1"/>
                  </p:cNvSpPr>
                  <p:nvPr/>
                </p:nvSpPr>
                <p:spPr bwMode="auto">
                  <a:xfrm>
                    <a:off x="3393" y="10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28" name="Rectangle 156"/>
                  <p:cNvSpPr>
                    <a:spLocks noChangeArrowheads="1"/>
                  </p:cNvSpPr>
                  <p:nvPr/>
                </p:nvSpPr>
                <p:spPr bwMode="auto">
                  <a:xfrm>
                    <a:off x="3393" y="10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29" name="Rectangle 157"/>
                  <p:cNvSpPr>
                    <a:spLocks noChangeArrowheads="1"/>
                  </p:cNvSpPr>
                  <p:nvPr/>
                </p:nvSpPr>
                <p:spPr bwMode="auto">
                  <a:xfrm>
                    <a:off x="3393" y="10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30" name="Rectangle 158"/>
                  <p:cNvSpPr>
                    <a:spLocks noChangeArrowheads="1"/>
                  </p:cNvSpPr>
                  <p:nvPr/>
                </p:nvSpPr>
                <p:spPr bwMode="auto">
                  <a:xfrm>
                    <a:off x="3393" y="10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31" name="Rectangle 159"/>
                  <p:cNvSpPr>
                    <a:spLocks noChangeArrowheads="1"/>
                  </p:cNvSpPr>
                  <p:nvPr/>
                </p:nvSpPr>
                <p:spPr bwMode="auto">
                  <a:xfrm>
                    <a:off x="3393" y="10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32" name="Rectangle 160"/>
                  <p:cNvSpPr>
                    <a:spLocks noChangeArrowheads="1"/>
                  </p:cNvSpPr>
                  <p:nvPr/>
                </p:nvSpPr>
                <p:spPr bwMode="auto">
                  <a:xfrm>
                    <a:off x="3393" y="10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33" name="Rectangle 161"/>
                  <p:cNvSpPr>
                    <a:spLocks noChangeArrowheads="1"/>
                  </p:cNvSpPr>
                  <p:nvPr/>
                </p:nvSpPr>
                <p:spPr bwMode="auto">
                  <a:xfrm>
                    <a:off x="3393" y="101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34" name="Rectangle 162"/>
                  <p:cNvSpPr>
                    <a:spLocks noChangeArrowheads="1"/>
                  </p:cNvSpPr>
                  <p:nvPr/>
                </p:nvSpPr>
                <p:spPr bwMode="auto">
                  <a:xfrm>
                    <a:off x="3393" y="10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35" name="Rectangle 163"/>
                  <p:cNvSpPr>
                    <a:spLocks noChangeArrowheads="1"/>
                  </p:cNvSpPr>
                  <p:nvPr/>
                </p:nvSpPr>
                <p:spPr bwMode="auto">
                  <a:xfrm>
                    <a:off x="3393" y="102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36" name="Rectangle 164"/>
                  <p:cNvSpPr>
                    <a:spLocks noChangeArrowheads="1"/>
                  </p:cNvSpPr>
                  <p:nvPr/>
                </p:nvSpPr>
                <p:spPr bwMode="auto">
                  <a:xfrm>
                    <a:off x="3393" y="102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37" name="Rectangle 165"/>
                  <p:cNvSpPr>
                    <a:spLocks noChangeArrowheads="1"/>
                  </p:cNvSpPr>
                  <p:nvPr/>
                </p:nvSpPr>
                <p:spPr bwMode="auto">
                  <a:xfrm>
                    <a:off x="3393" y="10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38" name="Rectangle 166"/>
                  <p:cNvSpPr>
                    <a:spLocks noChangeArrowheads="1"/>
                  </p:cNvSpPr>
                  <p:nvPr/>
                </p:nvSpPr>
                <p:spPr bwMode="auto">
                  <a:xfrm>
                    <a:off x="3393" y="10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39" name="Rectangle 167"/>
                  <p:cNvSpPr>
                    <a:spLocks noChangeArrowheads="1"/>
                  </p:cNvSpPr>
                  <p:nvPr/>
                </p:nvSpPr>
                <p:spPr bwMode="auto">
                  <a:xfrm>
                    <a:off x="3393" y="10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40" name="Rectangle 168"/>
                  <p:cNvSpPr>
                    <a:spLocks noChangeArrowheads="1"/>
                  </p:cNvSpPr>
                  <p:nvPr/>
                </p:nvSpPr>
                <p:spPr bwMode="auto">
                  <a:xfrm>
                    <a:off x="3393" y="102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41" name="Rectangle 169"/>
                  <p:cNvSpPr>
                    <a:spLocks noChangeArrowheads="1"/>
                  </p:cNvSpPr>
                  <p:nvPr/>
                </p:nvSpPr>
                <p:spPr bwMode="auto">
                  <a:xfrm>
                    <a:off x="3393" y="102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42" name="Rectangle 170"/>
                  <p:cNvSpPr>
                    <a:spLocks noChangeArrowheads="1"/>
                  </p:cNvSpPr>
                  <p:nvPr/>
                </p:nvSpPr>
                <p:spPr bwMode="auto">
                  <a:xfrm>
                    <a:off x="3393" y="10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43" name="Rectangle 171"/>
                  <p:cNvSpPr>
                    <a:spLocks noChangeArrowheads="1"/>
                  </p:cNvSpPr>
                  <p:nvPr/>
                </p:nvSpPr>
                <p:spPr bwMode="auto">
                  <a:xfrm>
                    <a:off x="3393" y="10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44" name="Rectangle 172"/>
                  <p:cNvSpPr>
                    <a:spLocks noChangeArrowheads="1"/>
                  </p:cNvSpPr>
                  <p:nvPr/>
                </p:nvSpPr>
                <p:spPr bwMode="auto">
                  <a:xfrm>
                    <a:off x="3393" y="10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45" name="Rectangle 173"/>
                  <p:cNvSpPr>
                    <a:spLocks noChangeArrowheads="1"/>
                  </p:cNvSpPr>
                  <p:nvPr/>
                </p:nvSpPr>
                <p:spPr bwMode="auto">
                  <a:xfrm>
                    <a:off x="3393" y="103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46" name="Rectangle 174"/>
                  <p:cNvSpPr>
                    <a:spLocks noChangeArrowheads="1"/>
                  </p:cNvSpPr>
                  <p:nvPr/>
                </p:nvSpPr>
                <p:spPr bwMode="auto">
                  <a:xfrm>
                    <a:off x="3393" y="103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47" name="Rectangle 175"/>
                  <p:cNvSpPr>
                    <a:spLocks noChangeArrowheads="1"/>
                  </p:cNvSpPr>
                  <p:nvPr/>
                </p:nvSpPr>
                <p:spPr bwMode="auto">
                  <a:xfrm>
                    <a:off x="3393" y="10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48" name="Rectangle 176"/>
                  <p:cNvSpPr>
                    <a:spLocks noChangeArrowheads="1"/>
                  </p:cNvSpPr>
                  <p:nvPr/>
                </p:nvSpPr>
                <p:spPr bwMode="auto">
                  <a:xfrm>
                    <a:off x="3393" y="10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49" name="Rectangle 177"/>
                  <p:cNvSpPr>
                    <a:spLocks noChangeArrowheads="1"/>
                  </p:cNvSpPr>
                  <p:nvPr/>
                </p:nvSpPr>
                <p:spPr bwMode="auto">
                  <a:xfrm>
                    <a:off x="3393" y="10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50" name="Rectangle 178"/>
                  <p:cNvSpPr>
                    <a:spLocks noChangeArrowheads="1"/>
                  </p:cNvSpPr>
                  <p:nvPr/>
                </p:nvSpPr>
                <p:spPr bwMode="auto">
                  <a:xfrm>
                    <a:off x="3393" y="104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51" name="Rectangle 179"/>
                  <p:cNvSpPr>
                    <a:spLocks noChangeArrowheads="1"/>
                  </p:cNvSpPr>
                  <p:nvPr/>
                </p:nvSpPr>
                <p:spPr bwMode="auto">
                  <a:xfrm>
                    <a:off x="3393" y="104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52" name="Rectangle 180"/>
                  <p:cNvSpPr>
                    <a:spLocks noChangeArrowheads="1"/>
                  </p:cNvSpPr>
                  <p:nvPr/>
                </p:nvSpPr>
                <p:spPr bwMode="auto">
                  <a:xfrm>
                    <a:off x="3393" y="10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53" name="Rectangle 181"/>
                  <p:cNvSpPr>
                    <a:spLocks noChangeArrowheads="1"/>
                  </p:cNvSpPr>
                  <p:nvPr/>
                </p:nvSpPr>
                <p:spPr bwMode="auto">
                  <a:xfrm>
                    <a:off x="3393" y="10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54" name="Rectangle 182"/>
                  <p:cNvSpPr>
                    <a:spLocks noChangeArrowheads="1"/>
                  </p:cNvSpPr>
                  <p:nvPr/>
                </p:nvSpPr>
                <p:spPr bwMode="auto">
                  <a:xfrm>
                    <a:off x="3393" y="10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55" name="Rectangle 183"/>
                  <p:cNvSpPr>
                    <a:spLocks noChangeArrowheads="1"/>
                  </p:cNvSpPr>
                  <p:nvPr/>
                </p:nvSpPr>
                <p:spPr bwMode="auto">
                  <a:xfrm>
                    <a:off x="3393" y="105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56" name="Rectangle 184"/>
                  <p:cNvSpPr>
                    <a:spLocks noChangeArrowheads="1"/>
                  </p:cNvSpPr>
                  <p:nvPr/>
                </p:nvSpPr>
                <p:spPr bwMode="auto">
                  <a:xfrm>
                    <a:off x="3393" y="105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57" name="Rectangle 185"/>
                  <p:cNvSpPr>
                    <a:spLocks noChangeArrowheads="1"/>
                  </p:cNvSpPr>
                  <p:nvPr/>
                </p:nvSpPr>
                <p:spPr bwMode="auto">
                  <a:xfrm>
                    <a:off x="3393" y="10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58" name="Rectangle 186"/>
                  <p:cNvSpPr>
                    <a:spLocks noChangeArrowheads="1"/>
                  </p:cNvSpPr>
                  <p:nvPr/>
                </p:nvSpPr>
                <p:spPr bwMode="auto">
                  <a:xfrm>
                    <a:off x="3393" y="105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59" name="Rectangle 187"/>
                  <p:cNvSpPr>
                    <a:spLocks noChangeArrowheads="1"/>
                  </p:cNvSpPr>
                  <p:nvPr/>
                </p:nvSpPr>
                <p:spPr bwMode="auto">
                  <a:xfrm>
                    <a:off x="3393" y="105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60" name="Rectangle 188"/>
                  <p:cNvSpPr>
                    <a:spLocks noChangeArrowheads="1"/>
                  </p:cNvSpPr>
                  <p:nvPr/>
                </p:nvSpPr>
                <p:spPr bwMode="auto">
                  <a:xfrm>
                    <a:off x="3393" y="10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61" name="Rectangle 189"/>
                  <p:cNvSpPr>
                    <a:spLocks noChangeArrowheads="1"/>
                  </p:cNvSpPr>
                  <p:nvPr/>
                </p:nvSpPr>
                <p:spPr bwMode="auto">
                  <a:xfrm>
                    <a:off x="3393" y="10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62" name="Rectangle 190"/>
                  <p:cNvSpPr>
                    <a:spLocks noChangeArrowheads="1"/>
                  </p:cNvSpPr>
                  <p:nvPr/>
                </p:nvSpPr>
                <p:spPr bwMode="auto">
                  <a:xfrm>
                    <a:off x="3393" y="10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63" name="Rectangle 191"/>
                  <p:cNvSpPr>
                    <a:spLocks noChangeArrowheads="1"/>
                  </p:cNvSpPr>
                  <p:nvPr/>
                </p:nvSpPr>
                <p:spPr bwMode="auto">
                  <a:xfrm>
                    <a:off x="3393" y="106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64" name="Rectangle 192"/>
                  <p:cNvSpPr>
                    <a:spLocks noChangeArrowheads="1"/>
                  </p:cNvSpPr>
                  <p:nvPr/>
                </p:nvSpPr>
                <p:spPr bwMode="auto">
                  <a:xfrm>
                    <a:off x="3393" y="106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65" name="Rectangle 193"/>
                  <p:cNvSpPr>
                    <a:spLocks noChangeArrowheads="1"/>
                  </p:cNvSpPr>
                  <p:nvPr/>
                </p:nvSpPr>
                <p:spPr bwMode="auto">
                  <a:xfrm>
                    <a:off x="3393" y="10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66" name="Rectangle 194"/>
                  <p:cNvSpPr>
                    <a:spLocks noChangeArrowheads="1"/>
                  </p:cNvSpPr>
                  <p:nvPr/>
                </p:nvSpPr>
                <p:spPr bwMode="auto">
                  <a:xfrm>
                    <a:off x="3393" y="10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67" name="Rectangle 195"/>
                  <p:cNvSpPr>
                    <a:spLocks noChangeArrowheads="1"/>
                  </p:cNvSpPr>
                  <p:nvPr/>
                </p:nvSpPr>
                <p:spPr bwMode="auto">
                  <a:xfrm>
                    <a:off x="3393" y="10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68" name="Rectangle 196"/>
                  <p:cNvSpPr>
                    <a:spLocks noChangeArrowheads="1"/>
                  </p:cNvSpPr>
                  <p:nvPr/>
                </p:nvSpPr>
                <p:spPr bwMode="auto">
                  <a:xfrm>
                    <a:off x="3393" y="107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69" name="Rectangle 197"/>
                  <p:cNvSpPr>
                    <a:spLocks noChangeArrowheads="1"/>
                  </p:cNvSpPr>
                  <p:nvPr/>
                </p:nvSpPr>
                <p:spPr bwMode="auto">
                  <a:xfrm>
                    <a:off x="3393" y="107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70" name="Rectangle 198"/>
                  <p:cNvSpPr>
                    <a:spLocks noChangeArrowheads="1"/>
                  </p:cNvSpPr>
                  <p:nvPr/>
                </p:nvSpPr>
                <p:spPr bwMode="auto">
                  <a:xfrm>
                    <a:off x="3393" y="10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71" name="Rectangle 199"/>
                  <p:cNvSpPr>
                    <a:spLocks noChangeArrowheads="1"/>
                  </p:cNvSpPr>
                  <p:nvPr/>
                </p:nvSpPr>
                <p:spPr bwMode="auto">
                  <a:xfrm>
                    <a:off x="3393" y="10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72" name="Rectangle 200"/>
                  <p:cNvSpPr>
                    <a:spLocks noChangeArrowheads="1"/>
                  </p:cNvSpPr>
                  <p:nvPr/>
                </p:nvSpPr>
                <p:spPr bwMode="auto">
                  <a:xfrm>
                    <a:off x="3393" y="10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73" name="Rectangle 201"/>
                  <p:cNvSpPr>
                    <a:spLocks noChangeArrowheads="1"/>
                  </p:cNvSpPr>
                  <p:nvPr/>
                </p:nvSpPr>
                <p:spPr bwMode="auto">
                  <a:xfrm>
                    <a:off x="3393" y="108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74" name="Rectangle 202"/>
                  <p:cNvSpPr>
                    <a:spLocks noChangeArrowheads="1"/>
                  </p:cNvSpPr>
                  <p:nvPr/>
                </p:nvSpPr>
                <p:spPr bwMode="auto">
                  <a:xfrm>
                    <a:off x="3393" y="108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75" name="Rectangle 203"/>
                  <p:cNvSpPr>
                    <a:spLocks noChangeArrowheads="1"/>
                  </p:cNvSpPr>
                  <p:nvPr/>
                </p:nvSpPr>
                <p:spPr bwMode="auto">
                  <a:xfrm>
                    <a:off x="3393" y="10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76" name="Rectangle 204"/>
                  <p:cNvSpPr>
                    <a:spLocks noChangeArrowheads="1"/>
                  </p:cNvSpPr>
                  <p:nvPr/>
                </p:nvSpPr>
                <p:spPr bwMode="auto">
                  <a:xfrm>
                    <a:off x="3393" y="10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77" name="Rectangle 205"/>
                  <p:cNvSpPr>
                    <a:spLocks noChangeArrowheads="1"/>
                  </p:cNvSpPr>
                  <p:nvPr/>
                </p:nvSpPr>
                <p:spPr bwMode="auto">
                  <a:xfrm>
                    <a:off x="3393" y="108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78" name="Rectangle 206"/>
                  <p:cNvSpPr>
                    <a:spLocks noChangeArrowheads="1"/>
                  </p:cNvSpPr>
                  <p:nvPr/>
                </p:nvSpPr>
                <p:spPr bwMode="auto">
                  <a:xfrm>
                    <a:off x="3393" y="108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79" name="Rectangle 207"/>
                  <p:cNvSpPr>
                    <a:spLocks noChangeArrowheads="1"/>
                  </p:cNvSpPr>
                  <p:nvPr/>
                </p:nvSpPr>
                <p:spPr bwMode="auto">
                  <a:xfrm>
                    <a:off x="3393" y="109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80" name="Rectangle 208"/>
                  <p:cNvSpPr>
                    <a:spLocks noChangeArrowheads="1"/>
                  </p:cNvSpPr>
                  <p:nvPr/>
                </p:nvSpPr>
                <p:spPr bwMode="auto">
                  <a:xfrm>
                    <a:off x="3393" y="109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81" name="Rectangle 209"/>
                  <p:cNvSpPr>
                    <a:spLocks noChangeArrowheads="1"/>
                  </p:cNvSpPr>
                  <p:nvPr/>
                </p:nvSpPr>
                <p:spPr bwMode="auto">
                  <a:xfrm>
                    <a:off x="3393" y="109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82" name="Rectangle 210"/>
                  <p:cNvSpPr>
                    <a:spLocks noChangeArrowheads="1"/>
                  </p:cNvSpPr>
                  <p:nvPr/>
                </p:nvSpPr>
                <p:spPr bwMode="auto">
                  <a:xfrm>
                    <a:off x="3393" y="109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83" name="Rectangle 211"/>
                  <p:cNvSpPr>
                    <a:spLocks noChangeArrowheads="1"/>
                  </p:cNvSpPr>
                  <p:nvPr/>
                </p:nvSpPr>
                <p:spPr bwMode="auto">
                  <a:xfrm>
                    <a:off x="3393" y="10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84" name="Rectangle 212"/>
                  <p:cNvSpPr>
                    <a:spLocks noChangeArrowheads="1"/>
                  </p:cNvSpPr>
                  <p:nvPr/>
                </p:nvSpPr>
                <p:spPr bwMode="auto">
                  <a:xfrm>
                    <a:off x="3393" y="109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85" name="Rectangle 213"/>
                  <p:cNvSpPr>
                    <a:spLocks noChangeArrowheads="1"/>
                  </p:cNvSpPr>
                  <p:nvPr/>
                </p:nvSpPr>
                <p:spPr bwMode="auto">
                  <a:xfrm>
                    <a:off x="3393" y="11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86" name="Rectangle 214"/>
                  <p:cNvSpPr>
                    <a:spLocks noChangeArrowheads="1"/>
                  </p:cNvSpPr>
                  <p:nvPr/>
                </p:nvSpPr>
                <p:spPr bwMode="auto">
                  <a:xfrm>
                    <a:off x="3393" y="110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87" name="Rectangle 215"/>
                  <p:cNvSpPr>
                    <a:spLocks noChangeArrowheads="1"/>
                  </p:cNvSpPr>
                  <p:nvPr/>
                </p:nvSpPr>
                <p:spPr bwMode="auto">
                  <a:xfrm>
                    <a:off x="3393" y="110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88" name="Rectangle 216"/>
                  <p:cNvSpPr>
                    <a:spLocks noChangeArrowheads="1"/>
                  </p:cNvSpPr>
                  <p:nvPr/>
                </p:nvSpPr>
                <p:spPr bwMode="auto">
                  <a:xfrm>
                    <a:off x="3393" y="11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89" name="Rectangle 217"/>
                  <p:cNvSpPr>
                    <a:spLocks noChangeArrowheads="1"/>
                  </p:cNvSpPr>
                  <p:nvPr/>
                </p:nvSpPr>
                <p:spPr bwMode="auto">
                  <a:xfrm>
                    <a:off x="3393" y="11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90" name="Rectangle 218"/>
                  <p:cNvSpPr>
                    <a:spLocks noChangeArrowheads="1"/>
                  </p:cNvSpPr>
                  <p:nvPr/>
                </p:nvSpPr>
                <p:spPr bwMode="auto">
                  <a:xfrm>
                    <a:off x="3393" y="11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91" name="Rectangle 219"/>
                  <p:cNvSpPr>
                    <a:spLocks noChangeArrowheads="1"/>
                  </p:cNvSpPr>
                  <p:nvPr/>
                </p:nvSpPr>
                <p:spPr bwMode="auto">
                  <a:xfrm>
                    <a:off x="3393" y="111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92" name="Rectangle 220"/>
                  <p:cNvSpPr>
                    <a:spLocks noChangeArrowheads="1"/>
                  </p:cNvSpPr>
                  <p:nvPr/>
                </p:nvSpPr>
                <p:spPr bwMode="auto">
                  <a:xfrm>
                    <a:off x="3393" y="111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93" name="Rectangle 221"/>
                  <p:cNvSpPr>
                    <a:spLocks noChangeArrowheads="1"/>
                  </p:cNvSpPr>
                  <p:nvPr/>
                </p:nvSpPr>
                <p:spPr bwMode="auto">
                  <a:xfrm>
                    <a:off x="3393" y="11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294" name="Rectangle 222"/>
                  <p:cNvSpPr>
                    <a:spLocks noChangeArrowheads="1"/>
                  </p:cNvSpPr>
                  <p:nvPr/>
                </p:nvSpPr>
                <p:spPr bwMode="auto">
                  <a:xfrm>
                    <a:off x="3393" y="11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411295" name="Rectangle 223"/>
                <p:cNvSpPr>
                  <a:spLocks noChangeArrowheads="1"/>
                </p:cNvSpPr>
                <p:nvPr/>
              </p:nvSpPr>
              <p:spPr bwMode="auto">
                <a:xfrm>
                  <a:off x="3393" y="1000"/>
                  <a:ext cx="908" cy="118"/>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411296" name="Rectangle 224"/>
              <p:cNvSpPr>
                <a:spLocks noChangeArrowheads="1"/>
              </p:cNvSpPr>
              <p:nvPr/>
            </p:nvSpPr>
            <p:spPr bwMode="auto">
              <a:xfrm>
                <a:off x="3974" y="1271"/>
                <a:ext cx="521" cy="9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ROD</a:t>
                </a:r>
                <a:endParaRPr kumimoji="0" lang="en-US" sz="1400">
                  <a:latin typeface="Tahoma" charset="0"/>
                </a:endParaRPr>
              </a:p>
            </p:txBody>
          </p:sp>
        </p:grpSp>
        <p:grpSp>
          <p:nvGrpSpPr>
            <p:cNvPr id="19" name="Group 225"/>
            <p:cNvGrpSpPr>
              <a:grpSpLocks/>
            </p:cNvGrpSpPr>
            <p:nvPr/>
          </p:nvGrpSpPr>
          <p:grpSpPr bwMode="auto">
            <a:xfrm>
              <a:off x="4448" y="1448"/>
              <a:ext cx="344" cy="125"/>
              <a:chOff x="3744" y="1248"/>
              <a:chExt cx="908" cy="118"/>
            </a:xfrm>
          </p:grpSpPr>
          <p:grpSp>
            <p:nvGrpSpPr>
              <p:cNvPr id="20" name="Group 226"/>
              <p:cNvGrpSpPr>
                <a:grpSpLocks/>
              </p:cNvGrpSpPr>
              <p:nvPr/>
            </p:nvGrpSpPr>
            <p:grpSpPr bwMode="auto">
              <a:xfrm>
                <a:off x="3744" y="1248"/>
                <a:ext cx="908" cy="118"/>
                <a:chOff x="3393" y="1000"/>
                <a:chExt cx="908" cy="118"/>
              </a:xfrm>
            </p:grpSpPr>
            <p:grpSp>
              <p:nvGrpSpPr>
                <p:cNvPr id="21" name="Group 227"/>
                <p:cNvGrpSpPr>
                  <a:grpSpLocks/>
                </p:cNvGrpSpPr>
                <p:nvPr/>
              </p:nvGrpSpPr>
              <p:grpSpPr bwMode="auto">
                <a:xfrm>
                  <a:off x="3393" y="1000"/>
                  <a:ext cx="906" cy="116"/>
                  <a:chOff x="3393" y="1000"/>
                  <a:chExt cx="906" cy="116"/>
                </a:xfrm>
              </p:grpSpPr>
              <p:sp>
                <p:nvSpPr>
                  <p:cNvPr id="1411300" name="Rectangle 228"/>
                  <p:cNvSpPr>
                    <a:spLocks noChangeArrowheads="1"/>
                  </p:cNvSpPr>
                  <p:nvPr/>
                </p:nvSpPr>
                <p:spPr bwMode="auto">
                  <a:xfrm>
                    <a:off x="3393" y="10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01" name="Rectangle 229"/>
                  <p:cNvSpPr>
                    <a:spLocks noChangeArrowheads="1"/>
                  </p:cNvSpPr>
                  <p:nvPr/>
                </p:nvSpPr>
                <p:spPr bwMode="auto">
                  <a:xfrm>
                    <a:off x="3393" y="10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02" name="Rectangle 230"/>
                  <p:cNvSpPr>
                    <a:spLocks noChangeArrowheads="1"/>
                  </p:cNvSpPr>
                  <p:nvPr/>
                </p:nvSpPr>
                <p:spPr bwMode="auto">
                  <a:xfrm>
                    <a:off x="3393" y="10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03" name="Rectangle 231"/>
                  <p:cNvSpPr>
                    <a:spLocks noChangeArrowheads="1"/>
                  </p:cNvSpPr>
                  <p:nvPr/>
                </p:nvSpPr>
                <p:spPr bwMode="auto">
                  <a:xfrm>
                    <a:off x="3393" y="10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04" name="Rectangle 232"/>
                  <p:cNvSpPr>
                    <a:spLocks noChangeArrowheads="1"/>
                  </p:cNvSpPr>
                  <p:nvPr/>
                </p:nvSpPr>
                <p:spPr bwMode="auto">
                  <a:xfrm>
                    <a:off x="3393" y="10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05" name="Rectangle 233"/>
                  <p:cNvSpPr>
                    <a:spLocks noChangeArrowheads="1"/>
                  </p:cNvSpPr>
                  <p:nvPr/>
                </p:nvSpPr>
                <p:spPr bwMode="auto">
                  <a:xfrm>
                    <a:off x="3393" y="10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06" name="Rectangle 234"/>
                  <p:cNvSpPr>
                    <a:spLocks noChangeArrowheads="1"/>
                  </p:cNvSpPr>
                  <p:nvPr/>
                </p:nvSpPr>
                <p:spPr bwMode="auto">
                  <a:xfrm>
                    <a:off x="3393" y="10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07" name="Rectangle 235"/>
                  <p:cNvSpPr>
                    <a:spLocks noChangeArrowheads="1"/>
                  </p:cNvSpPr>
                  <p:nvPr/>
                </p:nvSpPr>
                <p:spPr bwMode="auto">
                  <a:xfrm>
                    <a:off x="3393" y="10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08" name="Rectangle 236"/>
                  <p:cNvSpPr>
                    <a:spLocks noChangeArrowheads="1"/>
                  </p:cNvSpPr>
                  <p:nvPr/>
                </p:nvSpPr>
                <p:spPr bwMode="auto">
                  <a:xfrm>
                    <a:off x="3393" y="10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09" name="Rectangle 237"/>
                  <p:cNvSpPr>
                    <a:spLocks noChangeArrowheads="1"/>
                  </p:cNvSpPr>
                  <p:nvPr/>
                </p:nvSpPr>
                <p:spPr bwMode="auto">
                  <a:xfrm>
                    <a:off x="3393" y="10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10" name="Rectangle 238"/>
                  <p:cNvSpPr>
                    <a:spLocks noChangeArrowheads="1"/>
                  </p:cNvSpPr>
                  <p:nvPr/>
                </p:nvSpPr>
                <p:spPr bwMode="auto">
                  <a:xfrm>
                    <a:off x="3393" y="101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11" name="Rectangle 239"/>
                  <p:cNvSpPr>
                    <a:spLocks noChangeArrowheads="1"/>
                  </p:cNvSpPr>
                  <p:nvPr/>
                </p:nvSpPr>
                <p:spPr bwMode="auto">
                  <a:xfrm>
                    <a:off x="3393" y="10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12" name="Rectangle 240"/>
                  <p:cNvSpPr>
                    <a:spLocks noChangeArrowheads="1"/>
                  </p:cNvSpPr>
                  <p:nvPr/>
                </p:nvSpPr>
                <p:spPr bwMode="auto">
                  <a:xfrm>
                    <a:off x="3393" y="102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13" name="Rectangle 241"/>
                  <p:cNvSpPr>
                    <a:spLocks noChangeArrowheads="1"/>
                  </p:cNvSpPr>
                  <p:nvPr/>
                </p:nvSpPr>
                <p:spPr bwMode="auto">
                  <a:xfrm>
                    <a:off x="3393" y="102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14" name="Rectangle 242"/>
                  <p:cNvSpPr>
                    <a:spLocks noChangeArrowheads="1"/>
                  </p:cNvSpPr>
                  <p:nvPr/>
                </p:nvSpPr>
                <p:spPr bwMode="auto">
                  <a:xfrm>
                    <a:off x="3393" y="10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15" name="Rectangle 243"/>
                  <p:cNvSpPr>
                    <a:spLocks noChangeArrowheads="1"/>
                  </p:cNvSpPr>
                  <p:nvPr/>
                </p:nvSpPr>
                <p:spPr bwMode="auto">
                  <a:xfrm>
                    <a:off x="3393" y="10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16" name="Rectangle 244"/>
                  <p:cNvSpPr>
                    <a:spLocks noChangeArrowheads="1"/>
                  </p:cNvSpPr>
                  <p:nvPr/>
                </p:nvSpPr>
                <p:spPr bwMode="auto">
                  <a:xfrm>
                    <a:off x="3393" y="10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17" name="Rectangle 245"/>
                  <p:cNvSpPr>
                    <a:spLocks noChangeArrowheads="1"/>
                  </p:cNvSpPr>
                  <p:nvPr/>
                </p:nvSpPr>
                <p:spPr bwMode="auto">
                  <a:xfrm>
                    <a:off x="3393" y="102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18" name="Rectangle 246"/>
                  <p:cNvSpPr>
                    <a:spLocks noChangeArrowheads="1"/>
                  </p:cNvSpPr>
                  <p:nvPr/>
                </p:nvSpPr>
                <p:spPr bwMode="auto">
                  <a:xfrm>
                    <a:off x="3393" y="102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19" name="Rectangle 247"/>
                  <p:cNvSpPr>
                    <a:spLocks noChangeArrowheads="1"/>
                  </p:cNvSpPr>
                  <p:nvPr/>
                </p:nvSpPr>
                <p:spPr bwMode="auto">
                  <a:xfrm>
                    <a:off x="3393" y="10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20" name="Rectangle 248"/>
                  <p:cNvSpPr>
                    <a:spLocks noChangeArrowheads="1"/>
                  </p:cNvSpPr>
                  <p:nvPr/>
                </p:nvSpPr>
                <p:spPr bwMode="auto">
                  <a:xfrm>
                    <a:off x="3393" y="10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21" name="Rectangle 249"/>
                  <p:cNvSpPr>
                    <a:spLocks noChangeArrowheads="1"/>
                  </p:cNvSpPr>
                  <p:nvPr/>
                </p:nvSpPr>
                <p:spPr bwMode="auto">
                  <a:xfrm>
                    <a:off x="3393" y="10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22" name="Rectangle 250"/>
                  <p:cNvSpPr>
                    <a:spLocks noChangeArrowheads="1"/>
                  </p:cNvSpPr>
                  <p:nvPr/>
                </p:nvSpPr>
                <p:spPr bwMode="auto">
                  <a:xfrm>
                    <a:off x="3393" y="103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23" name="Rectangle 251"/>
                  <p:cNvSpPr>
                    <a:spLocks noChangeArrowheads="1"/>
                  </p:cNvSpPr>
                  <p:nvPr/>
                </p:nvSpPr>
                <p:spPr bwMode="auto">
                  <a:xfrm>
                    <a:off x="3393" y="103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24" name="Rectangle 252"/>
                  <p:cNvSpPr>
                    <a:spLocks noChangeArrowheads="1"/>
                  </p:cNvSpPr>
                  <p:nvPr/>
                </p:nvSpPr>
                <p:spPr bwMode="auto">
                  <a:xfrm>
                    <a:off x="3393" y="10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25" name="Rectangle 253"/>
                  <p:cNvSpPr>
                    <a:spLocks noChangeArrowheads="1"/>
                  </p:cNvSpPr>
                  <p:nvPr/>
                </p:nvSpPr>
                <p:spPr bwMode="auto">
                  <a:xfrm>
                    <a:off x="3393" y="10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26" name="Rectangle 254"/>
                  <p:cNvSpPr>
                    <a:spLocks noChangeArrowheads="1"/>
                  </p:cNvSpPr>
                  <p:nvPr/>
                </p:nvSpPr>
                <p:spPr bwMode="auto">
                  <a:xfrm>
                    <a:off x="3393" y="10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27" name="Rectangle 255"/>
                  <p:cNvSpPr>
                    <a:spLocks noChangeArrowheads="1"/>
                  </p:cNvSpPr>
                  <p:nvPr/>
                </p:nvSpPr>
                <p:spPr bwMode="auto">
                  <a:xfrm>
                    <a:off x="3393" y="104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28" name="Rectangle 256"/>
                  <p:cNvSpPr>
                    <a:spLocks noChangeArrowheads="1"/>
                  </p:cNvSpPr>
                  <p:nvPr/>
                </p:nvSpPr>
                <p:spPr bwMode="auto">
                  <a:xfrm>
                    <a:off x="3393" y="104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29" name="Rectangle 257"/>
                  <p:cNvSpPr>
                    <a:spLocks noChangeArrowheads="1"/>
                  </p:cNvSpPr>
                  <p:nvPr/>
                </p:nvSpPr>
                <p:spPr bwMode="auto">
                  <a:xfrm>
                    <a:off x="3393" y="10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30" name="Rectangle 258"/>
                  <p:cNvSpPr>
                    <a:spLocks noChangeArrowheads="1"/>
                  </p:cNvSpPr>
                  <p:nvPr/>
                </p:nvSpPr>
                <p:spPr bwMode="auto">
                  <a:xfrm>
                    <a:off x="3393" y="10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31" name="Rectangle 259"/>
                  <p:cNvSpPr>
                    <a:spLocks noChangeArrowheads="1"/>
                  </p:cNvSpPr>
                  <p:nvPr/>
                </p:nvSpPr>
                <p:spPr bwMode="auto">
                  <a:xfrm>
                    <a:off x="3393" y="10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32" name="Rectangle 260"/>
                  <p:cNvSpPr>
                    <a:spLocks noChangeArrowheads="1"/>
                  </p:cNvSpPr>
                  <p:nvPr/>
                </p:nvSpPr>
                <p:spPr bwMode="auto">
                  <a:xfrm>
                    <a:off x="3393" y="105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33" name="Rectangle 261"/>
                  <p:cNvSpPr>
                    <a:spLocks noChangeArrowheads="1"/>
                  </p:cNvSpPr>
                  <p:nvPr/>
                </p:nvSpPr>
                <p:spPr bwMode="auto">
                  <a:xfrm>
                    <a:off x="3393" y="105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34" name="Rectangle 262"/>
                  <p:cNvSpPr>
                    <a:spLocks noChangeArrowheads="1"/>
                  </p:cNvSpPr>
                  <p:nvPr/>
                </p:nvSpPr>
                <p:spPr bwMode="auto">
                  <a:xfrm>
                    <a:off x="3393" y="10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35" name="Rectangle 263"/>
                  <p:cNvSpPr>
                    <a:spLocks noChangeArrowheads="1"/>
                  </p:cNvSpPr>
                  <p:nvPr/>
                </p:nvSpPr>
                <p:spPr bwMode="auto">
                  <a:xfrm>
                    <a:off x="3393" y="105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36" name="Rectangle 264"/>
                  <p:cNvSpPr>
                    <a:spLocks noChangeArrowheads="1"/>
                  </p:cNvSpPr>
                  <p:nvPr/>
                </p:nvSpPr>
                <p:spPr bwMode="auto">
                  <a:xfrm>
                    <a:off x="3393" y="105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37" name="Rectangle 265"/>
                  <p:cNvSpPr>
                    <a:spLocks noChangeArrowheads="1"/>
                  </p:cNvSpPr>
                  <p:nvPr/>
                </p:nvSpPr>
                <p:spPr bwMode="auto">
                  <a:xfrm>
                    <a:off x="3393" y="10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38" name="Rectangle 266"/>
                  <p:cNvSpPr>
                    <a:spLocks noChangeArrowheads="1"/>
                  </p:cNvSpPr>
                  <p:nvPr/>
                </p:nvSpPr>
                <p:spPr bwMode="auto">
                  <a:xfrm>
                    <a:off x="3393" y="10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39" name="Rectangle 267"/>
                  <p:cNvSpPr>
                    <a:spLocks noChangeArrowheads="1"/>
                  </p:cNvSpPr>
                  <p:nvPr/>
                </p:nvSpPr>
                <p:spPr bwMode="auto">
                  <a:xfrm>
                    <a:off x="3393" y="10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40" name="Rectangle 268"/>
                  <p:cNvSpPr>
                    <a:spLocks noChangeArrowheads="1"/>
                  </p:cNvSpPr>
                  <p:nvPr/>
                </p:nvSpPr>
                <p:spPr bwMode="auto">
                  <a:xfrm>
                    <a:off x="3393" y="106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41" name="Rectangle 269"/>
                  <p:cNvSpPr>
                    <a:spLocks noChangeArrowheads="1"/>
                  </p:cNvSpPr>
                  <p:nvPr/>
                </p:nvSpPr>
                <p:spPr bwMode="auto">
                  <a:xfrm>
                    <a:off x="3393" y="106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42" name="Rectangle 270"/>
                  <p:cNvSpPr>
                    <a:spLocks noChangeArrowheads="1"/>
                  </p:cNvSpPr>
                  <p:nvPr/>
                </p:nvSpPr>
                <p:spPr bwMode="auto">
                  <a:xfrm>
                    <a:off x="3393" y="10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43" name="Rectangle 271"/>
                  <p:cNvSpPr>
                    <a:spLocks noChangeArrowheads="1"/>
                  </p:cNvSpPr>
                  <p:nvPr/>
                </p:nvSpPr>
                <p:spPr bwMode="auto">
                  <a:xfrm>
                    <a:off x="3393" y="10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44" name="Rectangle 272"/>
                  <p:cNvSpPr>
                    <a:spLocks noChangeArrowheads="1"/>
                  </p:cNvSpPr>
                  <p:nvPr/>
                </p:nvSpPr>
                <p:spPr bwMode="auto">
                  <a:xfrm>
                    <a:off x="3393" y="10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45" name="Rectangle 273"/>
                  <p:cNvSpPr>
                    <a:spLocks noChangeArrowheads="1"/>
                  </p:cNvSpPr>
                  <p:nvPr/>
                </p:nvSpPr>
                <p:spPr bwMode="auto">
                  <a:xfrm>
                    <a:off x="3393" y="107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46" name="Rectangle 274"/>
                  <p:cNvSpPr>
                    <a:spLocks noChangeArrowheads="1"/>
                  </p:cNvSpPr>
                  <p:nvPr/>
                </p:nvSpPr>
                <p:spPr bwMode="auto">
                  <a:xfrm>
                    <a:off x="3393" y="107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47" name="Rectangle 275"/>
                  <p:cNvSpPr>
                    <a:spLocks noChangeArrowheads="1"/>
                  </p:cNvSpPr>
                  <p:nvPr/>
                </p:nvSpPr>
                <p:spPr bwMode="auto">
                  <a:xfrm>
                    <a:off x="3393" y="10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48" name="Rectangle 276"/>
                  <p:cNvSpPr>
                    <a:spLocks noChangeArrowheads="1"/>
                  </p:cNvSpPr>
                  <p:nvPr/>
                </p:nvSpPr>
                <p:spPr bwMode="auto">
                  <a:xfrm>
                    <a:off x="3393" y="10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49" name="Rectangle 277"/>
                  <p:cNvSpPr>
                    <a:spLocks noChangeArrowheads="1"/>
                  </p:cNvSpPr>
                  <p:nvPr/>
                </p:nvSpPr>
                <p:spPr bwMode="auto">
                  <a:xfrm>
                    <a:off x="3393" y="10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50" name="Rectangle 278"/>
                  <p:cNvSpPr>
                    <a:spLocks noChangeArrowheads="1"/>
                  </p:cNvSpPr>
                  <p:nvPr/>
                </p:nvSpPr>
                <p:spPr bwMode="auto">
                  <a:xfrm>
                    <a:off x="3393" y="108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51" name="Rectangle 279"/>
                  <p:cNvSpPr>
                    <a:spLocks noChangeArrowheads="1"/>
                  </p:cNvSpPr>
                  <p:nvPr/>
                </p:nvSpPr>
                <p:spPr bwMode="auto">
                  <a:xfrm>
                    <a:off x="3393" y="108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52" name="Rectangle 280"/>
                  <p:cNvSpPr>
                    <a:spLocks noChangeArrowheads="1"/>
                  </p:cNvSpPr>
                  <p:nvPr/>
                </p:nvSpPr>
                <p:spPr bwMode="auto">
                  <a:xfrm>
                    <a:off x="3393" y="10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53" name="Rectangle 281"/>
                  <p:cNvSpPr>
                    <a:spLocks noChangeArrowheads="1"/>
                  </p:cNvSpPr>
                  <p:nvPr/>
                </p:nvSpPr>
                <p:spPr bwMode="auto">
                  <a:xfrm>
                    <a:off x="3393" y="10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54" name="Rectangle 282"/>
                  <p:cNvSpPr>
                    <a:spLocks noChangeArrowheads="1"/>
                  </p:cNvSpPr>
                  <p:nvPr/>
                </p:nvSpPr>
                <p:spPr bwMode="auto">
                  <a:xfrm>
                    <a:off x="3393" y="108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55" name="Rectangle 283"/>
                  <p:cNvSpPr>
                    <a:spLocks noChangeArrowheads="1"/>
                  </p:cNvSpPr>
                  <p:nvPr/>
                </p:nvSpPr>
                <p:spPr bwMode="auto">
                  <a:xfrm>
                    <a:off x="3393" y="108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56" name="Rectangle 284"/>
                  <p:cNvSpPr>
                    <a:spLocks noChangeArrowheads="1"/>
                  </p:cNvSpPr>
                  <p:nvPr/>
                </p:nvSpPr>
                <p:spPr bwMode="auto">
                  <a:xfrm>
                    <a:off x="3393" y="109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57" name="Rectangle 285"/>
                  <p:cNvSpPr>
                    <a:spLocks noChangeArrowheads="1"/>
                  </p:cNvSpPr>
                  <p:nvPr/>
                </p:nvSpPr>
                <p:spPr bwMode="auto">
                  <a:xfrm>
                    <a:off x="3393" y="109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58" name="Rectangle 286"/>
                  <p:cNvSpPr>
                    <a:spLocks noChangeArrowheads="1"/>
                  </p:cNvSpPr>
                  <p:nvPr/>
                </p:nvSpPr>
                <p:spPr bwMode="auto">
                  <a:xfrm>
                    <a:off x="3393" y="109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59" name="Rectangle 287"/>
                  <p:cNvSpPr>
                    <a:spLocks noChangeArrowheads="1"/>
                  </p:cNvSpPr>
                  <p:nvPr/>
                </p:nvSpPr>
                <p:spPr bwMode="auto">
                  <a:xfrm>
                    <a:off x="3393" y="109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60" name="Rectangle 288"/>
                  <p:cNvSpPr>
                    <a:spLocks noChangeArrowheads="1"/>
                  </p:cNvSpPr>
                  <p:nvPr/>
                </p:nvSpPr>
                <p:spPr bwMode="auto">
                  <a:xfrm>
                    <a:off x="3393" y="10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61" name="Rectangle 289"/>
                  <p:cNvSpPr>
                    <a:spLocks noChangeArrowheads="1"/>
                  </p:cNvSpPr>
                  <p:nvPr/>
                </p:nvSpPr>
                <p:spPr bwMode="auto">
                  <a:xfrm>
                    <a:off x="3393" y="109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62" name="Rectangle 290"/>
                  <p:cNvSpPr>
                    <a:spLocks noChangeArrowheads="1"/>
                  </p:cNvSpPr>
                  <p:nvPr/>
                </p:nvSpPr>
                <p:spPr bwMode="auto">
                  <a:xfrm>
                    <a:off x="3393" y="11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63" name="Rectangle 291"/>
                  <p:cNvSpPr>
                    <a:spLocks noChangeArrowheads="1"/>
                  </p:cNvSpPr>
                  <p:nvPr/>
                </p:nvSpPr>
                <p:spPr bwMode="auto">
                  <a:xfrm>
                    <a:off x="3393" y="110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64" name="Rectangle 292"/>
                  <p:cNvSpPr>
                    <a:spLocks noChangeArrowheads="1"/>
                  </p:cNvSpPr>
                  <p:nvPr/>
                </p:nvSpPr>
                <p:spPr bwMode="auto">
                  <a:xfrm>
                    <a:off x="3393" y="110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65" name="Rectangle 293"/>
                  <p:cNvSpPr>
                    <a:spLocks noChangeArrowheads="1"/>
                  </p:cNvSpPr>
                  <p:nvPr/>
                </p:nvSpPr>
                <p:spPr bwMode="auto">
                  <a:xfrm>
                    <a:off x="3393" y="11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66" name="Rectangle 294"/>
                  <p:cNvSpPr>
                    <a:spLocks noChangeArrowheads="1"/>
                  </p:cNvSpPr>
                  <p:nvPr/>
                </p:nvSpPr>
                <p:spPr bwMode="auto">
                  <a:xfrm>
                    <a:off x="3393" y="11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67" name="Rectangle 295"/>
                  <p:cNvSpPr>
                    <a:spLocks noChangeArrowheads="1"/>
                  </p:cNvSpPr>
                  <p:nvPr/>
                </p:nvSpPr>
                <p:spPr bwMode="auto">
                  <a:xfrm>
                    <a:off x="3393" y="11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68" name="Rectangle 296"/>
                  <p:cNvSpPr>
                    <a:spLocks noChangeArrowheads="1"/>
                  </p:cNvSpPr>
                  <p:nvPr/>
                </p:nvSpPr>
                <p:spPr bwMode="auto">
                  <a:xfrm>
                    <a:off x="3393" y="111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69" name="Rectangle 297"/>
                  <p:cNvSpPr>
                    <a:spLocks noChangeArrowheads="1"/>
                  </p:cNvSpPr>
                  <p:nvPr/>
                </p:nvSpPr>
                <p:spPr bwMode="auto">
                  <a:xfrm>
                    <a:off x="3393" y="111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70" name="Rectangle 298"/>
                  <p:cNvSpPr>
                    <a:spLocks noChangeArrowheads="1"/>
                  </p:cNvSpPr>
                  <p:nvPr/>
                </p:nvSpPr>
                <p:spPr bwMode="auto">
                  <a:xfrm>
                    <a:off x="3393" y="11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11371" name="Rectangle 299"/>
                  <p:cNvSpPr>
                    <a:spLocks noChangeArrowheads="1"/>
                  </p:cNvSpPr>
                  <p:nvPr/>
                </p:nvSpPr>
                <p:spPr bwMode="auto">
                  <a:xfrm>
                    <a:off x="3393" y="11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411372" name="Rectangle 300"/>
                <p:cNvSpPr>
                  <a:spLocks noChangeArrowheads="1"/>
                </p:cNvSpPr>
                <p:nvPr/>
              </p:nvSpPr>
              <p:spPr bwMode="auto">
                <a:xfrm>
                  <a:off x="3393" y="1000"/>
                  <a:ext cx="908" cy="118"/>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411373" name="Rectangle 301"/>
              <p:cNvSpPr>
                <a:spLocks noChangeArrowheads="1"/>
              </p:cNvSpPr>
              <p:nvPr/>
            </p:nvSpPr>
            <p:spPr bwMode="auto">
              <a:xfrm>
                <a:off x="3974" y="1271"/>
                <a:ext cx="521" cy="9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ROD</a:t>
                </a:r>
                <a:endParaRPr kumimoji="0" lang="en-US" sz="1400">
                  <a:latin typeface="Tahoma" charset="0"/>
                </a:endParaRPr>
              </a:p>
            </p:txBody>
          </p:sp>
        </p:grpSp>
      </p:grpSp>
      <p:grpSp>
        <p:nvGrpSpPr>
          <p:cNvPr id="22" name="Group 302"/>
          <p:cNvGrpSpPr>
            <a:grpSpLocks/>
          </p:cNvGrpSpPr>
          <p:nvPr/>
        </p:nvGrpSpPr>
        <p:grpSpPr bwMode="auto">
          <a:xfrm>
            <a:off x="5307623" y="2501900"/>
            <a:ext cx="1279281" cy="419100"/>
            <a:chOff x="3776" y="1576"/>
            <a:chExt cx="873" cy="264"/>
          </a:xfrm>
        </p:grpSpPr>
        <p:grpSp>
          <p:nvGrpSpPr>
            <p:cNvPr id="23" name="Group 303"/>
            <p:cNvGrpSpPr>
              <a:grpSpLocks/>
            </p:cNvGrpSpPr>
            <p:nvPr/>
          </p:nvGrpSpPr>
          <p:grpSpPr bwMode="auto">
            <a:xfrm>
              <a:off x="4188" y="1576"/>
              <a:ext cx="57" cy="264"/>
              <a:chOff x="3821" y="1116"/>
              <a:chExt cx="53" cy="116"/>
            </a:xfrm>
          </p:grpSpPr>
          <p:sp>
            <p:nvSpPr>
              <p:cNvPr id="1411376" name="Line 304"/>
              <p:cNvSpPr>
                <a:spLocks noChangeShapeType="1"/>
              </p:cNvSpPr>
              <p:nvPr/>
            </p:nvSpPr>
            <p:spPr bwMode="auto">
              <a:xfrm>
                <a:off x="3846" y="1116"/>
                <a:ext cx="1" cy="69"/>
              </a:xfrm>
              <a:prstGeom prst="line">
                <a:avLst/>
              </a:prstGeom>
              <a:noFill/>
              <a:ln w="38100" cmpd="dbl">
                <a:solidFill>
                  <a:srgbClr val="000000"/>
                </a:solidFill>
                <a:round/>
                <a:headEnd/>
                <a:tailEnd/>
              </a:ln>
            </p:spPr>
            <p:txBody>
              <a:bodyPr>
                <a:prstTxWarp prst="textNoShape">
                  <a:avLst/>
                </a:prstTxWarp>
              </a:bodyPr>
              <a:lstStyle/>
              <a:p>
                <a:endParaRPr lang="it-IT"/>
              </a:p>
            </p:txBody>
          </p:sp>
          <p:sp>
            <p:nvSpPr>
              <p:cNvPr id="1411377" name="Freeform 305"/>
              <p:cNvSpPr>
                <a:spLocks/>
              </p:cNvSpPr>
              <p:nvPr/>
            </p:nvSpPr>
            <p:spPr bwMode="auto">
              <a:xfrm>
                <a:off x="3821" y="1182"/>
                <a:ext cx="53" cy="50"/>
              </a:xfrm>
              <a:custGeom>
                <a:avLst/>
                <a:gdLst/>
                <a:ahLst/>
                <a:cxnLst>
                  <a:cxn ang="0">
                    <a:pos x="0" y="0"/>
                  </a:cxn>
                  <a:cxn ang="0">
                    <a:pos x="27" y="50"/>
                  </a:cxn>
                  <a:cxn ang="0">
                    <a:pos x="53" y="0"/>
                  </a:cxn>
                  <a:cxn ang="0">
                    <a:pos x="0" y="0"/>
                  </a:cxn>
                </a:cxnLst>
                <a:rect l="0" t="0" r="r" b="b"/>
                <a:pathLst>
                  <a:path w="53" h="50">
                    <a:moveTo>
                      <a:pt x="0" y="0"/>
                    </a:moveTo>
                    <a:lnTo>
                      <a:pt x="27" y="50"/>
                    </a:lnTo>
                    <a:lnTo>
                      <a:pt x="53" y="0"/>
                    </a:lnTo>
                    <a:lnTo>
                      <a:pt x="0" y="0"/>
                    </a:lnTo>
                    <a:close/>
                  </a:path>
                </a:pathLst>
              </a:custGeom>
              <a:solidFill>
                <a:srgbClr val="000000"/>
              </a:solidFill>
              <a:ln w="19050" cmpd="sng">
                <a:solidFill>
                  <a:srgbClr val="000000"/>
                </a:solidFill>
                <a:round/>
                <a:headEnd/>
                <a:tailEnd/>
              </a:ln>
            </p:spPr>
            <p:txBody>
              <a:bodyPr>
                <a:prstTxWarp prst="textNoShape">
                  <a:avLst/>
                </a:prstTxWarp>
              </a:bodyPr>
              <a:lstStyle/>
              <a:p>
                <a:endParaRPr lang="it-IT"/>
              </a:p>
            </p:txBody>
          </p:sp>
        </p:grpSp>
        <p:grpSp>
          <p:nvGrpSpPr>
            <p:cNvPr id="24" name="Group 306"/>
            <p:cNvGrpSpPr>
              <a:grpSpLocks/>
            </p:cNvGrpSpPr>
            <p:nvPr/>
          </p:nvGrpSpPr>
          <p:grpSpPr bwMode="auto">
            <a:xfrm>
              <a:off x="3776" y="1576"/>
              <a:ext cx="57" cy="264"/>
              <a:chOff x="3821" y="1116"/>
              <a:chExt cx="53" cy="116"/>
            </a:xfrm>
          </p:grpSpPr>
          <p:sp>
            <p:nvSpPr>
              <p:cNvPr id="1411379" name="Line 307"/>
              <p:cNvSpPr>
                <a:spLocks noChangeShapeType="1"/>
              </p:cNvSpPr>
              <p:nvPr/>
            </p:nvSpPr>
            <p:spPr bwMode="auto">
              <a:xfrm>
                <a:off x="3846" y="1116"/>
                <a:ext cx="1" cy="69"/>
              </a:xfrm>
              <a:prstGeom prst="line">
                <a:avLst/>
              </a:prstGeom>
              <a:noFill/>
              <a:ln w="38100" cmpd="dbl">
                <a:solidFill>
                  <a:srgbClr val="000000"/>
                </a:solidFill>
                <a:round/>
                <a:headEnd/>
                <a:tailEnd/>
              </a:ln>
            </p:spPr>
            <p:txBody>
              <a:bodyPr>
                <a:prstTxWarp prst="textNoShape">
                  <a:avLst/>
                </a:prstTxWarp>
              </a:bodyPr>
              <a:lstStyle/>
              <a:p>
                <a:endParaRPr lang="it-IT"/>
              </a:p>
            </p:txBody>
          </p:sp>
          <p:sp>
            <p:nvSpPr>
              <p:cNvPr id="1411380" name="Freeform 308"/>
              <p:cNvSpPr>
                <a:spLocks/>
              </p:cNvSpPr>
              <p:nvPr/>
            </p:nvSpPr>
            <p:spPr bwMode="auto">
              <a:xfrm>
                <a:off x="3821" y="1182"/>
                <a:ext cx="53" cy="50"/>
              </a:xfrm>
              <a:custGeom>
                <a:avLst/>
                <a:gdLst/>
                <a:ahLst/>
                <a:cxnLst>
                  <a:cxn ang="0">
                    <a:pos x="0" y="0"/>
                  </a:cxn>
                  <a:cxn ang="0">
                    <a:pos x="27" y="50"/>
                  </a:cxn>
                  <a:cxn ang="0">
                    <a:pos x="53" y="0"/>
                  </a:cxn>
                  <a:cxn ang="0">
                    <a:pos x="0" y="0"/>
                  </a:cxn>
                </a:cxnLst>
                <a:rect l="0" t="0" r="r" b="b"/>
                <a:pathLst>
                  <a:path w="53" h="50">
                    <a:moveTo>
                      <a:pt x="0" y="0"/>
                    </a:moveTo>
                    <a:lnTo>
                      <a:pt x="27" y="50"/>
                    </a:lnTo>
                    <a:lnTo>
                      <a:pt x="53" y="0"/>
                    </a:lnTo>
                    <a:lnTo>
                      <a:pt x="0" y="0"/>
                    </a:lnTo>
                    <a:close/>
                  </a:path>
                </a:pathLst>
              </a:custGeom>
              <a:solidFill>
                <a:srgbClr val="000000"/>
              </a:solidFill>
              <a:ln w="19050" cmpd="sng">
                <a:solidFill>
                  <a:srgbClr val="000000"/>
                </a:solidFill>
                <a:round/>
                <a:headEnd/>
                <a:tailEnd/>
              </a:ln>
            </p:spPr>
            <p:txBody>
              <a:bodyPr>
                <a:prstTxWarp prst="textNoShape">
                  <a:avLst/>
                </a:prstTxWarp>
              </a:bodyPr>
              <a:lstStyle/>
              <a:p>
                <a:endParaRPr lang="it-IT"/>
              </a:p>
            </p:txBody>
          </p:sp>
        </p:grpSp>
        <p:grpSp>
          <p:nvGrpSpPr>
            <p:cNvPr id="25" name="Group 309"/>
            <p:cNvGrpSpPr>
              <a:grpSpLocks/>
            </p:cNvGrpSpPr>
            <p:nvPr/>
          </p:nvGrpSpPr>
          <p:grpSpPr bwMode="auto">
            <a:xfrm>
              <a:off x="4592" y="1576"/>
              <a:ext cx="57" cy="264"/>
              <a:chOff x="3821" y="1116"/>
              <a:chExt cx="53" cy="116"/>
            </a:xfrm>
          </p:grpSpPr>
          <p:sp>
            <p:nvSpPr>
              <p:cNvPr id="1411382" name="Line 310"/>
              <p:cNvSpPr>
                <a:spLocks noChangeShapeType="1"/>
              </p:cNvSpPr>
              <p:nvPr/>
            </p:nvSpPr>
            <p:spPr bwMode="auto">
              <a:xfrm>
                <a:off x="3846" y="1116"/>
                <a:ext cx="1" cy="69"/>
              </a:xfrm>
              <a:prstGeom prst="line">
                <a:avLst/>
              </a:prstGeom>
              <a:noFill/>
              <a:ln w="38100" cmpd="dbl">
                <a:solidFill>
                  <a:srgbClr val="000000"/>
                </a:solidFill>
                <a:round/>
                <a:headEnd/>
                <a:tailEnd/>
              </a:ln>
            </p:spPr>
            <p:txBody>
              <a:bodyPr>
                <a:prstTxWarp prst="textNoShape">
                  <a:avLst/>
                </a:prstTxWarp>
              </a:bodyPr>
              <a:lstStyle/>
              <a:p>
                <a:endParaRPr lang="it-IT"/>
              </a:p>
            </p:txBody>
          </p:sp>
          <p:sp>
            <p:nvSpPr>
              <p:cNvPr id="1411383" name="Freeform 311"/>
              <p:cNvSpPr>
                <a:spLocks/>
              </p:cNvSpPr>
              <p:nvPr/>
            </p:nvSpPr>
            <p:spPr bwMode="auto">
              <a:xfrm>
                <a:off x="3821" y="1182"/>
                <a:ext cx="53" cy="50"/>
              </a:xfrm>
              <a:custGeom>
                <a:avLst/>
                <a:gdLst/>
                <a:ahLst/>
                <a:cxnLst>
                  <a:cxn ang="0">
                    <a:pos x="0" y="0"/>
                  </a:cxn>
                  <a:cxn ang="0">
                    <a:pos x="27" y="50"/>
                  </a:cxn>
                  <a:cxn ang="0">
                    <a:pos x="53" y="0"/>
                  </a:cxn>
                  <a:cxn ang="0">
                    <a:pos x="0" y="0"/>
                  </a:cxn>
                </a:cxnLst>
                <a:rect l="0" t="0" r="r" b="b"/>
                <a:pathLst>
                  <a:path w="53" h="50">
                    <a:moveTo>
                      <a:pt x="0" y="0"/>
                    </a:moveTo>
                    <a:lnTo>
                      <a:pt x="27" y="50"/>
                    </a:lnTo>
                    <a:lnTo>
                      <a:pt x="53" y="0"/>
                    </a:lnTo>
                    <a:lnTo>
                      <a:pt x="0" y="0"/>
                    </a:lnTo>
                    <a:close/>
                  </a:path>
                </a:pathLst>
              </a:custGeom>
              <a:solidFill>
                <a:srgbClr val="000000"/>
              </a:solidFill>
              <a:ln w="19050" cmpd="sng">
                <a:solidFill>
                  <a:srgbClr val="000000"/>
                </a:solidFill>
                <a:round/>
                <a:headEnd/>
                <a:tailEnd/>
              </a:ln>
            </p:spPr>
            <p:txBody>
              <a:bodyPr>
                <a:prstTxWarp prst="textNoShape">
                  <a:avLst/>
                </a:prstTxWarp>
              </a:bodyPr>
              <a:lstStyle/>
              <a:p>
                <a:endParaRPr lang="it-IT"/>
              </a:p>
            </p:txBody>
          </p:sp>
        </p:grpSp>
      </p:grpSp>
      <p:grpSp>
        <p:nvGrpSpPr>
          <p:cNvPr id="26" name="Group 312"/>
          <p:cNvGrpSpPr>
            <a:grpSpLocks/>
          </p:cNvGrpSpPr>
          <p:nvPr/>
        </p:nvGrpSpPr>
        <p:grpSpPr bwMode="auto">
          <a:xfrm>
            <a:off x="5178669" y="2933700"/>
            <a:ext cx="1529862" cy="414338"/>
            <a:chOff x="3688" y="1847"/>
            <a:chExt cx="1044" cy="261"/>
          </a:xfrm>
        </p:grpSpPr>
        <p:grpSp>
          <p:nvGrpSpPr>
            <p:cNvPr id="27" name="Group 313"/>
            <p:cNvGrpSpPr>
              <a:grpSpLocks/>
            </p:cNvGrpSpPr>
            <p:nvPr/>
          </p:nvGrpSpPr>
          <p:grpSpPr bwMode="auto">
            <a:xfrm>
              <a:off x="3688" y="1847"/>
              <a:ext cx="232" cy="261"/>
              <a:chOff x="3688" y="1817"/>
              <a:chExt cx="232" cy="333"/>
            </a:xfrm>
          </p:grpSpPr>
          <p:sp>
            <p:nvSpPr>
              <p:cNvPr id="1411386" name="Rectangle 314"/>
              <p:cNvSpPr>
                <a:spLocks noChangeArrowheads="1"/>
              </p:cNvSpPr>
              <p:nvPr/>
            </p:nvSpPr>
            <p:spPr bwMode="auto">
              <a:xfrm>
                <a:off x="3688" y="1817"/>
                <a:ext cx="232" cy="333"/>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11387" name="Rectangle 315"/>
              <p:cNvSpPr>
                <a:spLocks noChangeArrowheads="1"/>
              </p:cNvSpPr>
              <p:nvPr/>
            </p:nvSpPr>
            <p:spPr bwMode="auto">
              <a:xfrm>
                <a:off x="3721" y="1934"/>
                <a:ext cx="191" cy="124"/>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ROB</a:t>
                </a:r>
                <a:endParaRPr kumimoji="0" lang="en-US" sz="1000">
                  <a:latin typeface="Tahoma" charset="0"/>
                </a:endParaRPr>
              </a:p>
            </p:txBody>
          </p:sp>
        </p:grpSp>
        <p:grpSp>
          <p:nvGrpSpPr>
            <p:cNvPr id="28" name="Group 316"/>
            <p:cNvGrpSpPr>
              <a:grpSpLocks/>
            </p:cNvGrpSpPr>
            <p:nvPr/>
          </p:nvGrpSpPr>
          <p:grpSpPr bwMode="auto">
            <a:xfrm>
              <a:off x="4104" y="1847"/>
              <a:ext cx="232" cy="261"/>
              <a:chOff x="3688" y="1817"/>
              <a:chExt cx="232" cy="333"/>
            </a:xfrm>
          </p:grpSpPr>
          <p:sp>
            <p:nvSpPr>
              <p:cNvPr id="1411389" name="Rectangle 317"/>
              <p:cNvSpPr>
                <a:spLocks noChangeArrowheads="1"/>
              </p:cNvSpPr>
              <p:nvPr/>
            </p:nvSpPr>
            <p:spPr bwMode="auto">
              <a:xfrm>
                <a:off x="3688" y="1817"/>
                <a:ext cx="232" cy="333"/>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11390" name="Rectangle 318"/>
              <p:cNvSpPr>
                <a:spLocks noChangeArrowheads="1"/>
              </p:cNvSpPr>
              <p:nvPr/>
            </p:nvSpPr>
            <p:spPr bwMode="auto">
              <a:xfrm>
                <a:off x="3721" y="1934"/>
                <a:ext cx="191" cy="124"/>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ROB</a:t>
                </a:r>
                <a:endParaRPr kumimoji="0" lang="en-US" sz="1000">
                  <a:latin typeface="Tahoma" charset="0"/>
                </a:endParaRPr>
              </a:p>
            </p:txBody>
          </p:sp>
        </p:grpSp>
        <p:grpSp>
          <p:nvGrpSpPr>
            <p:cNvPr id="29" name="Group 319"/>
            <p:cNvGrpSpPr>
              <a:grpSpLocks/>
            </p:cNvGrpSpPr>
            <p:nvPr/>
          </p:nvGrpSpPr>
          <p:grpSpPr bwMode="auto">
            <a:xfrm>
              <a:off x="4500" y="1847"/>
              <a:ext cx="232" cy="261"/>
              <a:chOff x="3688" y="1817"/>
              <a:chExt cx="232" cy="333"/>
            </a:xfrm>
          </p:grpSpPr>
          <p:sp>
            <p:nvSpPr>
              <p:cNvPr id="1411392" name="Rectangle 320"/>
              <p:cNvSpPr>
                <a:spLocks noChangeArrowheads="1"/>
              </p:cNvSpPr>
              <p:nvPr/>
            </p:nvSpPr>
            <p:spPr bwMode="auto">
              <a:xfrm>
                <a:off x="3688" y="1817"/>
                <a:ext cx="232" cy="333"/>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11393" name="Rectangle 321"/>
              <p:cNvSpPr>
                <a:spLocks noChangeArrowheads="1"/>
              </p:cNvSpPr>
              <p:nvPr/>
            </p:nvSpPr>
            <p:spPr bwMode="auto">
              <a:xfrm>
                <a:off x="3721" y="1934"/>
                <a:ext cx="191" cy="124"/>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ROB</a:t>
                </a:r>
                <a:endParaRPr kumimoji="0" lang="en-US" sz="1000">
                  <a:latin typeface="Tahoma" charset="0"/>
                </a:endParaRPr>
              </a:p>
            </p:txBody>
          </p:sp>
        </p:grpSp>
      </p:grpSp>
      <p:sp>
        <p:nvSpPr>
          <p:cNvPr id="1411395" name="Text Box 323"/>
          <p:cNvSpPr txBox="1">
            <a:spLocks noChangeArrowheads="1"/>
          </p:cNvSpPr>
          <p:nvPr/>
        </p:nvSpPr>
        <p:spPr bwMode="auto">
          <a:xfrm>
            <a:off x="3656135" y="-24408"/>
            <a:ext cx="2221356" cy="615553"/>
          </a:xfrm>
          <a:prstGeom prst="rect">
            <a:avLst/>
          </a:prstGeom>
          <a:noFill/>
          <a:ln w="28575" cap="sq">
            <a:noFill/>
            <a:miter lim="800000"/>
            <a:headEnd/>
            <a:tailEnd/>
          </a:ln>
          <a:effectLst/>
        </p:spPr>
        <p:txBody>
          <a:bodyPr wrap="none" anchor="ctr">
            <a:prstTxWarp prst="textNoShape">
              <a:avLst/>
            </a:prstTxWarp>
            <a:spAutoFit/>
          </a:bodyPr>
          <a:lstStyle/>
          <a:p>
            <a:r>
              <a:rPr lang="en-US" sz="2000" b="1" u="sng">
                <a:solidFill>
                  <a:srgbClr val="060275"/>
                </a:solidFill>
                <a:latin typeface="Comic Sans MS" charset="0"/>
              </a:rPr>
              <a:t>ARCHITECTURE</a:t>
            </a:r>
            <a:br>
              <a:rPr lang="en-US" sz="2000" b="1" u="sng">
                <a:solidFill>
                  <a:srgbClr val="060275"/>
                </a:solidFill>
                <a:latin typeface="Comic Sans MS" charset="0"/>
              </a:rPr>
            </a:br>
            <a:r>
              <a:rPr lang="en-US" sz="1400" b="1">
                <a:solidFill>
                  <a:srgbClr val="3D3D3D"/>
                </a:solidFill>
                <a:latin typeface="Comic Sans MS" charset="0"/>
              </a:rPr>
              <a:t>(Functional elements)</a:t>
            </a:r>
          </a:p>
        </p:txBody>
      </p:sp>
      <p:grpSp>
        <p:nvGrpSpPr>
          <p:cNvPr id="30" name="Group 425"/>
          <p:cNvGrpSpPr>
            <a:grpSpLocks/>
          </p:cNvGrpSpPr>
          <p:nvPr/>
        </p:nvGrpSpPr>
        <p:grpSpPr bwMode="auto">
          <a:xfrm>
            <a:off x="2192215" y="3071813"/>
            <a:ext cx="423497" cy="252412"/>
            <a:chOff x="825" y="1237"/>
            <a:chExt cx="289" cy="159"/>
          </a:xfrm>
        </p:grpSpPr>
        <p:sp>
          <p:nvSpPr>
            <p:cNvPr id="1411498" name="Rectangle 426"/>
            <p:cNvSpPr>
              <a:spLocks noChangeArrowheads="1"/>
            </p:cNvSpPr>
            <p:nvPr/>
          </p:nvSpPr>
          <p:spPr bwMode="auto">
            <a:xfrm>
              <a:off x="825" y="1237"/>
              <a:ext cx="289" cy="15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11499" name="Rectangle 427"/>
            <p:cNvSpPr>
              <a:spLocks noChangeArrowheads="1"/>
            </p:cNvSpPr>
            <p:nvPr/>
          </p:nvSpPr>
          <p:spPr bwMode="auto">
            <a:xfrm>
              <a:off x="862" y="1268"/>
              <a:ext cx="233"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ROIB</a:t>
              </a:r>
              <a:endParaRPr kumimoji="0" lang="en-US" sz="1000">
                <a:latin typeface="Tahoma" charset="0"/>
              </a:endParaRPr>
            </a:p>
          </p:txBody>
        </p:sp>
      </p:grpSp>
      <p:sp>
        <p:nvSpPr>
          <p:cNvPr id="1411504" name="Text Box 432"/>
          <p:cNvSpPr txBox="1">
            <a:spLocks noChangeArrowheads="1"/>
          </p:cNvSpPr>
          <p:nvPr/>
        </p:nvSpPr>
        <p:spPr bwMode="auto">
          <a:xfrm>
            <a:off x="7315200" y="2266078"/>
            <a:ext cx="1296624" cy="246221"/>
          </a:xfrm>
          <a:prstGeom prst="rect">
            <a:avLst/>
          </a:prstGeom>
          <a:noFill/>
          <a:ln w="28575" cap="sq">
            <a:noFill/>
            <a:miter lim="800000"/>
            <a:headEnd/>
            <a:tailEnd/>
          </a:ln>
          <a:effectLst/>
        </p:spPr>
        <p:txBody>
          <a:bodyPr wrap="none" anchor="ctr">
            <a:prstTxWarp prst="textNoShape">
              <a:avLst/>
            </a:prstTxWarp>
            <a:spAutoFit/>
          </a:bodyPr>
          <a:lstStyle/>
          <a:p>
            <a:r>
              <a:rPr lang="en-US" sz="1000" b="1">
                <a:solidFill>
                  <a:srgbClr val="4B4B4B"/>
                </a:solidFill>
                <a:latin typeface="Comic Sans MS" charset="0"/>
              </a:rPr>
              <a:t>Read-Out Drivers</a:t>
            </a:r>
            <a:endParaRPr lang="en-US" sz="1200" b="1" u="sng">
              <a:solidFill>
                <a:srgbClr val="060275"/>
              </a:solidFill>
              <a:latin typeface="Comic Sans MS" charset="0"/>
            </a:endParaRPr>
          </a:p>
        </p:txBody>
      </p:sp>
      <p:sp>
        <p:nvSpPr>
          <p:cNvPr id="1411505" name="Text Box 433"/>
          <p:cNvSpPr txBox="1">
            <a:spLocks noChangeArrowheads="1"/>
          </p:cNvSpPr>
          <p:nvPr/>
        </p:nvSpPr>
        <p:spPr bwMode="auto">
          <a:xfrm>
            <a:off x="-64861" y="3085228"/>
            <a:ext cx="1829184" cy="246221"/>
          </a:xfrm>
          <a:prstGeom prst="rect">
            <a:avLst/>
          </a:prstGeom>
          <a:noFill/>
          <a:ln w="28575" cap="sq">
            <a:noFill/>
            <a:miter lim="800000"/>
            <a:headEnd/>
            <a:tailEnd/>
          </a:ln>
          <a:effectLst/>
        </p:spPr>
        <p:txBody>
          <a:bodyPr wrap="none" anchor="ctr">
            <a:prstTxWarp prst="textNoShape">
              <a:avLst/>
            </a:prstTxWarp>
            <a:spAutoFit/>
          </a:bodyPr>
          <a:lstStyle/>
          <a:p>
            <a:pPr algn="r"/>
            <a:r>
              <a:rPr lang="en-US" sz="1000" b="1">
                <a:solidFill>
                  <a:srgbClr val="4B4B4B"/>
                </a:solidFill>
                <a:latin typeface="Comic Sans MS" charset="0"/>
              </a:rPr>
              <a:t>Region of Interest Builder</a:t>
            </a:r>
            <a:endParaRPr lang="en-US" sz="1200" b="1" u="sng">
              <a:solidFill>
                <a:srgbClr val="060275"/>
              </a:solidFill>
              <a:latin typeface="Comic Sans MS" charset="0"/>
            </a:endParaRPr>
          </a:p>
        </p:txBody>
      </p:sp>
      <p:sp>
        <p:nvSpPr>
          <p:cNvPr id="1411506" name="Text Box 434"/>
          <p:cNvSpPr txBox="1">
            <a:spLocks noChangeArrowheads="1"/>
          </p:cNvSpPr>
          <p:nvPr/>
        </p:nvSpPr>
        <p:spPr bwMode="auto">
          <a:xfrm>
            <a:off x="7315200" y="2994741"/>
            <a:ext cx="1322047" cy="246221"/>
          </a:xfrm>
          <a:prstGeom prst="rect">
            <a:avLst/>
          </a:prstGeom>
          <a:noFill/>
          <a:ln w="28575" cap="sq">
            <a:noFill/>
            <a:miter lim="800000"/>
            <a:headEnd/>
            <a:tailEnd/>
          </a:ln>
          <a:effectLst/>
        </p:spPr>
        <p:txBody>
          <a:bodyPr wrap="none" anchor="ctr">
            <a:prstTxWarp prst="textNoShape">
              <a:avLst/>
            </a:prstTxWarp>
            <a:spAutoFit/>
          </a:bodyPr>
          <a:lstStyle/>
          <a:p>
            <a:r>
              <a:rPr lang="en-US" sz="1000" b="1">
                <a:solidFill>
                  <a:srgbClr val="4B4B4B"/>
                </a:solidFill>
                <a:latin typeface="Comic Sans MS" charset="0"/>
              </a:rPr>
              <a:t>Read-Out Buffers</a:t>
            </a:r>
            <a:endParaRPr lang="en-US" sz="1200" b="1" u="sng">
              <a:solidFill>
                <a:srgbClr val="060275"/>
              </a:solidFill>
              <a:latin typeface="Comic Sans MS" charset="0"/>
            </a:endParaRPr>
          </a:p>
        </p:txBody>
      </p:sp>
      <p:sp>
        <p:nvSpPr>
          <p:cNvPr id="1411507" name="Text Box 435"/>
          <p:cNvSpPr txBox="1">
            <a:spLocks noChangeArrowheads="1"/>
          </p:cNvSpPr>
          <p:nvPr/>
        </p:nvSpPr>
        <p:spPr bwMode="auto">
          <a:xfrm>
            <a:off x="7315200" y="2544733"/>
            <a:ext cx="1153794" cy="400110"/>
          </a:xfrm>
          <a:prstGeom prst="rect">
            <a:avLst/>
          </a:prstGeom>
          <a:noFill/>
          <a:ln w="28575" cap="sq">
            <a:noFill/>
            <a:miter lim="800000"/>
            <a:headEnd/>
            <a:tailEnd/>
          </a:ln>
          <a:effectLst/>
        </p:spPr>
        <p:txBody>
          <a:bodyPr wrap="none" anchor="ctr">
            <a:prstTxWarp prst="textNoShape">
              <a:avLst/>
            </a:prstTxWarp>
            <a:spAutoFit/>
          </a:bodyPr>
          <a:lstStyle/>
          <a:p>
            <a:r>
              <a:rPr lang="en-US" sz="1000" b="1">
                <a:solidFill>
                  <a:srgbClr val="4B4B4B"/>
                </a:solidFill>
                <a:latin typeface="Comic Sans MS" charset="0"/>
              </a:rPr>
              <a:t>Read-Out Links</a:t>
            </a:r>
          </a:p>
          <a:p>
            <a:r>
              <a:rPr lang="en-US" sz="1000" b="1">
                <a:solidFill>
                  <a:srgbClr val="4B4B4B"/>
                </a:solidFill>
                <a:latin typeface="Comic Sans MS" charset="0"/>
              </a:rPr>
              <a:t>(S-LINK)</a:t>
            </a:r>
            <a:endParaRPr lang="en-US" sz="1000" b="1" u="sng">
              <a:solidFill>
                <a:srgbClr val="060275"/>
              </a:solidFill>
              <a:latin typeface="Comic Sans MS" charset="0"/>
            </a:endParaRPr>
          </a:p>
        </p:txBody>
      </p:sp>
    </p:spTree>
  </p:cSld>
  <p:clrMapOvr>
    <a:masterClrMapping/>
  </p:clrMapOvr>
  <p:transition advTm="61536"/>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7" name="Segnaposto data 2"/>
          <p:cNvSpPr>
            <a:spLocks noGrp="1"/>
          </p:cNvSpPr>
          <p:nvPr>
            <p:ph type="dt" sz="half" idx="10"/>
          </p:nvPr>
        </p:nvSpPr>
        <p:spPr/>
        <p:txBody>
          <a:bodyPr/>
          <a:lstStyle/>
          <a:p>
            <a:fld id="{E8E532CA-FA8B-FB4B-AFF0-48F87B815C4D}" type="datetime4">
              <a:rPr lang="en-US"/>
              <a:pPr/>
              <a:t>15 luglio 2011</a:t>
            </a:fld>
            <a:endParaRPr lang="en-US"/>
          </a:p>
        </p:txBody>
      </p:sp>
      <p:sp>
        <p:nvSpPr>
          <p:cNvPr id="8" name="Segnaposto numero diapositiva 3"/>
          <p:cNvSpPr>
            <a:spLocks noGrp="1"/>
          </p:cNvSpPr>
          <p:nvPr>
            <p:ph type="sldNum" sz="quarter" idx="11"/>
          </p:nvPr>
        </p:nvSpPr>
        <p:spPr/>
        <p:txBody>
          <a:bodyPr/>
          <a:lstStyle/>
          <a:p>
            <a:fld id="{DB5496EF-2B37-1946-AEC9-818A57EF9F4B}" type="slidenum">
              <a:rPr lang="en-US"/>
              <a:pPr/>
              <a:t>10</a:t>
            </a:fld>
            <a:endParaRPr lang="en-US"/>
          </a:p>
        </p:txBody>
      </p:sp>
      <p:sp>
        <p:nvSpPr>
          <p:cNvPr id="1084418" name="Rectangle 2"/>
          <p:cNvSpPr>
            <a:spLocks noGrp="1" noChangeArrowheads="1"/>
          </p:cNvSpPr>
          <p:nvPr>
            <p:ph type="body" sz="half" idx="4294967295"/>
          </p:nvPr>
        </p:nvSpPr>
        <p:spPr>
          <a:xfrm>
            <a:off x="1" y="787400"/>
            <a:ext cx="8402515" cy="5289550"/>
          </a:xfrm>
        </p:spPr>
        <p:txBody>
          <a:bodyPr/>
          <a:lstStyle/>
          <a:p>
            <a:pPr marL="0" indent="0"/>
            <a:r>
              <a:rPr lang="en-US" sz="1800"/>
              <a:t>The Level-1 selection is dominated by </a:t>
            </a:r>
            <a:r>
              <a:rPr lang="en-US" sz="1800">
                <a:solidFill>
                  <a:srgbClr val="FF220A"/>
                </a:solidFill>
              </a:rPr>
              <a:t>local signatures</a:t>
            </a:r>
          </a:p>
          <a:p>
            <a:pPr lvl="1"/>
            <a:r>
              <a:rPr lang="en-US" sz="1600"/>
              <a:t>Based on coarse granularity (calo, mu trig chamb), w/out access to inner tracking</a:t>
            </a:r>
          </a:p>
          <a:p>
            <a:pPr lvl="1"/>
            <a:r>
              <a:rPr lang="en-US" sz="1600"/>
              <a:t>Important further rejection can be gained </a:t>
            </a:r>
            <a:br>
              <a:rPr lang="en-US" sz="1600"/>
            </a:br>
            <a:r>
              <a:rPr lang="en-US" sz="1600"/>
              <a:t>with </a:t>
            </a:r>
            <a:r>
              <a:rPr lang="en-US" sz="1600">
                <a:solidFill>
                  <a:srgbClr val="FF220A"/>
                </a:solidFill>
              </a:rPr>
              <a:t>local analysis</a:t>
            </a:r>
            <a:r>
              <a:rPr lang="en-US" sz="1600"/>
              <a:t> of full detector data</a:t>
            </a:r>
          </a:p>
        </p:txBody>
      </p:sp>
      <p:pic>
        <p:nvPicPr>
          <p:cNvPr id="1084419" name="Picture 3"/>
          <p:cNvPicPr>
            <a:picLocks noChangeAspect="1" noChangeArrowheads="1"/>
          </p:cNvPicPr>
          <p:nvPr/>
        </p:nvPicPr>
        <p:blipFill>
          <a:blip r:embed="rId3"/>
          <a:srcRect/>
          <a:stretch>
            <a:fillRect/>
          </a:stretch>
        </p:blipFill>
        <p:spPr bwMode="auto">
          <a:xfrm>
            <a:off x="5114193" y="1682750"/>
            <a:ext cx="3789485" cy="4643438"/>
          </a:xfrm>
          <a:prstGeom prst="rect">
            <a:avLst/>
          </a:prstGeom>
          <a:noFill/>
          <a:ln w="9525">
            <a:solidFill>
              <a:srgbClr val="FF220A"/>
            </a:solidFill>
            <a:miter lim="800000"/>
            <a:headEnd/>
            <a:tailEnd/>
          </a:ln>
        </p:spPr>
      </p:pic>
      <p:sp>
        <p:nvSpPr>
          <p:cNvPr id="1084420" name="Rectangle 4"/>
          <p:cNvSpPr>
            <a:spLocks noGrp="1" noChangeArrowheads="1"/>
          </p:cNvSpPr>
          <p:nvPr>
            <p:ph type="title"/>
          </p:nvPr>
        </p:nvSpPr>
        <p:spPr>
          <a:ln/>
        </p:spPr>
        <p:txBody>
          <a:bodyPr/>
          <a:lstStyle/>
          <a:p>
            <a:r>
              <a:rPr lang="en-US" dirty="0"/>
              <a:t>Region of Interest - Why?</a:t>
            </a:r>
          </a:p>
        </p:txBody>
      </p:sp>
      <p:pic>
        <p:nvPicPr>
          <p:cNvPr id="1084421" name="Picture 5"/>
          <p:cNvPicPr>
            <a:picLocks noChangeAspect="1" noChangeArrowheads="1"/>
          </p:cNvPicPr>
          <p:nvPr/>
        </p:nvPicPr>
        <p:blipFill>
          <a:blip r:embed="rId4"/>
          <a:srcRect/>
          <a:stretch>
            <a:fillRect/>
          </a:stretch>
        </p:blipFill>
        <p:spPr bwMode="auto">
          <a:xfrm>
            <a:off x="5067301" y="1530350"/>
            <a:ext cx="3855427" cy="5011738"/>
          </a:xfrm>
          <a:prstGeom prst="rect">
            <a:avLst/>
          </a:prstGeom>
          <a:noFill/>
          <a:ln w="9525">
            <a:solidFill>
              <a:srgbClr val="FF220A"/>
            </a:solidFill>
            <a:miter lim="800000"/>
            <a:headEnd/>
            <a:tailEnd/>
          </a:ln>
        </p:spPr>
      </p:pic>
      <p:sp>
        <p:nvSpPr>
          <p:cNvPr id="1084422" name="Rectangle 6"/>
          <p:cNvSpPr>
            <a:spLocks noChangeArrowheads="1"/>
          </p:cNvSpPr>
          <p:nvPr/>
        </p:nvSpPr>
        <p:spPr bwMode="auto">
          <a:xfrm>
            <a:off x="82062" y="1965325"/>
            <a:ext cx="4848958" cy="4171950"/>
          </a:xfrm>
          <a:prstGeom prst="rect">
            <a:avLst/>
          </a:prstGeom>
          <a:noFill/>
          <a:ln w="9525">
            <a:noFill/>
            <a:miter lim="800000"/>
            <a:headEnd/>
            <a:tailEnd/>
          </a:ln>
          <a:effectLst/>
        </p:spPr>
        <p:txBody>
          <a:bodyPr lIns="92075" tIns="46038" rIns="92075" bIns="46038">
            <a:prstTxWarp prst="textNoShape">
              <a:avLst/>
            </a:prstTxWarp>
          </a:bodyPr>
          <a:lstStyle/>
          <a:p>
            <a:pPr marL="742950" lvl="1" indent="-285750" algn="l">
              <a:lnSpc>
                <a:spcPct val="90000"/>
              </a:lnSpc>
              <a:spcBef>
                <a:spcPct val="20000"/>
              </a:spcBef>
              <a:buClr>
                <a:schemeClr val="accent2"/>
              </a:buClr>
              <a:buSzPct val="90000"/>
              <a:buFont typeface="Times" charset="0"/>
              <a:buNone/>
            </a:pPr>
            <a:endParaRPr lang="en-US" sz="1800" b="1">
              <a:solidFill>
                <a:srgbClr val="3D3D3D"/>
              </a:solidFill>
              <a:latin typeface="Comic Sans MS" charset="0"/>
              <a:ea typeface="ＭＳ Ｐゴシック" charset="-128"/>
            </a:endParaRPr>
          </a:p>
          <a:p>
            <a:pPr algn="l">
              <a:lnSpc>
                <a:spcPct val="80000"/>
              </a:lnSpc>
              <a:spcBef>
                <a:spcPct val="20000"/>
              </a:spcBef>
              <a:buClr>
                <a:schemeClr val="accent2"/>
              </a:buClr>
              <a:buSzPct val="80000"/>
              <a:buFont typeface="Wingdings" charset="2"/>
              <a:buNone/>
            </a:pPr>
            <a:r>
              <a:rPr lang="en-US" sz="1800" b="1">
                <a:solidFill>
                  <a:srgbClr val="000066"/>
                </a:solidFill>
                <a:latin typeface="Comic Sans MS" charset="0"/>
              </a:rPr>
              <a:t>The geographical addresses of interesting signatures identified by the LVL1 (</a:t>
            </a:r>
            <a:r>
              <a:rPr lang="en-US" sz="1800" b="1">
                <a:solidFill>
                  <a:srgbClr val="FF000C"/>
                </a:solidFill>
                <a:latin typeface="Comic Sans MS" charset="0"/>
              </a:rPr>
              <a:t>Regions of Interest</a:t>
            </a:r>
            <a:r>
              <a:rPr lang="en-US" sz="1800" b="1">
                <a:solidFill>
                  <a:srgbClr val="000066"/>
                </a:solidFill>
                <a:latin typeface="Comic Sans MS" charset="0"/>
              </a:rPr>
              <a:t>)</a:t>
            </a:r>
          </a:p>
          <a:p>
            <a:pPr marL="742950" lvl="1" indent="-285750" algn="l">
              <a:lnSpc>
                <a:spcPct val="90000"/>
              </a:lnSpc>
              <a:spcBef>
                <a:spcPct val="20000"/>
              </a:spcBef>
              <a:buClr>
                <a:schemeClr val="accent2"/>
              </a:buClr>
              <a:buSzPct val="90000"/>
              <a:buFont typeface="Times" charset="0"/>
              <a:buChar char="•"/>
            </a:pPr>
            <a:r>
              <a:rPr lang="en-US" b="1">
                <a:solidFill>
                  <a:srgbClr val="3D3D3D"/>
                </a:solidFill>
                <a:latin typeface="Comic Sans MS" charset="0"/>
                <a:ea typeface="ＭＳ Ｐゴシック" charset="-128"/>
              </a:rPr>
              <a:t>Allow access to </a:t>
            </a:r>
            <a:r>
              <a:rPr lang="en-US" b="1">
                <a:solidFill>
                  <a:srgbClr val="FF220A"/>
                </a:solidFill>
                <a:latin typeface="Comic Sans MS" charset="0"/>
                <a:ea typeface="ＭＳ Ｐゴシック" charset="-128"/>
              </a:rPr>
              <a:t>local data</a:t>
            </a:r>
            <a:r>
              <a:rPr lang="en-US" b="1">
                <a:solidFill>
                  <a:srgbClr val="3D3D3D"/>
                </a:solidFill>
                <a:latin typeface="Comic Sans MS" charset="0"/>
                <a:ea typeface="ＭＳ Ｐゴシック" charset="-128"/>
              </a:rPr>
              <a:t> of each </a:t>
            </a:r>
            <a:br>
              <a:rPr lang="en-US" b="1">
                <a:solidFill>
                  <a:srgbClr val="3D3D3D"/>
                </a:solidFill>
                <a:latin typeface="Comic Sans MS" charset="0"/>
                <a:ea typeface="ＭＳ Ｐゴシック" charset="-128"/>
              </a:rPr>
            </a:br>
            <a:r>
              <a:rPr lang="en-US" b="1">
                <a:solidFill>
                  <a:srgbClr val="3D3D3D"/>
                </a:solidFill>
                <a:latin typeface="Comic Sans MS" charset="0"/>
                <a:ea typeface="ＭＳ Ｐゴシック" charset="-128"/>
              </a:rPr>
              <a:t>relevant detector</a:t>
            </a:r>
          </a:p>
          <a:p>
            <a:pPr marL="742950" lvl="1" indent="-285750" algn="l">
              <a:lnSpc>
                <a:spcPct val="90000"/>
              </a:lnSpc>
              <a:spcBef>
                <a:spcPct val="20000"/>
              </a:spcBef>
              <a:buClr>
                <a:schemeClr val="accent2"/>
              </a:buClr>
              <a:buSzPct val="90000"/>
              <a:buFont typeface="Times" charset="0"/>
              <a:buChar char="•"/>
            </a:pPr>
            <a:r>
              <a:rPr lang="en-US" b="1">
                <a:solidFill>
                  <a:srgbClr val="FF220A"/>
                </a:solidFill>
                <a:latin typeface="Comic Sans MS" charset="0"/>
                <a:ea typeface="ＭＳ Ｐゴシック" charset="-128"/>
              </a:rPr>
              <a:t>Sequentially</a:t>
            </a:r>
            <a:r>
              <a:rPr lang="en-US" b="1">
                <a:solidFill>
                  <a:srgbClr val="3D3D3D"/>
                </a:solidFill>
                <a:latin typeface="Comic Sans MS" charset="0"/>
                <a:ea typeface="ＭＳ Ｐゴシック" charset="-128"/>
              </a:rPr>
              <a:t/>
            </a:r>
            <a:br>
              <a:rPr lang="en-US" b="1">
                <a:solidFill>
                  <a:srgbClr val="3D3D3D"/>
                </a:solidFill>
                <a:latin typeface="Comic Sans MS" charset="0"/>
                <a:ea typeface="ＭＳ Ｐゴシック" charset="-128"/>
              </a:rPr>
            </a:br>
            <a:endParaRPr lang="en-US" sz="900" b="1">
              <a:solidFill>
                <a:srgbClr val="3D3D3D"/>
              </a:solidFill>
              <a:latin typeface="Comic Sans MS" charset="0"/>
              <a:ea typeface="ＭＳ Ｐゴシック" charset="-128"/>
            </a:endParaRPr>
          </a:p>
          <a:p>
            <a:pPr algn="l">
              <a:lnSpc>
                <a:spcPct val="80000"/>
              </a:lnSpc>
              <a:spcBef>
                <a:spcPct val="20000"/>
              </a:spcBef>
              <a:buClr>
                <a:schemeClr val="accent2"/>
              </a:buClr>
              <a:buSzPct val="80000"/>
              <a:buFont typeface="Wingdings" charset="2"/>
              <a:buNone/>
            </a:pPr>
            <a:r>
              <a:rPr lang="en-US" sz="1800" b="1">
                <a:solidFill>
                  <a:srgbClr val="000066"/>
                </a:solidFill>
                <a:latin typeface="Comic Sans MS" charset="0"/>
              </a:rPr>
              <a:t>Typically, there is </a:t>
            </a:r>
            <a:r>
              <a:rPr lang="en-US" sz="1800" b="1">
                <a:solidFill>
                  <a:srgbClr val="FF220A"/>
                </a:solidFill>
                <a:latin typeface="Comic Sans MS" charset="0"/>
              </a:rPr>
              <a:t>1-2 RoI per event</a:t>
            </a:r>
            <a:r>
              <a:rPr lang="en-US" sz="1800" b="1">
                <a:solidFill>
                  <a:srgbClr val="000066"/>
                </a:solidFill>
                <a:latin typeface="Comic Sans MS" charset="0"/>
              </a:rPr>
              <a:t> accepted by LVL1</a:t>
            </a:r>
          </a:p>
          <a:p>
            <a:pPr marL="742950" lvl="1" indent="-285750" algn="l">
              <a:lnSpc>
                <a:spcPct val="80000"/>
              </a:lnSpc>
              <a:spcBef>
                <a:spcPct val="20000"/>
              </a:spcBef>
              <a:buClr>
                <a:schemeClr val="accent2"/>
              </a:buClr>
              <a:buSzPct val="90000"/>
              <a:buFont typeface="Times" charset="0"/>
              <a:buChar char="•"/>
            </a:pPr>
            <a:r>
              <a:rPr lang="en-US" b="1">
                <a:solidFill>
                  <a:srgbClr val="3D3D3D"/>
                </a:solidFill>
                <a:latin typeface="Comic Sans MS" charset="0"/>
                <a:ea typeface="ＭＳ Ｐゴシック" charset="-128"/>
              </a:rPr>
              <a:t>&lt;RoIs/ev&gt; = ~1.6</a:t>
            </a:r>
          </a:p>
          <a:p>
            <a:pPr marL="742950" lvl="1" indent="-285750" algn="l">
              <a:lnSpc>
                <a:spcPct val="80000"/>
              </a:lnSpc>
              <a:spcBef>
                <a:spcPct val="20000"/>
              </a:spcBef>
              <a:buClr>
                <a:schemeClr val="accent2"/>
              </a:buClr>
              <a:buSzPct val="90000"/>
              <a:buFont typeface="Times" charset="0"/>
              <a:buChar char="•"/>
            </a:pPr>
            <a:endParaRPr lang="en-US" sz="900" b="1">
              <a:solidFill>
                <a:srgbClr val="3D3D3D"/>
              </a:solidFill>
              <a:latin typeface="Comic Sans MS" charset="0"/>
              <a:ea typeface="ＭＳ Ｐゴシック" charset="-128"/>
            </a:endParaRPr>
          </a:p>
          <a:p>
            <a:pPr algn="l">
              <a:lnSpc>
                <a:spcPct val="80000"/>
              </a:lnSpc>
              <a:spcBef>
                <a:spcPct val="20000"/>
              </a:spcBef>
              <a:buClr>
                <a:schemeClr val="accent2"/>
              </a:buClr>
              <a:buSzPct val="80000"/>
              <a:buFont typeface="Wingdings" charset="2"/>
              <a:buNone/>
            </a:pPr>
            <a:r>
              <a:rPr lang="en-US" sz="1800" b="1">
                <a:solidFill>
                  <a:srgbClr val="000066"/>
                </a:solidFill>
                <a:latin typeface="Comic Sans MS" charset="0"/>
              </a:rPr>
              <a:t>The resulting total amount of RoI data is </a:t>
            </a:r>
            <a:r>
              <a:rPr lang="en-US" sz="1800" b="1">
                <a:solidFill>
                  <a:srgbClr val="FF000C"/>
                </a:solidFill>
                <a:latin typeface="Comic Sans MS" charset="0"/>
              </a:rPr>
              <a:t>minimal</a:t>
            </a:r>
            <a:r>
              <a:rPr lang="en-US" sz="1800" b="1">
                <a:solidFill>
                  <a:srgbClr val="000066"/>
                </a:solidFill>
                <a:latin typeface="Comic Sans MS" charset="0"/>
              </a:rPr>
              <a:t> </a:t>
            </a:r>
          </a:p>
          <a:p>
            <a:pPr marL="742950" lvl="1" indent="-285750" algn="l">
              <a:lnSpc>
                <a:spcPct val="90000"/>
              </a:lnSpc>
              <a:spcBef>
                <a:spcPct val="20000"/>
              </a:spcBef>
              <a:buClr>
                <a:schemeClr val="accent2"/>
              </a:buClr>
              <a:buSzPct val="90000"/>
              <a:buFont typeface="Times" charset="0"/>
              <a:buChar char="•"/>
            </a:pPr>
            <a:r>
              <a:rPr lang="en-US" b="1">
                <a:solidFill>
                  <a:srgbClr val="FF220A"/>
                </a:solidFill>
                <a:latin typeface="Comic Sans MS" charset="0"/>
                <a:ea typeface="ＭＳ Ｐゴシック" charset="-128"/>
              </a:rPr>
              <a:t>a few %</a:t>
            </a:r>
            <a:r>
              <a:rPr lang="en-US" b="1">
                <a:solidFill>
                  <a:srgbClr val="3D3D3D"/>
                </a:solidFill>
                <a:latin typeface="Comic Sans MS" charset="0"/>
                <a:ea typeface="ＭＳ Ｐゴシック" charset="-128"/>
              </a:rPr>
              <a:t> of the Level-1 throughput </a:t>
            </a:r>
          </a:p>
        </p:txBody>
      </p:sp>
    </p:spTree>
  </p:cSld>
  <p:clrMapOvr>
    <a:masterClrMapping/>
  </p:clrMapOvr>
  <p:transition advTm="7678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84421"/>
                                        </p:tgtEl>
                                        <p:attrNameLst>
                                          <p:attrName>style.visibility</p:attrName>
                                        </p:attrNameLst>
                                      </p:cBhvr>
                                      <p:to>
                                        <p:strVal val="visible"/>
                                      </p:to>
                                    </p:set>
                                    <p:animEffect transition="in" filter="box(out)">
                                      <p:cBhvr>
                                        <p:cTn id="7" dur="500"/>
                                        <p:tgtEl>
                                          <p:spTgt spid="1084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6" name="Segnaposto data 2"/>
          <p:cNvSpPr>
            <a:spLocks noGrp="1"/>
          </p:cNvSpPr>
          <p:nvPr>
            <p:ph type="dt" sz="half" idx="10"/>
          </p:nvPr>
        </p:nvSpPr>
        <p:spPr/>
        <p:txBody>
          <a:bodyPr/>
          <a:lstStyle/>
          <a:p>
            <a:fld id="{E8E532CA-FA8B-FB4B-AFF0-48F87B815C4D}" type="datetime4">
              <a:rPr lang="en-US"/>
              <a:pPr/>
              <a:t>15 luglio 2011</a:t>
            </a:fld>
            <a:endParaRPr lang="en-US"/>
          </a:p>
        </p:txBody>
      </p:sp>
      <p:sp>
        <p:nvSpPr>
          <p:cNvPr id="17" name="Segnaposto numero diapositiva 3"/>
          <p:cNvSpPr>
            <a:spLocks noGrp="1"/>
          </p:cNvSpPr>
          <p:nvPr>
            <p:ph type="sldNum" sz="quarter" idx="11"/>
          </p:nvPr>
        </p:nvSpPr>
        <p:spPr/>
        <p:txBody>
          <a:bodyPr/>
          <a:lstStyle/>
          <a:p>
            <a:fld id="{F1012BF2-ECB7-BF4C-905F-6E501FF47C45}" type="slidenum">
              <a:rPr lang="en-US"/>
              <a:pPr/>
              <a:t>11</a:t>
            </a:fld>
            <a:endParaRPr lang="en-US"/>
          </a:p>
        </p:txBody>
      </p:sp>
      <p:sp>
        <p:nvSpPr>
          <p:cNvPr id="1085442" name="Rectangle 2"/>
          <p:cNvSpPr>
            <a:spLocks noGrp="1" noChangeArrowheads="1"/>
          </p:cNvSpPr>
          <p:nvPr>
            <p:ph type="body" sz="half" idx="4294967295"/>
          </p:nvPr>
        </p:nvSpPr>
        <p:spPr>
          <a:xfrm>
            <a:off x="4700954" y="838201"/>
            <a:ext cx="4443046" cy="3444875"/>
          </a:xfrm>
          <a:ln/>
        </p:spPr>
        <p:txBody>
          <a:bodyPr/>
          <a:lstStyle/>
          <a:p>
            <a:pPr marL="0" indent="0"/>
            <a:r>
              <a:rPr lang="en-US" sz="1400"/>
              <a:t>There is a </a:t>
            </a:r>
            <a:r>
              <a:rPr lang="en-US" sz="1400">
                <a:solidFill>
                  <a:srgbClr val="FF220A"/>
                </a:solidFill>
              </a:rPr>
              <a:t>simple</a:t>
            </a:r>
            <a:r>
              <a:rPr lang="en-US" sz="1400"/>
              <a:t> correspondence</a:t>
            </a:r>
            <a:r>
              <a:rPr lang="en-US" sz="1800"/>
              <a:t> </a:t>
            </a:r>
            <a:r>
              <a:rPr lang="en-US" sz="800"/>
              <a:t/>
            </a:r>
            <a:br>
              <a:rPr lang="en-US" sz="800"/>
            </a:br>
            <a:r>
              <a:rPr lang="en-US" sz="800"/>
              <a:t/>
            </a:r>
            <a:br>
              <a:rPr lang="en-US" sz="800"/>
            </a:br>
            <a:r>
              <a:rPr lang="en-US" sz="1800"/>
              <a:t>	</a:t>
            </a:r>
            <a:r>
              <a:rPr lang="en-US" sz="1600">
                <a:solidFill>
                  <a:srgbClr val="FF220A"/>
                </a:solidFill>
              </a:rPr>
              <a:t> region</a:t>
            </a:r>
            <a:r>
              <a:rPr lang="en-US" sz="1600"/>
              <a:t> &lt;-&gt; </a:t>
            </a:r>
            <a:r>
              <a:rPr lang="en-US" sz="1600">
                <a:solidFill>
                  <a:srgbClr val="FF220A"/>
                </a:solidFill>
              </a:rPr>
              <a:t>ROB number(s)</a:t>
            </a:r>
            <a:br>
              <a:rPr lang="en-US" sz="1600">
                <a:solidFill>
                  <a:srgbClr val="FF220A"/>
                </a:solidFill>
              </a:rPr>
            </a:br>
            <a:r>
              <a:rPr lang="en-US" sz="1600">
                <a:solidFill>
                  <a:srgbClr val="FF220A"/>
                </a:solidFill>
              </a:rPr>
              <a:t>	      </a:t>
            </a:r>
            <a:r>
              <a:rPr lang="en-US" sz="1600"/>
              <a:t>(for each detector)</a:t>
            </a:r>
            <a:br>
              <a:rPr lang="en-US" sz="1600"/>
            </a:br>
            <a:r>
              <a:rPr lang="en-US" sz="800"/>
              <a:t/>
            </a:r>
            <a:br>
              <a:rPr lang="en-US" sz="800"/>
            </a:br>
            <a:r>
              <a:rPr lang="en-US" sz="1400">
                <a:solidFill>
                  <a:schemeClr val="accent2"/>
                </a:solidFill>
              </a:rPr>
              <a:t>-&gt;</a:t>
            </a:r>
            <a:r>
              <a:rPr lang="en-US" sz="1400"/>
              <a:t> for each RoI the </a:t>
            </a:r>
            <a:r>
              <a:rPr lang="en-US" sz="1400">
                <a:solidFill>
                  <a:schemeClr val="accent2"/>
                </a:solidFill>
              </a:rPr>
              <a:t>list of ROBs</a:t>
            </a:r>
            <a:r>
              <a:rPr lang="en-US" sz="1400"/>
              <a:t> with the corresponding data from each detector is </a:t>
            </a:r>
            <a:r>
              <a:rPr lang="en-US" sz="1400">
                <a:solidFill>
                  <a:schemeClr val="accent2"/>
                </a:solidFill>
              </a:rPr>
              <a:t>quickly identified</a:t>
            </a:r>
            <a:r>
              <a:rPr lang="en-US" sz="1400"/>
              <a:t> (LVL2 processors)</a:t>
            </a:r>
            <a:br>
              <a:rPr lang="en-US" sz="1400"/>
            </a:br>
            <a:endParaRPr lang="en-US" sz="800"/>
          </a:p>
          <a:p>
            <a:pPr marL="0" indent="0"/>
            <a:r>
              <a:rPr lang="en-US" sz="1400"/>
              <a:t>This mechanism provides a powerful and economic way to add an important</a:t>
            </a:r>
            <a:r>
              <a:rPr lang="en-US" sz="1400">
                <a:solidFill>
                  <a:srgbClr val="FF220A"/>
                </a:solidFill>
              </a:rPr>
              <a:t> rejection factor </a:t>
            </a:r>
            <a:r>
              <a:rPr lang="en-US" sz="1400"/>
              <a:t>before full Event Building</a:t>
            </a:r>
          </a:p>
        </p:txBody>
      </p:sp>
      <p:pic>
        <p:nvPicPr>
          <p:cNvPr id="1085443" name="Picture 3"/>
          <p:cNvPicPr>
            <a:picLocks noChangeAspect="1" noChangeArrowheads="1"/>
          </p:cNvPicPr>
          <p:nvPr/>
        </p:nvPicPr>
        <p:blipFill>
          <a:blip r:embed="rId3"/>
          <a:srcRect/>
          <a:stretch>
            <a:fillRect/>
          </a:stretch>
        </p:blipFill>
        <p:spPr bwMode="auto">
          <a:xfrm>
            <a:off x="2598127" y="2171700"/>
            <a:ext cx="2132134" cy="2152650"/>
          </a:xfrm>
          <a:prstGeom prst="rect">
            <a:avLst/>
          </a:prstGeom>
          <a:noFill/>
          <a:ln w="9525">
            <a:solidFill>
              <a:srgbClr val="FF220A"/>
            </a:solidFill>
            <a:miter lim="800000"/>
            <a:headEnd/>
            <a:tailEnd/>
          </a:ln>
        </p:spPr>
      </p:pic>
      <p:pic>
        <p:nvPicPr>
          <p:cNvPr id="1085444" name="Picture 4"/>
          <p:cNvPicPr>
            <a:picLocks noChangeAspect="1" noChangeArrowheads="1"/>
          </p:cNvPicPr>
          <p:nvPr/>
        </p:nvPicPr>
        <p:blipFill>
          <a:blip r:embed="rId4"/>
          <a:srcRect/>
          <a:stretch>
            <a:fillRect/>
          </a:stretch>
        </p:blipFill>
        <p:spPr bwMode="auto">
          <a:xfrm>
            <a:off x="83528" y="473075"/>
            <a:ext cx="2376854" cy="5549900"/>
          </a:xfrm>
          <a:prstGeom prst="rect">
            <a:avLst/>
          </a:prstGeom>
          <a:noFill/>
        </p:spPr>
      </p:pic>
      <p:grpSp>
        <p:nvGrpSpPr>
          <p:cNvPr id="2" name="Group 5"/>
          <p:cNvGrpSpPr>
            <a:grpSpLocks/>
          </p:cNvGrpSpPr>
          <p:nvPr/>
        </p:nvGrpSpPr>
        <p:grpSpPr bwMode="auto">
          <a:xfrm>
            <a:off x="1103436" y="1381126"/>
            <a:ext cx="3119803" cy="3375025"/>
            <a:chOff x="753" y="1158"/>
            <a:chExt cx="2129" cy="2126"/>
          </a:xfrm>
        </p:grpSpPr>
        <p:sp>
          <p:nvSpPr>
            <p:cNvPr id="1085446" name="Line 6"/>
            <p:cNvSpPr>
              <a:spLocks noChangeShapeType="1"/>
            </p:cNvSpPr>
            <p:nvPr/>
          </p:nvSpPr>
          <p:spPr bwMode="auto">
            <a:xfrm flipV="1">
              <a:off x="1014" y="2248"/>
              <a:ext cx="936" cy="1036"/>
            </a:xfrm>
            <a:prstGeom prst="line">
              <a:avLst/>
            </a:prstGeom>
            <a:noFill/>
            <a:ln w="12700" cap="sq">
              <a:solidFill>
                <a:srgbClr val="FF220A"/>
              </a:solidFill>
              <a:round/>
              <a:headEnd/>
              <a:tailEnd type="triangle" w="med" len="med"/>
            </a:ln>
            <a:effectLst/>
          </p:spPr>
          <p:txBody>
            <a:bodyPr anchor="ctr">
              <a:prstTxWarp prst="textNoShape">
                <a:avLst/>
              </a:prstTxWarp>
              <a:spAutoFit/>
            </a:bodyPr>
            <a:lstStyle/>
            <a:p>
              <a:endParaRPr lang="it-IT"/>
            </a:p>
          </p:txBody>
        </p:sp>
        <p:sp>
          <p:nvSpPr>
            <p:cNvPr id="1085447" name="Line 7"/>
            <p:cNvSpPr>
              <a:spLocks noChangeShapeType="1"/>
            </p:cNvSpPr>
            <p:nvPr/>
          </p:nvSpPr>
          <p:spPr bwMode="auto">
            <a:xfrm flipV="1">
              <a:off x="753" y="2200"/>
              <a:ext cx="1137" cy="1030"/>
            </a:xfrm>
            <a:prstGeom prst="line">
              <a:avLst/>
            </a:prstGeom>
            <a:noFill/>
            <a:ln w="12700" cap="sq">
              <a:solidFill>
                <a:srgbClr val="FF220A"/>
              </a:solidFill>
              <a:round/>
              <a:headEnd/>
              <a:tailEnd type="triangle" w="med" len="med"/>
            </a:ln>
            <a:effectLst/>
          </p:spPr>
          <p:txBody>
            <a:bodyPr anchor="ctr">
              <a:prstTxWarp prst="textNoShape">
                <a:avLst/>
              </a:prstTxWarp>
              <a:spAutoFit/>
            </a:bodyPr>
            <a:lstStyle/>
            <a:p>
              <a:endParaRPr lang="it-IT"/>
            </a:p>
          </p:txBody>
        </p:sp>
        <p:sp>
          <p:nvSpPr>
            <p:cNvPr id="1085448" name="Line 8"/>
            <p:cNvSpPr>
              <a:spLocks noChangeShapeType="1"/>
            </p:cNvSpPr>
            <p:nvPr/>
          </p:nvSpPr>
          <p:spPr bwMode="auto">
            <a:xfrm>
              <a:off x="1533" y="1158"/>
              <a:ext cx="1349" cy="694"/>
            </a:xfrm>
            <a:prstGeom prst="line">
              <a:avLst/>
            </a:prstGeom>
            <a:noFill/>
            <a:ln w="12700" cap="sq">
              <a:solidFill>
                <a:srgbClr val="02016B"/>
              </a:solidFill>
              <a:round/>
              <a:headEnd/>
              <a:tailEnd type="triangle" w="med" len="med"/>
            </a:ln>
            <a:effectLst/>
          </p:spPr>
          <p:txBody>
            <a:bodyPr anchor="ctr">
              <a:prstTxWarp prst="textNoShape">
                <a:avLst/>
              </a:prstTxWarp>
              <a:spAutoFit/>
            </a:bodyPr>
            <a:lstStyle/>
            <a:p>
              <a:endParaRPr lang="it-IT"/>
            </a:p>
          </p:txBody>
        </p:sp>
        <p:sp>
          <p:nvSpPr>
            <p:cNvPr id="1085449" name="Line 9"/>
            <p:cNvSpPr>
              <a:spLocks noChangeShapeType="1"/>
            </p:cNvSpPr>
            <p:nvPr/>
          </p:nvSpPr>
          <p:spPr bwMode="auto">
            <a:xfrm>
              <a:off x="1057" y="1594"/>
              <a:ext cx="1733" cy="326"/>
            </a:xfrm>
            <a:prstGeom prst="line">
              <a:avLst/>
            </a:prstGeom>
            <a:noFill/>
            <a:ln w="12700" cap="sq">
              <a:solidFill>
                <a:srgbClr val="02016B"/>
              </a:solidFill>
              <a:round/>
              <a:headEnd/>
              <a:tailEnd type="triangle" w="med" len="med"/>
            </a:ln>
            <a:effectLst/>
          </p:spPr>
          <p:txBody>
            <a:bodyPr anchor="ctr">
              <a:prstTxWarp prst="textNoShape">
                <a:avLst/>
              </a:prstTxWarp>
              <a:spAutoFit/>
            </a:bodyPr>
            <a:lstStyle/>
            <a:p>
              <a:endParaRPr lang="it-IT"/>
            </a:p>
          </p:txBody>
        </p:sp>
      </p:grpSp>
      <p:sp>
        <p:nvSpPr>
          <p:cNvPr id="1085450" name="Line 10"/>
          <p:cNvSpPr>
            <a:spLocks noChangeShapeType="1"/>
          </p:cNvSpPr>
          <p:nvPr/>
        </p:nvSpPr>
        <p:spPr bwMode="auto">
          <a:xfrm>
            <a:off x="4148505" y="3656014"/>
            <a:ext cx="2931" cy="992187"/>
          </a:xfrm>
          <a:prstGeom prst="line">
            <a:avLst/>
          </a:prstGeom>
          <a:noFill/>
          <a:ln w="28575" cap="sq">
            <a:solidFill>
              <a:schemeClr val="accent2"/>
            </a:solidFill>
            <a:round/>
            <a:headEnd/>
            <a:tailEnd type="triangle" w="med" len="med"/>
          </a:ln>
          <a:effectLst/>
        </p:spPr>
        <p:txBody>
          <a:bodyPr anchor="ctr">
            <a:prstTxWarp prst="textNoShape">
              <a:avLst/>
            </a:prstTxWarp>
            <a:spAutoFit/>
          </a:bodyPr>
          <a:lstStyle/>
          <a:p>
            <a:endParaRPr lang="it-IT"/>
          </a:p>
        </p:txBody>
      </p:sp>
      <p:sp>
        <p:nvSpPr>
          <p:cNvPr id="1085451" name="Text Box 11"/>
          <p:cNvSpPr txBox="1">
            <a:spLocks noChangeArrowheads="1"/>
          </p:cNvSpPr>
          <p:nvPr/>
        </p:nvSpPr>
        <p:spPr bwMode="auto">
          <a:xfrm>
            <a:off x="3020158" y="4737786"/>
            <a:ext cx="2264019" cy="646331"/>
          </a:xfrm>
          <a:prstGeom prst="rect">
            <a:avLst/>
          </a:prstGeom>
          <a:noFill/>
          <a:ln w="9525" cap="sq">
            <a:solidFill>
              <a:srgbClr val="4B4B4B"/>
            </a:solidFill>
            <a:miter lim="800000"/>
            <a:headEnd/>
            <a:tailEnd/>
          </a:ln>
          <a:effectLst/>
        </p:spPr>
        <p:txBody>
          <a:bodyPr anchor="ctr">
            <a:prstTxWarp prst="textNoShape">
              <a:avLst/>
            </a:prstTxWarp>
            <a:spAutoFit/>
          </a:bodyPr>
          <a:lstStyle/>
          <a:p>
            <a:r>
              <a:rPr lang="en-US" sz="1800" b="1" u="sng">
                <a:solidFill>
                  <a:srgbClr val="000066"/>
                </a:solidFill>
                <a:latin typeface="Comic Sans MS" charset="0"/>
              </a:rPr>
              <a:t>4 RoI</a:t>
            </a:r>
            <a:endParaRPr lang="en-US" sz="1800" b="1">
              <a:solidFill>
                <a:srgbClr val="000066"/>
              </a:solidFill>
              <a:latin typeface="Comic Sans MS" charset="0"/>
            </a:endParaRPr>
          </a:p>
          <a:p>
            <a:r>
              <a:rPr lang="en-US" sz="1800" b="1">
                <a:solidFill>
                  <a:srgbClr val="000066"/>
                </a:solidFill>
                <a:latin typeface="Symbol" charset="2"/>
              </a:rPr>
              <a:t>-f</a:t>
            </a:r>
            <a:r>
              <a:rPr lang="en-US" sz="1800" b="1">
                <a:solidFill>
                  <a:srgbClr val="000066"/>
                </a:solidFill>
              </a:rPr>
              <a:t> </a:t>
            </a:r>
            <a:r>
              <a:rPr lang="en-US" sz="1800" b="1">
                <a:solidFill>
                  <a:srgbClr val="000066"/>
                </a:solidFill>
                <a:latin typeface="Comic Sans MS" charset="0"/>
              </a:rPr>
              <a:t>addresses</a:t>
            </a:r>
          </a:p>
        </p:txBody>
      </p:sp>
      <p:sp>
        <p:nvSpPr>
          <p:cNvPr id="1085452" name="Text Box 12"/>
          <p:cNvSpPr txBox="1">
            <a:spLocks noChangeArrowheads="1"/>
          </p:cNvSpPr>
          <p:nvPr/>
        </p:nvSpPr>
        <p:spPr bwMode="auto">
          <a:xfrm>
            <a:off x="5641731" y="4053766"/>
            <a:ext cx="3324823" cy="1814343"/>
          </a:xfrm>
          <a:prstGeom prst="rect">
            <a:avLst/>
          </a:prstGeom>
          <a:gradFill rotWithShape="0">
            <a:gsLst>
              <a:gs pos="0">
                <a:schemeClr val="folHlink">
                  <a:alpha val="63000"/>
                </a:schemeClr>
              </a:gs>
              <a:gs pos="50000">
                <a:schemeClr val="folHlink">
                  <a:gamma/>
                  <a:tint val="22353"/>
                  <a:invGamma/>
                  <a:alpha val="64999"/>
                </a:schemeClr>
              </a:gs>
              <a:gs pos="100000">
                <a:schemeClr val="folHlink">
                  <a:alpha val="63000"/>
                </a:schemeClr>
              </a:gs>
            </a:gsLst>
            <a:lin ang="5400000" scaled="1"/>
          </a:gradFill>
          <a:ln w="6350" cap="sq">
            <a:solidFill>
              <a:srgbClr val="000066"/>
            </a:solidFill>
            <a:miter lim="800000"/>
            <a:headEnd/>
            <a:tailEnd/>
          </a:ln>
          <a:effectLst/>
        </p:spPr>
        <p:txBody>
          <a:bodyPr wrap="none" anchor="ctr">
            <a:prstTxWarp prst="textNoShape">
              <a:avLst/>
            </a:prstTxWarp>
            <a:spAutoFit/>
          </a:bodyPr>
          <a:lstStyle/>
          <a:p>
            <a:pPr>
              <a:lnSpc>
                <a:spcPct val="90000"/>
              </a:lnSpc>
              <a:spcBef>
                <a:spcPct val="20000"/>
              </a:spcBef>
              <a:buClr>
                <a:schemeClr val="accent2"/>
              </a:buClr>
              <a:buSzPct val="80000"/>
              <a:buFont typeface="Wingdings" charset="2"/>
              <a:buNone/>
            </a:pPr>
            <a:r>
              <a:rPr lang="en-US" sz="1800" b="1" i="1" u="sng">
                <a:solidFill>
                  <a:srgbClr val="FF220A"/>
                </a:solidFill>
                <a:latin typeface="Comic Sans MS" charset="0"/>
              </a:rPr>
              <a:t>--&gt; the ATLAS RoI-based </a:t>
            </a:r>
            <a:br>
              <a:rPr lang="en-US" sz="1800" b="1" i="1" u="sng">
                <a:solidFill>
                  <a:srgbClr val="FF220A"/>
                </a:solidFill>
                <a:latin typeface="Comic Sans MS" charset="0"/>
              </a:rPr>
            </a:br>
            <a:r>
              <a:rPr lang="en-US" sz="1800" b="1" i="1" u="sng">
                <a:solidFill>
                  <a:srgbClr val="FF220A"/>
                </a:solidFill>
                <a:latin typeface="Comic Sans MS" charset="0"/>
              </a:rPr>
              <a:t>Level-2 trigger</a:t>
            </a:r>
          </a:p>
          <a:p>
            <a:pPr>
              <a:lnSpc>
                <a:spcPct val="90000"/>
              </a:lnSpc>
              <a:spcBef>
                <a:spcPct val="20000"/>
              </a:spcBef>
              <a:buClr>
                <a:schemeClr val="accent2"/>
              </a:buClr>
              <a:buSzPct val="80000"/>
              <a:buFont typeface="Wingdings" charset="2"/>
              <a:buNone/>
            </a:pPr>
            <a:r>
              <a:rPr lang="en-US" b="1">
                <a:solidFill>
                  <a:srgbClr val="4B4B4B"/>
                </a:solidFill>
                <a:latin typeface="Comic Sans MS" charset="0"/>
              </a:rPr>
              <a:t>… ~ one order of magnitude </a:t>
            </a:r>
          </a:p>
          <a:p>
            <a:pPr>
              <a:lnSpc>
                <a:spcPct val="90000"/>
              </a:lnSpc>
              <a:spcBef>
                <a:spcPct val="20000"/>
              </a:spcBef>
              <a:buClr>
                <a:schemeClr val="accent2"/>
              </a:buClr>
              <a:buSzPct val="80000"/>
              <a:buFont typeface="Wingdings" charset="2"/>
              <a:buNone/>
            </a:pPr>
            <a:r>
              <a:rPr lang="en-US" b="1">
                <a:solidFill>
                  <a:srgbClr val="4B4B4B"/>
                </a:solidFill>
                <a:latin typeface="Comic Sans MS" charset="0"/>
              </a:rPr>
              <a:t>smaller ReadOut network …</a:t>
            </a:r>
          </a:p>
          <a:p>
            <a:pPr>
              <a:lnSpc>
                <a:spcPct val="90000"/>
              </a:lnSpc>
              <a:spcBef>
                <a:spcPct val="20000"/>
              </a:spcBef>
              <a:buClr>
                <a:schemeClr val="accent2"/>
              </a:buClr>
              <a:buSzPct val="80000"/>
              <a:buFont typeface="Wingdings" charset="2"/>
              <a:buNone/>
            </a:pPr>
            <a:r>
              <a:rPr lang="en-US" b="1">
                <a:solidFill>
                  <a:srgbClr val="4B4B4B"/>
                </a:solidFill>
                <a:latin typeface="Comic Sans MS" charset="0"/>
              </a:rPr>
              <a:t>… at the cost of a higher </a:t>
            </a:r>
          </a:p>
          <a:p>
            <a:pPr>
              <a:lnSpc>
                <a:spcPct val="90000"/>
              </a:lnSpc>
              <a:spcBef>
                <a:spcPct val="20000"/>
              </a:spcBef>
              <a:buClr>
                <a:schemeClr val="accent2"/>
              </a:buClr>
              <a:buSzPct val="80000"/>
              <a:buFont typeface="Wingdings" charset="2"/>
              <a:buNone/>
            </a:pPr>
            <a:r>
              <a:rPr lang="en-US" b="1">
                <a:solidFill>
                  <a:srgbClr val="4B4B4B"/>
                </a:solidFill>
                <a:latin typeface="Comic Sans MS" charset="0"/>
              </a:rPr>
              <a:t>control traffic …</a:t>
            </a:r>
          </a:p>
        </p:txBody>
      </p:sp>
      <p:sp>
        <p:nvSpPr>
          <p:cNvPr id="1085453" name="Rectangle 13"/>
          <p:cNvSpPr>
            <a:spLocks noGrp="1" noChangeArrowheads="1"/>
          </p:cNvSpPr>
          <p:nvPr>
            <p:ph type="title"/>
          </p:nvPr>
        </p:nvSpPr>
        <p:spPr>
          <a:noFill/>
          <a:ln/>
        </p:spPr>
        <p:txBody>
          <a:bodyPr/>
          <a:lstStyle/>
          <a:p>
            <a:r>
              <a:rPr lang="en-US"/>
              <a:t>RoI mechanism - How?</a:t>
            </a:r>
          </a:p>
        </p:txBody>
      </p:sp>
      <p:sp>
        <p:nvSpPr>
          <p:cNvPr id="1085454" name="Text Box 14"/>
          <p:cNvSpPr txBox="1">
            <a:spLocks noChangeArrowheads="1"/>
          </p:cNvSpPr>
          <p:nvPr/>
        </p:nvSpPr>
        <p:spPr bwMode="auto">
          <a:xfrm>
            <a:off x="1049216" y="6150074"/>
            <a:ext cx="7375281" cy="307777"/>
          </a:xfrm>
          <a:prstGeom prst="rect">
            <a:avLst/>
          </a:prstGeom>
          <a:gradFill rotWithShape="0">
            <a:gsLst>
              <a:gs pos="0">
                <a:schemeClr val="folHlink">
                  <a:alpha val="64999"/>
                </a:schemeClr>
              </a:gs>
              <a:gs pos="50000">
                <a:schemeClr val="folHlink">
                  <a:gamma/>
                  <a:tint val="34510"/>
                  <a:invGamma/>
                  <a:alpha val="64999"/>
                </a:schemeClr>
              </a:gs>
              <a:gs pos="100000">
                <a:schemeClr val="folHlink">
                  <a:alpha val="64999"/>
                </a:schemeClr>
              </a:gs>
            </a:gsLst>
            <a:lin ang="5400000" scaled="1"/>
          </a:gradFill>
          <a:ln w="9525" cap="sq">
            <a:solidFill>
              <a:srgbClr val="4B4B4B"/>
            </a:solidFill>
            <a:miter lim="800000"/>
            <a:headEnd/>
            <a:tailEnd/>
          </a:ln>
          <a:effectLst/>
        </p:spPr>
        <p:txBody>
          <a:bodyPr anchor="ctr">
            <a:prstTxWarp prst="textNoShape">
              <a:avLst/>
            </a:prstTxWarp>
            <a:spAutoFit/>
          </a:bodyPr>
          <a:lstStyle/>
          <a:p>
            <a:r>
              <a:rPr lang="en-US" sz="1400" b="1">
                <a:solidFill>
                  <a:srgbClr val="FF220A"/>
                </a:solidFill>
                <a:latin typeface="Comic Sans MS" charset="0"/>
              </a:rPr>
              <a:t>Note that this example is atypical; the average number of RoIs/ev is ~1.6</a:t>
            </a:r>
            <a:endParaRPr lang="en-US" sz="1800" b="1">
              <a:solidFill>
                <a:srgbClr val="000066"/>
              </a:solidFill>
              <a:latin typeface="Comic Sans MS" charset="0"/>
            </a:endParaRPr>
          </a:p>
        </p:txBody>
      </p:sp>
      <p:sp>
        <p:nvSpPr>
          <p:cNvPr id="1085455" name="Line 15"/>
          <p:cNvSpPr>
            <a:spLocks noChangeShapeType="1"/>
          </p:cNvSpPr>
          <p:nvPr/>
        </p:nvSpPr>
        <p:spPr bwMode="auto">
          <a:xfrm flipV="1">
            <a:off x="3505200" y="3200400"/>
            <a:ext cx="0" cy="127000"/>
          </a:xfrm>
          <a:prstGeom prst="line">
            <a:avLst/>
          </a:prstGeom>
          <a:noFill/>
          <a:ln w="3175" cap="sq">
            <a:solidFill>
              <a:schemeClr val="tx1"/>
            </a:solidFill>
            <a:round/>
            <a:headEnd/>
            <a:tailEnd type="triangle" w="med" len="sm"/>
          </a:ln>
          <a:effectLst/>
        </p:spPr>
        <p:txBody>
          <a:bodyPr wrap="none" anchor="ctr">
            <a:prstTxWarp prst="textNoShape">
              <a:avLst/>
            </a:prstTxWarp>
            <a:spAutoFit/>
          </a:bodyPr>
          <a:lstStyle/>
          <a:p>
            <a:endParaRPr lang="it-IT"/>
          </a:p>
        </p:txBody>
      </p:sp>
    </p:spTree>
  </p:cSld>
  <p:clrMapOvr>
    <a:masterClrMapping/>
  </p:clrMapOvr>
  <p:transition advTm="4699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854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52" grpId="0" animBg="1" autoUpdateAnimBg="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4" name="Segnaposto data 1"/>
          <p:cNvSpPr>
            <a:spLocks noGrp="1"/>
          </p:cNvSpPr>
          <p:nvPr>
            <p:ph type="dt" sz="half" idx="10"/>
          </p:nvPr>
        </p:nvSpPr>
        <p:spPr/>
        <p:txBody>
          <a:bodyPr/>
          <a:lstStyle/>
          <a:p>
            <a:fld id="{E8E532CA-FA8B-FB4B-AFF0-48F87B815C4D}" type="datetime4">
              <a:rPr lang="en-US"/>
              <a:pPr/>
              <a:t>15 luglio 2011</a:t>
            </a:fld>
            <a:endParaRPr lang="en-US"/>
          </a:p>
        </p:txBody>
      </p:sp>
      <p:sp>
        <p:nvSpPr>
          <p:cNvPr id="335" name="Segnaposto numero diapositiva 2"/>
          <p:cNvSpPr>
            <a:spLocks noGrp="1"/>
          </p:cNvSpPr>
          <p:nvPr>
            <p:ph type="sldNum" sz="quarter" idx="11"/>
          </p:nvPr>
        </p:nvSpPr>
        <p:spPr/>
        <p:txBody>
          <a:bodyPr/>
          <a:lstStyle/>
          <a:p>
            <a:fld id="{81B66B91-731C-754E-8268-5E6D04693E95}" type="slidenum">
              <a:rPr lang="en-US"/>
              <a:pPr/>
              <a:t>12</a:t>
            </a:fld>
            <a:endParaRPr lang="en-US"/>
          </a:p>
        </p:txBody>
      </p:sp>
      <p:sp>
        <p:nvSpPr>
          <p:cNvPr id="1409055" name="Line 31"/>
          <p:cNvSpPr>
            <a:spLocks noChangeShapeType="1"/>
          </p:cNvSpPr>
          <p:nvPr/>
        </p:nvSpPr>
        <p:spPr bwMode="auto">
          <a:xfrm>
            <a:off x="4479681" y="581025"/>
            <a:ext cx="0" cy="5545138"/>
          </a:xfrm>
          <a:prstGeom prst="line">
            <a:avLst/>
          </a:prstGeom>
          <a:noFill/>
          <a:ln w="3175">
            <a:solidFill>
              <a:srgbClr val="060275"/>
            </a:solidFill>
            <a:prstDash val="dash"/>
            <a:round/>
            <a:headEnd/>
            <a:tailEnd/>
          </a:ln>
          <a:effectLst/>
        </p:spPr>
        <p:txBody>
          <a:bodyPr anchor="ctr">
            <a:prstTxWarp prst="textNoShape">
              <a:avLst/>
            </a:prstTxWarp>
            <a:spAutoFit/>
          </a:bodyPr>
          <a:lstStyle/>
          <a:p>
            <a:endParaRPr lang="it-IT"/>
          </a:p>
        </p:txBody>
      </p:sp>
      <p:sp>
        <p:nvSpPr>
          <p:cNvPr id="1409027" name="Text Box 3"/>
          <p:cNvSpPr txBox="1">
            <a:spLocks noChangeArrowheads="1"/>
          </p:cNvSpPr>
          <p:nvPr/>
        </p:nvSpPr>
        <p:spPr bwMode="auto">
          <a:xfrm>
            <a:off x="2048608" y="2819400"/>
            <a:ext cx="1745274" cy="1093788"/>
          </a:xfrm>
          <a:prstGeom prst="rect">
            <a:avLst/>
          </a:prstGeom>
          <a:solidFill>
            <a:srgbClr val="DCDCE2">
              <a:alpha val="70000"/>
            </a:srgbClr>
          </a:solidFill>
          <a:ln w="12700" cap="sq">
            <a:solidFill>
              <a:schemeClr val="hlink"/>
            </a:solidFill>
            <a:miter lim="800000"/>
            <a:headEnd/>
            <a:tailEnd/>
          </a:ln>
          <a:effectLst/>
        </p:spPr>
        <p:txBody>
          <a:bodyPr anchor="ctr">
            <a:prstTxWarp prst="textNoShape">
              <a:avLst/>
            </a:prstTxWarp>
          </a:bodyPr>
          <a:lstStyle/>
          <a:p>
            <a:pPr algn="l"/>
            <a:r>
              <a:rPr lang="en-US" sz="1400" b="1">
                <a:latin typeface="Comic Sans MS" charset="0"/>
              </a:rPr>
              <a:t>       L2</a:t>
            </a:r>
          </a:p>
          <a:p>
            <a:pPr algn="l"/>
            <a:endParaRPr lang="en-US" sz="1400" b="1">
              <a:latin typeface="Comic Sans MS" charset="0"/>
            </a:endParaRPr>
          </a:p>
          <a:p>
            <a:pPr algn="l"/>
            <a:endParaRPr lang="en-US" sz="1400" b="1">
              <a:latin typeface="Comic Sans MS" charset="0"/>
            </a:endParaRPr>
          </a:p>
          <a:p>
            <a:pPr algn="l"/>
            <a:endParaRPr lang="en-US" sz="1800" b="1">
              <a:latin typeface="Comic Sans MS" charset="0"/>
            </a:endParaRPr>
          </a:p>
        </p:txBody>
      </p:sp>
      <p:sp>
        <p:nvSpPr>
          <p:cNvPr id="1409028" name="Text Box 4"/>
          <p:cNvSpPr txBox="1">
            <a:spLocks noChangeArrowheads="1"/>
          </p:cNvSpPr>
          <p:nvPr/>
        </p:nvSpPr>
        <p:spPr bwMode="auto">
          <a:xfrm>
            <a:off x="5114193" y="2874964"/>
            <a:ext cx="1696915" cy="733425"/>
          </a:xfrm>
          <a:prstGeom prst="rect">
            <a:avLst/>
          </a:prstGeom>
          <a:solidFill>
            <a:srgbClr val="DCDCE2">
              <a:alpha val="70000"/>
            </a:srgbClr>
          </a:solidFill>
          <a:ln w="6350" cap="sq">
            <a:solidFill>
              <a:schemeClr val="accent2"/>
            </a:solidFill>
            <a:miter lim="800000"/>
            <a:headEnd/>
            <a:tailEnd/>
          </a:ln>
          <a:effectLst/>
        </p:spPr>
        <p:txBody>
          <a:bodyPr anchor="ctr">
            <a:prstTxWarp prst="textNoShape">
              <a:avLst/>
            </a:prstTxWarp>
          </a:bodyPr>
          <a:lstStyle/>
          <a:p>
            <a:pPr algn="l"/>
            <a:endParaRPr lang="en-US" sz="1400" b="1">
              <a:latin typeface="Comic Sans MS" charset="0"/>
            </a:endParaRPr>
          </a:p>
          <a:p>
            <a:pPr algn="l"/>
            <a:endParaRPr lang="en-US" sz="1400" b="1">
              <a:latin typeface="Comic Sans MS" charset="0"/>
            </a:endParaRPr>
          </a:p>
          <a:p>
            <a:pPr algn="l"/>
            <a:r>
              <a:rPr lang="en-US" sz="1400" b="1">
                <a:latin typeface="Comic Sans MS" charset="0"/>
              </a:rPr>
              <a:t>	   ROS</a:t>
            </a:r>
            <a:endParaRPr lang="en-US" sz="1800" b="1">
              <a:latin typeface="Comic Sans MS" charset="0"/>
            </a:endParaRPr>
          </a:p>
        </p:txBody>
      </p:sp>
      <p:sp>
        <p:nvSpPr>
          <p:cNvPr id="1409029" name="Text Box 5"/>
          <p:cNvSpPr txBox="1">
            <a:spLocks noChangeArrowheads="1"/>
          </p:cNvSpPr>
          <p:nvPr/>
        </p:nvSpPr>
        <p:spPr bwMode="auto">
          <a:xfrm>
            <a:off x="1861039" y="898526"/>
            <a:ext cx="2026627" cy="1343025"/>
          </a:xfrm>
          <a:prstGeom prst="rect">
            <a:avLst/>
          </a:prstGeom>
          <a:gradFill rotWithShape="0">
            <a:gsLst>
              <a:gs pos="0">
                <a:srgbClr val="99CCFF">
                  <a:gamma/>
                  <a:shade val="46275"/>
                  <a:invGamma/>
                  <a:alpha val="39999"/>
                </a:srgbClr>
              </a:gs>
              <a:gs pos="50000">
                <a:srgbClr val="99CCFF">
                  <a:alpha val="80000"/>
                </a:srgbClr>
              </a:gs>
              <a:gs pos="100000">
                <a:srgbClr val="99CCFF">
                  <a:gamma/>
                  <a:shade val="46275"/>
                  <a:invGamma/>
                  <a:alpha val="39999"/>
                </a:srgbClr>
              </a:gs>
            </a:gsLst>
            <a:lin ang="5400000" scaled="1"/>
          </a:gradFill>
          <a:ln w="28575" cap="sq">
            <a:noFill/>
            <a:miter lim="800000"/>
            <a:headEnd/>
            <a:tailEnd/>
          </a:ln>
          <a:effectLst/>
        </p:spPr>
        <p:txBody>
          <a:bodyPr anchor="ctr">
            <a:prstTxWarp prst="textNoShape">
              <a:avLst/>
            </a:prstTxWarp>
          </a:bodyPr>
          <a:lstStyle/>
          <a:p>
            <a:pPr algn="l"/>
            <a:r>
              <a:rPr lang="en-US" sz="1800" b="1">
                <a:latin typeface="Comic Sans MS" charset="0"/>
              </a:rPr>
              <a:t>Level 1</a:t>
            </a:r>
            <a:endParaRPr lang="en-US" b="1">
              <a:latin typeface="Comic Sans MS" charset="0"/>
            </a:endParaRPr>
          </a:p>
          <a:p>
            <a:pPr algn="l"/>
            <a:endParaRPr lang="en-US" b="1">
              <a:latin typeface="Comic Sans MS" charset="0"/>
            </a:endParaRPr>
          </a:p>
          <a:p>
            <a:pPr algn="l"/>
            <a:endParaRPr lang="en-US" sz="1800" b="1">
              <a:latin typeface="Comic Sans MS" charset="0"/>
            </a:endParaRPr>
          </a:p>
        </p:txBody>
      </p:sp>
      <p:pic>
        <p:nvPicPr>
          <p:cNvPr id="1409030" name="Picture 6"/>
          <p:cNvPicPr>
            <a:picLocks noChangeAspect="1" noChangeArrowheads="1"/>
          </p:cNvPicPr>
          <p:nvPr/>
        </p:nvPicPr>
        <p:blipFill>
          <a:blip r:embed="rId3">
            <a:alphaModFix amt="65000"/>
          </a:blip>
          <a:srcRect/>
          <a:stretch>
            <a:fillRect/>
          </a:stretch>
        </p:blipFill>
        <p:spPr bwMode="auto">
          <a:xfrm>
            <a:off x="2838451" y="1611314"/>
            <a:ext cx="760534" cy="534987"/>
          </a:xfrm>
          <a:prstGeom prst="rect">
            <a:avLst/>
          </a:prstGeom>
          <a:noFill/>
          <a:ln w="9525">
            <a:noFill/>
            <a:miter lim="800000"/>
            <a:headEnd/>
            <a:tailEnd/>
          </a:ln>
        </p:spPr>
      </p:pic>
      <p:sp>
        <p:nvSpPr>
          <p:cNvPr id="1409031" name="Text Box 7"/>
          <p:cNvSpPr txBox="1">
            <a:spLocks noChangeArrowheads="1"/>
          </p:cNvSpPr>
          <p:nvPr/>
        </p:nvSpPr>
        <p:spPr bwMode="auto">
          <a:xfrm>
            <a:off x="5026269" y="1311275"/>
            <a:ext cx="2252297" cy="1263650"/>
          </a:xfrm>
          <a:prstGeom prst="rect">
            <a:avLst/>
          </a:prstGeom>
          <a:gradFill rotWithShape="0">
            <a:gsLst>
              <a:gs pos="0">
                <a:srgbClr val="99CCFF">
                  <a:gamma/>
                  <a:shade val="46275"/>
                  <a:invGamma/>
                  <a:alpha val="39999"/>
                </a:srgbClr>
              </a:gs>
              <a:gs pos="50000">
                <a:srgbClr val="99CCFF">
                  <a:alpha val="80000"/>
                </a:srgbClr>
              </a:gs>
              <a:gs pos="100000">
                <a:srgbClr val="99CCFF">
                  <a:gamma/>
                  <a:shade val="46275"/>
                  <a:invGamma/>
                  <a:alpha val="39999"/>
                </a:srgbClr>
              </a:gs>
            </a:gsLst>
            <a:lin ang="5400000" scaled="1"/>
          </a:gradFill>
          <a:ln w="28575" cap="sq">
            <a:noFill/>
            <a:miter lim="800000"/>
            <a:headEnd/>
            <a:tailEnd/>
          </a:ln>
          <a:effectLst/>
        </p:spPr>
        <p:txBody>
          <a:bodyPr anchor="ctr">
            <a:prstTxWarp prst="textNoShape">
              <a:avLst/>
            </a:prstTxWarp>
          </a:bodyPr>
          <a:lstStyle/>
          <a:p>
            <a:pPr algn="r"/>
            <a:r>
              <a:rPr lang="en-US" sz="1800" b="1">
                <a:latin typeface="Comic Sans MS" charset="0"/>
              </a:rPr>
              <a:t>Det. </a:t>
            </a:r>
          </a:p>
          <a:p>
            <a:pPr algn="r"/>
            <a:r>
              <a:rPr lang="en-US" sz="1800" b="1">
                <a:latin typeface="Comic Sans MS" charset="0"/>
              </a:rPr>
              <a:t>R/O</a:t>
            </a:r>
            <a:endParaRPr lang="en-US" sz="1400" b="1">
              <a:latin typeface="Comic Sans MS" charset="0"/>
            </a:endParaRPr>
          </a:p>
          <a:p>
            <a:pPr algn="r"/>
            <a:endParaRPr lang="en-US" sz="1400" b="1">
              <a:latin typeface="Comic Sans MS" charset="0"/>
            </a:endParaRPr>
          </a:p>
          <a:p>
            <a:pPr algn="r"/>
            <a:endParaRPr lang="en-US" sz="1800" b="1">
              <a:latin typeface="Comic Sans MS" charset="0"/>
            </a:endParaRPr>
          </a:p>
        </p:txBody>
      </p:sp>
      <p:grpSp>
        <p:nvGrpSpPr>
          <p:cNvPr id="2" name="Group 8"/>
          <p:cNvGrpSpPr>
            <a:grpSpLocks/>
          </p:cNvGrpSpPr>
          <p:nvPr/>
        </p:nvGrpSpPr>
        <p:grpSpPr bwMode="auto">
          <a:xfrm>
            <a:off x="5190393" y="1101726"/>
            <a:ext cx="1463920" cy="657225"/>
            <a:chOff x="3696" y="806"/>
            <a:chExt cx="999" cy="414"/>
          </a:xfrm>
        </p:grpSpPr>
        <p:grpSp>
          <p:nvGrpSpPr>
            <p:cNvPr id="3" name="Group 9"/>
            <p:cNvGrpSpPr>
              <a:grpSpLocks/>
            </p:cNvGrpSpPr>
            <p:nvPr/>
          </p:nvGrpSpPr>
          <p:grpSpPr bwMode="auto">
            <a:xfrm>
              <a:off x="3696" y="806"/>
              <a:ext cx="199" cy="414"/>
              <a:chOff x="3656" y="1276"/>
              <a:chExt cx="199" cy="1448"/>
            </a:xfrm>
          </p:grpSpPr>
          <p:sp>
            <p:nvSpPr>
              <p:cNvPr id="1409034" name="Line 10"/>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9035" name="Line 11"/>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9036" name="Line 12"/>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nvGrpSpPr>
            <p:cNvPr id="4" name="Group 13"/>
            <p:cNvGrpSpPr>
              <a:grpSpLocks/>
            </p:cNvGrpSpPr>
            <p:nvPr/>
          </p:nvGrpSpPr>
          <p:grpSpPr bwMode="auto">
            <a:xfrm>
              <a:off x="4101" y="806"/>
              <a:ext cx="199" cy="414"/>
              <a:chOff x="3656" y="1276"/>
              <a:chExt cx="199" cy="1448"/>
            </a:xfrm>
          </p:grpSpPr>
          <p:sp>
            <p:nvSpPr>
              <p:cNvPr id="1409038" name="Line 14"/>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9039" name="Line 15"/>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9040" name="Line 16"/>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nvGrpSpPr>
            <p:cNvPr id="5" name="Group 17"/>
            <p:cNvGrpSpPr>
              <a:grpSpLocks/>
            </p:cNvGrpSpPr>
            <p:nvPr/>
          </p:nvGrpSpPr>
          <p:grpSpPr bwMode="auto">
            <a:xfrm>
              <a:off x="4496" y="806"/>
              <a:ext cx="199" cy="414"/>
              <a:chOff x="3656" y="1276"/>
              <a:chExt cx="199" cy="1448"/>
            </a:xfrm>
          </p:grpSpPr>
          <p:sp>
            <p:nvSpPr>
              <p:cNvPr id="1409042" name="Line 18"/>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9043" name="Line 19"/>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9044" name="Line 20"/>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grpSp>
        <p:nvGrpSpPr>
          <p:cNvPr id="6" name="Group 21"/>
          <p:cNvGrpSpPr>
            <a:grpSpLocks/>
          </p:cNvGrpSpPr>
          <p:nvPr/>
        </p:nvGrpSpPr>
        <p:grpSpPr bwMode="auto">
          <a:xfrm>
            <a:off x="5348655" y="1855789"/>
            <a:ext cx="1200150" cy="573087"/>
            <a:chOff x="3656" y="1276"/>
            <a:chExt cx="199" cy="1448"/>
          </a:xfrm>
        </p:grpSpPr>
        <p:sp>
          <p:nvSpPr>
            <p:cNvPr id="1409046" name="Line 22"/>
            <p:cNvSpPr>
              <a:spLocks noChangeShapeType="1"/>
            </p:cNvSpPr>
            <p:nvPr/>
          </p:nvSpPr>
          <p:spPr bwMode="auto">
            <a:xfrm>
              <a:off x="3656" y="1276"/>
              <a:ext cx="0" cy="1446"/>
            </a:xfrm>
            <a:prstGeom prst="line">
              <a:avLst/>
            </a:prstGeom>
            <a:noFill/>
            <a:ln w="28575">
              <a:solidFill>
                <a:srgbClr val="000000"/>
              </a:solidFill>
              <a:round/>
              <a:headEnd/>
              <a:tailEnd/>
            </a:ln>
          </p:spPr>
          <p:txBody>
            <a:bodyPr>
              <a:prstTxWarp prst="textNoShape">
                <a:avLst/>
              </a:prstTxWarp>
            </a:bodyPr>
            <a:lstStyle/>
            <a:p>
              <a:endParaRPr lang="it-IT"/>
            </a:p>
          </p:txBody>
        </p:sp>
        <p:sp>
          <p:nvSpPr>
            <p:cNvPr id="1409047" name="Line 23"/>
            <p:cNvSpPr>
              <a:spLocks noChangeShapeType="1"/>
            </p:cNvSpPr>
            <p:nvPr/>
          </p:nvSpPr>
          <p:spPr bwMode="auto">
            <a:xfrm>
              <a:off x="3855" y="1277"/>
              <a:ext cx="0" cy="1445"/>
            </a:xfrm>
            <a:prstGeom prst="line">
              <a:avLst/>
            </a:prstGeom>
            <a:noFill/>
            <a:ln w="28575">
              <a:solidFill>
                <a:srgbClr val="000000"/>
              </a:solidFill>
              <a:round/>
              <a:headEnd/>
              <a:tailEnd/>
            </a:ln>
          </p:spPr>
          <p:txBody>
            <a:bodyPr>
              <a:prstTxWarp prst="textNoShape">
                <a:avLst/>
              </a:prstTxWarp>
            </a:bodyPr>
            <a:lstStyle/>
            <a:p>
              <a:endParaRPr lang="it-IT"/>
            </a:p>
          </p:txBody>
        </p:sp>
        <p:sp>
          <p:nvSpPr>
            <p:cNvPr id="1409048" name="Line 24"/>
            <p:cNvSpPr>
              <a:spLocks noChangeShapeType="1"/>
            </p:cNvSpPr>
            <p:nvPr/>
          </p:nvSpPr>
          <p:spPr bwMode="auto">
            <a:xfrm>
              <a:off x="3755" y="1276"/>
              <a:ext cx="0" cy="1448"/>
            </a:xfrm>
            <a:prstGeom prst="line">
              <a:avLst/>
            </a:prstGeom>
            <a:noFill/>
            <a:ln w="28575">
              <a:solidFill>
                <a:srgbClr val="000000"/>
              </a:solidFill>
              <a:round/>
              <a:headEnd/>
              <a:tailEnd/>
            </a:ln>
          </p:spPr>
          <p:txBody>
            <a:bodyPr>
              <a:prstTxWarp prst="textNoShape">
                <a:avLst/>
              </a:prstTxWarp>
            </a:bodyPr>
            <a:lstStyle/>
            <a:p>
              <a:endParaRPr lang="it-IT"/>
            </a:p>
          </p:txBody>
        </p:sp>
      </p:grpSp>
      <p:grpSp>
        <p:nvGrpSpPr>
          <p:cNvPr id="7" name="Group 25"/>
          <p:cNvGrpSpPr>
            <a:grpSpLocks/>
          </p:cNvGrpSpPr>
          <p:nvPr/>
        </p:nvGrpSpPr>
        <p:grpSpPr bwMode="auto">
          <a:xfrm>
            <a:off x="5155223" y="1587502"/>
            <a:ext cx="1541585" cy="369888"/>
            <a:chOff x="3672" y="1000"/>
            <a:chExt cx="1052" cy="233"/>
          </a:xfrm>
        </p:grpSpPr>
        <p:sp>
          <p:nvSpPr>
            <p:cNvPr id="1409050" name="Rectangle 26"/>
            <p:cNvSpPr>
              <a:spLocks noChangeArrowheads="1"/>
            </p:cNvSpPr>
            <p:nvPr/>
          </p:nvSpPr>
          <p:spPr bwMode="auto">
            <a:xfrm>
              <a:off x="3672"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sp>
          <p:nvSpPr>
            <p:cNvPr id="1409051" name="Rectangle 27"/>
            <p:cNvSpPr>
              <a:spLocks noChangeArrowheads="1"/>
            </p:cNvSpPr>
            <p:nvPr/>
          </p:nvSpPr>
          <p:spPr bwMode="auto">
            <a:xfrm>
              <a:off x="4088"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sp>
          <p:nvSpPr>
            <p:cNvPr id="1409052" name="Rectangle 28"/>
            <p:cNvSpPr>
              <a:spLocks noChangeArrowheads="1"/>
            </p:cNvSpPr>
            <p:nvPr/>
          </p:nvSpPr>
          <p:spPr bwMode="auto">
            <a:xfrm>
              <a:off x="4480"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grpSp>
      <p:sp>
        <p:nvSpPr>
          <p:cNvPr id="1409053" name="Text Box 29"/>
          <p:cNvSpPr txBox="1">
            <a:spLocks noChangeArrowheads="1"/>
          </p:cNvSpPr>
          <p:nvPr/>
        </p:nvSpPr>
        <p:spPr bwMode="auto">
          <a:xfrm>
            <a:off x="2274277" y="430491"/>
            <a:ext cx="1005879" cy="369332"/>
          </a:xfrm>
          <a:prstGeom prst="rect">
            <a:avLst/>
          </a:prstGeom>
          <a:noFill/>
          <a:ln w="28575" cap="sq">
            <a:noFill/>
            <a:miter lim="800000"/>
            <a:headEnd/>
            <a:tailEnd/>
          </a:ln>
          <a:effectLst/>
        </p:spPr>
        <p:txBody>
          <a:bodyPr wrap="none" anchor="ctr">
            <a:prstTxWarp prst="textNoShape">
              <a:avLst/>
            </a:prstTxWarp>
            <a:spAutoFit/>
          </a:bodyPr>
          <a:lstStyle/>
          <a:p>
            <a:r>
              <a:rPr lang="en-US" sz="1800" b="1" u="sng">
                <a:solidFill>
                  <a:srgbClr val="060275"/>
                </a:solidFill>
                <a:latin typeface="Comic Sans MS" charset="0"/>
              </a:rPr>
              <a:t>Trigger</a:t>
            </a:r>
            <a:endParaRPr lang="en-US" sz="2400" b="1" u="sng">
              <a:solidFill>
                <a:srgbClr val="060275"/>
              </a:solidFill>
              <a:latin typeface="Comic Sans MS" charset="0"/>
            </a:endParaRPr>
          </a:p>
        </p:txBody>
      </p:sp>
      <p:sp>
        <p:nvSpPr>
          <p:cNvPr id="1409054" name="Text Box 30"/>
          <p:cNvSpPr txBox="1">
            <a:spLocks noChangeArrowheads="1"/>
          </p:cNvSpPr>
          <p:nvPr/>
        </p:nvSpPr>
        <p:spPr bwMode="auto">
          <a:xfrm>
            <a:off x="5915758" y="430491"/>
            <a:ext cx="723275" cy="369332"/>
          </a:xfrm>
          <a:prstGeom prst="rect">
            <a:avLst/>
          </a:prstGeom>
          <a:noFill/>
          <a:ln w="28575" cap="sq">
            <a:noFill/>
            <a:miter lim="800000"/>
            <a:headEnd/>
            <a:tailEnd/>
          </a:ln>
          <a:effectLst/>
        </p:spPr>
        <p:txBody>
          <a:bodyPr wrap="none" anchor="ctr">
            <a:prstTxWarp prst="textNoShape">
              <a:avLst/>
            </a:prstTxWarp>
            <a:spAutoFit/>
          </a:bodyPr>
          <a:lstStyle/>
          <a:p>
            <a:r>
              <a:rPr lang="en-US" sz="1800" b="1" u="sng">
                <a:solidFill>
                  <a:srgbClr val="060275"/>
                </a:solidFill>
                <a:latin typeface="Comic Sans MS" charset="0"/>
              </a:rPr>
              <a:t>DAQ</a:t>
            </a:r>
          </a:p>
        </p:txBody>
      </p:sp>
      <p:sp>
        <p:nvSpPr>
          <p:cNvPr id="1409056" name="Text Box 32"/>
          <p:cNvSpPr txBox="1">
            <a:spLocks noChangeArrowheads="1"/>
          </p:cNvSpPr>
          <p:nvPr/>
        </p:nvSpPr>
        <p:spPr bwMode="auto">
          <a:xfrm rot="21600000">
            <a:off x="3221638" y="1308508"/>
            <a:ext cx="660908"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dirty="0">
                <a:solidFill>
                  <a:srgbClr val="02016B"/>
                </a:solidFill>
                <a:latin typeface="Comic Sans MS" charset="0"/>
              </a:rPr>
              <a:t>2.5</a:t>
            </a:r>
            <a:r>
              <a:rPr lang="en-US" sz="1200" b="1" dirty="0" smtClean="0">
                <a:solidFill>
                  <a:srgbClr val="02016B"/>
                </a:solidFill>
                <a:latin typeface="Comic Sans MS" charset="0"/>
              </a:rPr>
              <a:t> </a:t>
            </a:r>
            <a:r>
              <a:rPr lang="en-US" sz="1200" b="1" dirty="0" err="1" smtClean="0">
                <a:solidFill>
                  <a:srgbClr val="02016B"/>
                </a:solidFill>
                <a:latin typeface="Comic Sans MS" charset="0"/>
              </a:rPr>
              <a:t>μs</a:t>
            </a:r>
            <a:endParaRPr lang="en-US" sz="1200" b="1" dirty="0">
              <a:solidFill>
                <a:srgbClr val="02016B"/>
              </a:solidFill>
              <a:latin typeface="Comic Sans MS" charset="0"/>
            </a:endParaRPr>
          </a:p>
        </p:txBody>
      </p:sp>
      <p:sp>
        <p:nvSpPr>
          <p:cNvPr id="1409057" name="Text Box 33"/>
          <p:cNvSpPr txBox="1">
            <a:spLocks noChangeArrowheads="1"/>
          </p:cNvSpPr>
          <p:nvPr/>
        </p:nvSpPr>
        <p:spPr bwMode="auto">
          <a:xfrm>
            <a:off x="3197469" y="2805519"/>
            <a:ext cx="727633"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dirty="0">
                <a:solidFill>
                  <a:srgbClr val="02016B"/>
                </a:solidFill>
                <a:latin typeface="Comic Sans MS" charset="0"/>
              </a:rPr>
              <a:t>~10 ms</a:t>
            </a:r>
          </a:p>
        </p:txBody>
      </p:sp>
      <p:grpSp>
        <p:nvGrpSpPr>
          <p:cNvPr id="8" name="Group 34"/>
          <p:cNvGrpSpPr>
            <a:grpSpLocks/>
          </p:cNvGrpSpPr>
          <p:nvPr/>
        </p:nvGrpSpPr>
        <p:grpSpPr bwMode="auto">
          <a:xfrm>
            <a:off x="2804746" y="1147763"/>
            <a:ext cx="2721220" cy="361950"/>
            <a:chOff x="2068" y="765"/>
            <a:chExt cx="1857" cy="276"/>
          </a:xfrm>
        </p:grpSpPr>
        <p:cxnSp>
          <p:nvCxnSpPr>
            <p:cNvPr id="1409059" name="AutoShape 35"/>
            <p:cNvCxnSpPr>
              <a:cxnSpLocks noChangeShapeType="1"/>
              <a:stCxn id="1409063" idx="3"/>
              <a:endCxn id="1409029" idx="0"/>
            </p:cNvCxnSpPr>
            <p:nvPr/>
          </p:nvCxnSpPr>
          <p:spPr bwMode="auto">
            <a:xfrm rot="5400000">
              <a:off x="2865" y="36"/>
              <a:ext cx="208" cy="1802"/>
            </a:xfrm>
            <a:prstGeom prst="bentConnector3">
              <a:avLst>
                <a:gd name="adj1" fmla="val -11060"/>
              </a:avLst>
            </a:prstGeom>
            <a:noFill/>
            <a:ln w="28575" cap="sq">
              <a:solidFill>
                <a:srgbClr val="FF220A"/>
              </a:solidFill>
              <a:miter lim="800000"/>
              <a:headEnd/>
              <a:tailEnd type="triangle" w="med" len="med"/>
            </a:ln>
            <a:effectLst/>
          </p:spPr>
        </p:cxnSp>
        <p:grpSp>
          <p:nvGrpSpPr>
            <p:cNvPr id="9" name="Group 36"/>
            <p:cNvGrpSpPr>
              <a:grpSpLocks/>
            </p:cNvGrpSpPr>
            <p:nvPr/>
          </p:nvGrpSpPr>
          <p:grpSpPr bwMode="auto">
            <a:xfrm>
              <a:off x="3659" y="765"/>
              <a:ext cx="266" cy="80"/>
              <a:chOff x="3659" y="965"/>
              <a:chExt cx="266" cy="80"/>
            </a:xfrm>
          </p:grpSpPr>
          <p:sp>
            <p:nvSpPr>
              <p:cNvPr id="1409061" name="Oval 37"/>
              <p:cNvSpPr>
                <a:spLocks noChangeArrowheads="1"/>
              </p:cNvSpPr>
              <p:nvPr/>
            </p:nvSpPr>
            <p:spPr bwMode="auto">
              <a:xfrm>
                <a:off x="3659"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09062" name="Oval 38"/>
              <p:cNvSpPr>
                <a:spLocks noChangeArrowheads="1"/>
              </p:cNvSpPr>
              <p:nvPr/>
            </p:nvSpPr>
            <p:spPr bwMode="auto">
              <a:xfrm>
                <a:off x="3765"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09063" name="Oval 39"/>
              <p:cNvSpPr>
                <a:spLocks noChangeArrowheads="1"/>
              </p:cNvSpPr>
              <p:nvPr/>
            </p:nvSpPr>
            <p:spPr bwMode="auto">
              <a:xfrm>
                <a:off x="3861"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grpSp>
      </p:grpSp>
      <p:grpSp>
        <p:nvGrpSpPr>
          <p:cNvPr id="10" name="Group 40"/>
          <p:cNvGrpSpPr>
            <a:grpSpLocks/>
          </p:cNvGrpSpPr>
          <p:nvPr/>
        </p:nvGrpSpPr>
        <p:grpSpPr bwMode="auto">
          <a:xfrm>
            <a:off x="3877408" y="1887538"/>
            <a:ext cx="2716823" cy="292100"/>
            <a:chOff x="2800" y="1189"/>
            <a:chExt cx="1854" cy="184"/>
          </a:xfrm>
        </p:grpSpPr>
        <p:cxnSp>
          <p:nvCxnSpPr>
            <p:cNvPr id="1409065" name="AutoShape 41"/>
            <p:cNvCxnSpPr>
              <a:cxnSpLocks noChangeShapeType="1"/>
              <a:stCxn id="1409029" idx="3"/>
              <a:endCxn id="1409069" idx="2"/>
            </p:cNvCxnSpPr>
            <p:nvPr/>
          </p:nvCxnSpPr>
          <p:spPr bwMode="auto">
            <a:xfrm>
              <a:off x="2800" y="1189"/>
              <a:ext cx="979" cy="144"/>
            </a:xfrm>
            <a:prstGeom prst="bentConnector3">
              <a:avLst>
                <a:gd name="adj1" fmla="val 25843"/>
              </a:avLst>
            </a:prstGeom>
            <a:noFill/>
            <a:ln w="3175" cap="sq">
              <a:solidFill>
                <a:srgbClr val="FF220A"/>
              </a:solidFill>
              <a:miter lim="800000"/>
              <a:headEnd/>
              <a:tailEnd type="triangle" w="med" len="med"/>
            </a:ln>
            <a:effectLst/>
          </p:spPr>
        </p:cxnSp>
        <p:cxnSp>
          <p:nvCxnSpPr>
            <p:cNvPr id="1409066" name="AutoShape 42"/>
            <p:cNvCxnSpPr>
              <a:cxnSpLocks noChangeShapeType="1"/>
              <a:stCxn id="1409070" idx="6"/>
              <a:endCxn id="1409071" idx="2"/>
            </p:cNvCxnSpPr>
            <p:nvPr/>
          </p:nvCxnSpPr>
          <p:spPr bwMode="auto">
            <a:xfrm>
              <a:off x="4243" y="1333"/>
              <a:ext cx="347" cy="0"/>
            </a:xfrm>
            <a:prstGeom prst="straightConnector1">
              <a:avLst/>
            </a:prstGeom>
            <a:noFill/>
            <a:ln w="3175" cap="sq">
              <a:solidFill>
                <a:srgbClr val="FF220A"/>
              </a:solidFill>
              <a:round/>
              <a:headEnd/>
              <a:tailEnd type="triangle" w="med" len="med"/>
            </a:ln>
            <a:effectLst/>
          </p:spPr>
        </p:cxnSp>
        <p:cxnSp>
          <p:nvCxnSpPr>
            <p:cNvPr id="1409067" name="AutoShape 43"/>
            <p:cNvCxnSpPr>
              <a:cxnSpLocks noChangeShapeType="1"/>
              <a:stCxn id="1409069" idx="6"/>
              <a:endCxn id="1409070" idx="2"/>
            </p:cNvCxnSpPr>
            <p:nvPr/>
          </p:nvCxnSpPr>
          <p:spPr bwMode="auto">
            <a:xfrm>
              <a:off x="3843" y="1333"/>
              <a:ext cx="336" cy="0"/>
            </a:xfrm>
            <a:prstGeom prst="straightConnector1">
              <a:avLst/>
            </a:prstGeom>
            <a:noFill/>
            <a:ln w="3175" cap="sq">
              <a:solidFill>
                <a:srgbClr val="FF220A"/>
              </a:solidFill>
              <a:round/>
              <a:headEnd/>
              <a:tailEnd type="triangle" w="med" len="med"/>
            </a:ln>
            <a:effectLst/>
          </p:spPr>
        </p:cxnSp>
        <p:grpSp>
          <p:nvGrpSpPr>
            <p:cNvPr id="11" name="Group 44"/>
            <p:cNvGrpSpPr>
              <a:grpSpLocks/>
            </p:cNvGrpSpPr>
            <p:nvPr/>
          </p:nvGrpSpPr>
          <p:grpSpPr bwMode="auto">
            <a:xfrm>
              <a:off x="3779" y="1293"/>
              <a:ext cx="875" cy="80"/>
              <a:chOff x="3771" y="1717"/>
              <a:chExt cx="875" cy="80"/>
            </a:xfrm>
          </p:grpSpPr>
          <p:sp>
            <p:nvSpPr>
              <p:cNvPr id="1409069" name="Oval 45"/>
              <p:cNvSpPr>
                <a:spLocks noChangeArrowheads="1"/>
              </p:cNvSpPr>
              <p:nvPr/>
            </p:nvSpPr>
            <p:spPr bwMode="auto">
              <a:xfrm>
                <a:off x="3771" y="1717"/>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09070" name="Oval 46"/>
              <p:cNvSpPr>
                <a:spLocks noChangeArrowheads="1"/>
              </p:cNvSpPr>
              <p:nvPr/>
            </p:nvSpPr>
            <p:spPr bwMode="auto">
              <a:xfrm>
                <a:off x="4171" y="1717"/>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09071" name="Oval 47"/>
              <p:cNvSpPr>
                <a:spLocks noChangeArrowheads="1"/>
              </p:cNvSpPr>
              <p:nvPr/>
            </p:nvSpPr>
            <p:spPr bwMode="auto">
              <a:xfrm>
                <a:off x="4582" y="1717"/>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grpSp>
      </p:grpSp>
      <p:cxnSp>
        <p:nvCxnSpPr>
          <p:cNvPr id="1409072" name="AutoShape 48"/>
          <p:cNvCxnSpPr>
            <a:cxnSpLocks noChangeShapeType="1"/>
            <a:stCxn id="1409028" idx="2"/>
            <a:endCxn id="1409082" idx="6"/>
          </p:cNvCxnSpPr>
          <p:nvPr/>
        </p:nvCxnSpPr>
        <p:spPr bwMode="auto">
          <a:xfrm rot="5400000">
            <a:off x="4822826" y="2538414"/>
            <a:ext cx="69850" cy="2209800"/>
          </a:xfrm>
          <a:prstGeom prst="bentConnector2">
            <a:avLst/>
          </a:prstGeom>
          <a:noFill/>
          <a:ln w="28575" cap="sq">
            <a:solidFill>
              <a:srgbClr val="FF000C"/>
            </a:solidFill>
            <a:miter lim="800000"/>
            <a:headEnd/>
            <a:tailEnd type="triangle" w="med" len="med"/>
          </a:ln>
          <a:effectLst/>
        </p:spPr>
      </p:cxnSp>
      <p:sp>
        <p:nvSpPr>
          <p:cNvPr id="1409073" name="Text Box 49"/>
          <p:cNvSpPr txBox="1">
            <a:spLocks noChangeArrowheads="1"/>
          </p:cNvSpPr>
          <p:nvPr/>
        </p:nvSpPr>
        <p:spPr bwMode="auto">
          <a:xfrm>
            <a:off x="4935415" y="621655"/>
            <a:ext cx="765654" cy="461665"/>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4B4B4B"/>
                </a:solidFill>
                <a:latin typeface="Comic Sans MS" charset="0"/>
              </a:rPr>
              <a:t>Calo </a:t>
            </a:r>
            <a:br>
              <a:rPr lang="en-US" sz="1200" b="1">
                <a:solidFill>
                  <a:srgbClr val="4B4B4B"/>
                </a:solidFill>
                <a:latin typeface="Comic Sans MS" charset="0"/>
              </a:rPr>
            </a:br>
            <a:r>
              <a:rPr lang="en-US" sz="1200" b="1">
                <a:solidFill>
                  <a:srgbClr val="4B4B4B"/>
                </a:solidFill>
                <a:latin typeface="Comic Sans MS" charset="0"/>
              </a:rPr>
              <a:t>MuTrCh</a:t>
            </a:r>
            <a:endParaRPr lang="en-US" sz="1200" b="1" u="sng">
              <a:solidFill>
                <a:srgbClr val="060275"/>
              </a:solidFill>
              <a:latin typeface="Comic Sans MS" charset="0"/>
            </a:endParaRPr>
          </a:p>
        </p:txBody>
      </p:sp>
      <p:sp>
        <p:nvSpPr>
          <p:cNvPr id="1409074" name="Text Box 50"/>
          <p:cNvSpPr txBox="1">
            <a:spLocks noChangeArrowheads="1"/>
          </p:cNvSpPr>
          <p:nvPr/>
        </p:nvSpPr>
        <p:spPr bwMode="auto">
          <a:xfrm>
            <a:off x="5625612" y="833844"/>
            <a:ext cx="1411940"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4B4B4B"/>
                </a:solidFill>
                <a:latin typeface="Comic Sans MS" charset="0"/>
              </a:rPr>
              <a:t>Other detectors</a:t>
            </a:r>
            <a:endParaRPr lang="en-US" sz="1200" b="1" u="sng">
              <a:solidFill>
                <a:srgbClr val="060275"/>
              </a:solidFill>
              <a:latin typeface="Comic Sans MS" charset="0"/>
            </a:endParaRPr>
          </a:p>
        </p:txBody>
      </p:sp>
      <p:sp>
        <p:nvSpPr>
          <p:cNvPr id="1409077" name="Text Box 53"/>
          <p:cNvSpPr txBox="1">
            <a:spLocks noChangeArrowheads="1"/>
          </p:cNvSpPr>
          <p:nvPr/>
        </p:nvSpPr>
        <p:spPr bwMode="auto">
          <a:xfrm>
            <a:off x="7315200" y="3287813"/>
            <a:ext cx="1836873" cy="307777"/>
          </a:xfrm>
          <a:prstGeom prst="rect">
            <a:avLst/>
          </a:prstGeom>
          <a:noFill/>
          <a:ln w="28575" cap="sq">
            <a:noFill/>
            <a:miter lim="800000"/>
            <a:headEnd/>
            <a:tailEnd/>
          </a:ln>
          <a:effectLst/>
        </p:spPr>
        <p:txBody>
          <a:bodyPr wrap="none" anchor="ctr">
            <a:prstTxWarp prst="textNoShape">
              <a:avLst/>
            </a:prstTxWarp>
            <a:spAutoFit/>
          </a:bodyPr>
          <a:lstStyle/>
          <a:p>
            <a:r>
              <a:rPr lang="en-US" sz="1400" b="1">
                <a:latin typeface="Comic Sans MS" charset="0"/>
              </a:rPr>
              <a:t>Read-Out Systems</a:t>
            </a:r>
            <a:endParaRPr lang="en-US" sz="1200" b="1" u="sng">
              <a:solidFill>
                <a:srgbClr val="060275"/>
              </a:solidFill>
              <a:latin typeface="Comic Sans MS" charset="0"/>
            </a:endParaRPr>
          </a:p>
        </p:txBody>
      </p:sp>
      <p:grpSp>
        <p:nvGrpSpPr>
          <p:cNvPr id="12" name="Group 54"/>
          <p:cNvGrpSpPr>
            <a:grpSpLocks/>
          </p:cNvGrpSpPr>
          <p:nvPr/>
        </p:nvGrpSpPr>
        <p:grpSpPr bwMode="auto">
          <a:xfrm>
            <a:off x="2215661" y="3552826"/>
            <a:ext cx="423497" cy="252413"/>
            <a:chOff x="1442" y="2328"/>
            <a:chExt cx="289" cy="159"/>
          </a:xfrm>
        </p:grpSpPr>
        <p:sp>
          <p:nvSpPr>
            <p:cNvPr id="1409079" name="Rectangle 55"/>
            <p:cNvSpPr>
              <a:spLocks noChangeArrowheads="1"/>
            </p:cNvSpPr>
            <p:nvPr/>
          </p:nvSpPr>
          <p:spPr bwMode="auto">
            <a:xfrm>
              <a:off x="1442" y="2328"/>
              <a:ext cx="289" cy="159"/>
            </a:xfrm>
            <a:prstGeom prst="rect">
              <a:avLst/>
            </a:prstGeom>
            <a:gradFill rotWithShape="0">
              <a:gsLst>
                <a:gs pos="0">
                  <a:srgbClr val="C081FF">
                    <a:gamma/>
                    <a:shade val="46275"/>
                    <a:invGamma/>
                  </a:srgbClr>
                </a:gs>
                <a:gs pos="50000">
                  <a:srgbClr val="C081FF"/>
                </a:gs>
                <a:gs pos="100000">
                  <a:srgbClr val="C081FF">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9080" name="Rectangle 56"/>
            <p:cNvSpPr>
              <a:spLocks noChangeArrowheads="1"/>
            </p:cNvSpPr>
            <p:nvPr/>
          </p:nvSpPr>
          <p:spPr bwMode="auto">
            <a:xfrm>
              <a:off x="1507" y="2359"/>
              <a:ext cx="163"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L2P</a:t>
              </a:r>
              <a:endParaRPr kumimoji="0" lang="en-US" sz="1000">
                <a:latin typeface="Tahoma" charset="0"/>
              </a:endParaRPr>
            </a:p>
          </p:txBody>
        </p:sp>
      </p:grpSp>
      <p:grpSp>
        <p:nvGrpSpPr>
          <p:cNvPr id="13" name="Group 57"/>
          <p:cNvGrpSpPr>
            <a:grpSpLocks/>
          </p:cNvGrpSpPr>
          <p:nvPr/>
        </p:nvGrpSpPr>
        <p:grpSpPr bwMode="auto">
          <a:xfrm>
            <a:off x="2984989" y="3417891"/>
            <a:ext cx="767862" cy="519113"/>
            <a:chOff x="2030" y="2257"/>
            <a:chExt cx="524" cy="327"/>
          </a:xfrm>
        </p:grpSpPr>
        <p:sp>
          <p:nvSpPr>
            <p:cNvPr id="1409082" name="Oval 58"/>
            <p:cNvSpPr>
              <a:spLocks noChangeArrowheads="1"/>
            </p:cNvSpPr>
            <p:nvPr/>
          </p:nvSpPr>
          <p:spPr bwMode="auto">
            <a:xfrm>
              <a:off x="2030" y="2257"/>
              <a:ext cx="524" cy="327"/>
            </a:xfrm>
            <a:prstGeom prst="ellipse">
              <a:avLst/>
            </a:prstGeom>
            <a:gradFill rotWithShape="0">
              <a:gsLst>
                <a:gs pos="0">
                  <a:srgbClr val="F2F274">
                    <a:gamma/>
                    <a:shade val="46275"/>
                    <a:invGamma/>
                  </a:srgbClr>
                </a:gs>
                <a:gs pos="50000">
                  <a:srgbClr val="F2F274"/>
                </a:gs>
                <a:gs pos="100000">
                  <a:srgbClr val="F2F274">
                    <a:gamma/>
                    <a:shade val="46275"/>
                    <a:invGamma/>
                  </a:srgbClr>
                </a:gs>
              </a:gsLst>
              <a:lin ang="5400000" scaled="1"/>
            </a:gradFill>
            <a:ln w="9525">
              <a:solidFill>
                <a:schemeClr val="tx1"/>
              </a:solidFill>
              <a:round/>
              <a:headEnd/>
              <a:tailEnd/>
            </a:ln>
            <a:effectLst/>
          </p:spPr>
          <p:txBody>
            <a:bodyPr anchor="ctr">
              <a:prstTxWarp prst="textNoShape">
                <a:avLst/>
              </a:prstTxWarp>
              <a:spAutoFit/>
            </a:bodyPr>
            <a:lstStyle/>
            <a:p>
              <a:endParaRPr lang="it-IT"/>
            </a:p>
          </p:txBody>
        </p:sp>
        <p:sp>
          <p:nvSpPr>
            <p:cNvPr id="1409083" name="Text Box 59"/>
            <p:cNvSpPr txBox="1">
              <a:spLocks noChangeArrowheads="1"/>
            </p:cNvSpPr>
            <p:nvPr/>
          </p:nvSpPr>
          <p:spPr bwMode="auto">
            <a:xfrm>
              <a:off x="2135" y="2344"/>
              <a:ext cx="315" cy="156"/>
            </a:xfrm>
            <a:prstGeom prst="rect">
              <a:avLst/>
            </a:prstGeom>
            <a:noFill/>
            <a:ln w="9525">
              <a:noFill/>
              <a:miter lim="800000"/>
              <a:headEnd/>
              <a:tailEnd/>
            </a:ln>
            <a:effectLst/>
          </p:spPr>
          <p:txBody>
            <a:bodyPr>
              <a:prstTxWarp prst="textNoShape">
                <a:avLst/>
              </a:prstTxWarp>
              <a:spAutoFit/>
            </a:bodyPr>
            <a:lstStyle/>
            <a:p>
              <a:pPr eaLnBrk="1" hangingPunct="1"/>
              <a:r>
                <a:rPr kumimoji="0" lang="en-US" sz="1000" b="1">
                  <a:latin typeface="Tahoma" charset="0"/>
                </a:rPr>
                <a:t>L2N</a:t>
              </a:r>
            </a:p>
          </p:txBody>
        </p:sp>
      </p:grpSp>
      <p:cxnSp>
        <p:nvCxnSpPr>
          <p:cNvPr id="1409085" name="AutoShape 61"/>
          <p:cNvCxnSpPr>
            <a:cxnSpLocks noChangeShapeType="1"/>
            <a:stCxn id="1409029" idx="2"/>
            <a:endCxn id="1409469" idx="0"/>
          </p:cNvCxnSpPr>
          <p:nvPr/>
        </p:nvCxnSpPr>
        <p:spPr bwMode="auto">
          <a:xfrm rot="5400000">
            <a:off x="2224760" y="2421488"/>
            <a:ext cx="830263" cy="470388"/>
          </a:xfrm>
          <a:prstGeom prst="bentConnector3">
            <a:avLst>
              <a:gd name="adj1" fmla="val 49903"/>
            </a:avLst>
          </a:prstGeom>
          <a:noFill/>
          <a:ln w="3175" cap="sq">
            <a:solidFill>
              <a:srgbClr val="FF220A"/>
            </a:solidFill>
            <a:miter lim="800000"/>
            <a:headEnd/>
            <a:tailEnd type="triangle" w="med" len="med"/>
          </a:ln>
          <a:effectLst/>
        </p:spPr>
      </p:cxnSp>
      <p:sp>
        <p:nvSpPr>
          <p:cNvPr id="1409086" name="Text Box 62"/>
          <p:cNvSpPr txBox="1">
            <a:spLocks noChangeArrowheads="1"/>
          </p:cNvSpPr>
          <p:nvPr/>
        </p:nvSpPr>
        <p:spPr bwMode="auto">
          <a:xfrm>
            <a:off x="1957755" y="2389188"/>
            <a:ext cx="477715" cy="277812"/>
          </a:xfrm>
          <a:prstGeom prst="rect">
            <a:avLst/>
          </a:prstGeom>
          <a:noFill/>
          <a:ln w="28575" cap="sq">
            <a:noFill/>
            <a:miter lim="800000"/>
            <a:headEnd/>
            <a:tailEnd/>
          </a:ln>
          <a:effectLst/>
        </p:spPr>
        <p:txBody>
          <a:bodyPr anchor="ctr">
            <a:prstTxWarp prst="textNoShape">
              <a:avLst/>
            </a:prstTxWarp>
            <a:spAutoFit/>
          </a:bodyPr>
          <a:lstStyle/>
          <a:p>
            <a:pPr algn="r"/>
            <a:r>
              <a:rPr lang="en-US" sz="1200" b="1">
                <a:solidFill>
                  <a:srgbClr val="FF220A"/>
                </a:solidFill>
                <a:latin typeface="Tahoma" charset="0"/>
              </a:rPr>
              <a:t>RoI         </a:t>
            </a:r>
            <a:endParaRPr lang="en-US" sz="1200" b="1" u="sng">
              <a:solidFill>
                <a:srgbClr val="FF220A"/>
              </a:solidFill>
              <a:latin typeface="Tahoma" charset="0"/>
            </a:endParaRPr>
          </a:p>
        </p:txBody>
      </p:sp>
      <p:pic>
        <p:nvPicPr>
          <p:cNvPr id="1409087" name="Picture 63"/>
          <p:cNvPicPr>
            <a:picLocks noChangeAspect="1" noChangeArrowheads="1"/>
          </p:cNvPicPr>
          <p:nvPr/>
        </p:nvPicPr>
        <p:blipFill>
          <a:blip r:embed="rId4">
            <a:alphaModFix amt="65000"/>
          </a:blip>
          <a:srcRect/>
          <a:stretch>
            <a:fillRect/>
          </a:stretch>
        </p:blipFill>
        <p:spPr bwMode="auto">
          <a:xfrm>
            <a:off x="2118947" y="1625601"/>
            <a:ext cx="594946" cy="506413"/>
          </a:xfrm>
          <a:prstGeom prst="rect">
            <a:avLst/>
          </a:prstGeom>
          <a:noFill/>
        </p:spPr>
      </p:pic>
      <p:sp>
        <p:nvSpPr>
          <p:cNvPr id="1409088" name="Text Box 64"/>
          <p:cNvSpPr txBox="1">
            <a:spLocks noChangeArrowheads="1"/>
          </p:cNvSpPr>
          <p:nvPr/>
        </p:nvSpPr>
        <p:spPr bwMode="auto">
          <a:xfrm>
            <a:off x="3808535" y="3430994"/>
            <a:ext cx="1449135"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RoI data (~2%)</a:t>
            </a:r>
          </a:p>
        </p:txBody>
      </p:sp>
      <p:sp>
        <p:nvSpPr>
          <p:cNvPr id="1409089" name="Text Box 65"/>
          <p:cNvSpPr txBox="1">
            <a:spLocks noChangeArrowheads="1"/>
          </p:cNvSpPr>
          <p:nvPr/>
        </p:nvSpPr>
        <p:spPr bwMode="auto">
          <a:xfrm>
            <a:off x="3977054" y="2976969"/>
            <a:ext cx="1178027"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RoI requests</a:t>
            </a:r>
          </a:p>
        </p:txBody>
      </p:sp>
      <p:sp>
        <p:nvSpPr>
          <p:cNvPr id="1409091" name="Text Box 67"/>
          <p:cNvSpPr txBox="1">
            <a:spLocks noChangeArrowheads="1"/>
          </p:cNvSpPr>
          <p:nvPr/>
        </p:nvSpPr>
        <p:spPr bwMode="auto">
          <a:xfrm>
            <a:off x="4199793" y="1663055"/>
            <a:ext cx="954708" cy="461665"/>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L1 accept </a:t>
            </a:r>
          </a:p>
          <a:p>
            <a:r>
              <a:rPr lang="en-US" sz="1200" b="1">
                <a:solidFill>
                  <a:srgbClr val="FF000C"/>
                </a:solidFill>
                <a:latin typeface="Tahoma" charset="0"/>
              </a:rPr>
              <a:t>(100 kHz)</a:t>
            </a:r>
          </a:p>
        </p:txBody>
      </p:sp>
      <p:sp>
        <p:nvSpPr>
          <p:cNvPr id="1409092" name="Text Box 68"/>
          <p:cNvSpPr txBox="1">
            <a:spLocks noChangeArrowheads="1"/>
          </p:cNvSpPr>
          <p:nvPr/>
        </p:nvSpPr>
        <p:spPr bwMode="auto">
          <a:xfrm>
            <a:off x="3868615" y="941794"/>
            <a:ext cx="761672"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40 MHz</a:t>
            </a:r>
          </a:p>
        </p:txBody>
      </p:sp>
      <p:sp>
        <p:nvSpPr>
          <p:cNvPr id="1409093" name="Text Box 69"/>
          <p:cNvSpPr txBox="1">
            <a:spLocks noChangeArrowheads="1"/>
          </p:cNvSpPr>
          <p:nvPr/>
        </p:nvSpPr>
        <p:spPr bwMode="auto">
          <a:xfrm>
            <a:off x="61547" y="1247875"/>
            <a:ext cx="874671" cy="307777"/>
          </a:xfrm>
          <a:prstGeom prst="rect">
            <a:avLst/>
          </a:prstGeom>
          <a:solidFill>
            <a:schemeClr val="bg1"/>
          </a:solid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40 MHz</a:t>
            </a:r>
          </a:p>
        </p:txBody>
      </p:sp>
      <p:sp>
        <p:nvSpPr>
          <p:cNvPr id="1409094" name="Text Box 70"/>
          <p:cNvSpPr txBox="1">
            <a:spLocks noChangeArrowheads="1"/>
          </p:cNvSpPr>
          <p:nvPr/>
        </p:nvSpPr>
        <p:spPr bwMode="auto">
          <a:xfrm>
            <a:off x="14654" y="2363888"/>
            <a:ext cx="922711" cy="307777"/>
          </a:xfrm>
          <a:prstGeom prst="rect">
            <a:avLst/>
          </a:prstGeom>
          <a:solidFill>
            <a:schemeClr val="bg1"/>
          </a:solid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100 kHz</a:t>
            </a:r>
          </a:p>
        </p:txBody>
      </p:sp>
      <p:sp>
        <p:nvSpPr>
          <p:cNvPr id="1409096" name="Text Box 72"/>
          <p:cNvSpPr txBox="1">
            <a:spLocks noChangeArrowheads="1"/>
          </p:cNvSpPr>
          <p:nvPr/>
        </p:nvSpPr>
        <p:spPr bwMode="auto">
          <a:xfrm>
            <a:off x="8207619" y="2414688"/>
            <a:ext cx="1005729" cy="307777"/>
          </a:xfrm>
          <a:prstGeom prst="rect">
            <a:avLst/>
          </a:prstGeom>
          <a:noFill/>
          <a:ln w="31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160 GB/s</a:t>
            </a:r>
          </a:p>
        </p:txBody>
      </p:sp>
      <p:sp>
        <p:nvSpPr>
          <p:cNvPr id="1409097" name="Text Box 73"/>
          <p:cNvSpPr txBox="1">
            <a:spLocks noChangeArrowheads="1"/>
          </p:cNvSpPr>
          <p:nvPr/>
        </p:nvSpPr>
        <p:spPr bwMode="auto">
          <a:xfrm>
            <a:off x="8257443" y="3576738"/>
            <a:ext cx="896149" cy="307777"/>
          </a:xfrm>
          <a:prstGeom prst="rect">
            <a:avLst/>
          </a:prstGeom>
          <a:noFill/>
          <a:ln w="31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~3 GB/s</a:t>
            </a:r>
          </a:p>
        </p:txBody>
      </p:sp>
      <p:grpSp>
        <p:nvGrpSpPr>
          <p:cNvPr id="14" name="Group 76"/>
          <p:cNvGrpSpPr>
            <a:grpSpLocks/>
          </p:cNvGrpSpPr>
          <p:nvPr/>
        </p:nvGrpSpPr>
        <p:grpSpPr bwMode="auto">
          <a:xfrm>
            <a:off x="5095143" y="2311400"/>
            <a:ext cx="1711569" cy="198438"/>
            <a:chOff x="3624" y="1448"/>
            <a:chExt cx="1168" cy="125"/>
          </a:xfrm>
        </p:grpSpPr>
        <p:grpSp>
          <p:nvGrpSpPr>
            <p:cNvPr id="15" name="Group 77"/>
            <p:cNvGrpSpPr>
              <a:grpSpLocks/>
            </p:cNvGrpSpPr>
            <p:nvPr/>
          </p:nvGrpSpPr>
          <p:grpSpPr bwMode="auto">
            <a:xfrm>
              <a:off x="3624" y="1448"/>
              <a:ext cx="344" cy="125"/>
              <a:chOff x="3744" y="1248"/>
              <a:chExt cx="908" cy="118"/>
            </a:xfrm>
          </p:grpSpPr>
          <p:grpSp>
            <p:nvGrpSpPr>
              <p:cNvPr id="16" name="Group 78"/>
              <p:cNvGrpSpPr>
                <a:grpSpLocks/>
              </p:cNvGrpSpPr>
              <p:nvPr/>
            </p:nvGrpSpPr>
            <p:grpSpPr bwMode="auto">
              <a:xfrm>
                <a:off x="3744" y="1248"/>
                <a:ext cx="908" cy="118"/>
                <a:chOff x="3393" y="1000"/>
                <a:chExt cx="908" cy="118"/>
              </a:xfrm>
            </p:grpSpPr>
            <p:grpSp>
              <p:nvGrpSpPr>
                <p:cNvPr id="17" name="Group 79"/>
                <p:cNvGrpSpPr>
                  <a:grpSpLocks/>
                </p:cNvGrpSpPr>
                <p:nvPr/>
              </p:nvGrpSpPr>
              <p:grpSpPr bwMode="auto">
                <a:xfrm>
                  <a:off x="3393" y="1000"/>
                  <a:ext cx="906" cy="116"/>
                  <a:chOff x="3393" y="1000"/>
                  <a:chExt cx="906" cy="116"/>
                </a:xfrm>
              </p:grpSpPr>
              <p:sp>
                <p:nvSpPr>
                  <p:cNvPr id="1409104" name="Rectangle 80"/>
                  <p:cNvSpPr>
                    <a:spLocks noChangeArrowheads="1"/>
                  </p:cNvSpPr>
                  <p:nvPr/>
                </p:nvSpPr>
                <p:spPr bwMode="auto">
                  <a:xfrm>
                    <a:off x="3393" y="10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05" name="Rectangle 81"/>
                  <p:cNvSpPr>
                    <a:spLocks noChangeArrowheads="1"/>
                  </p:cNvSpPr>
                  <p:nvPr/>
                </p:nvSpPr>
                <p:spPr bwMode="auto">
                  <a:xfrm>
                    <a:off x="3393" y="10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06" name="Rectangle 82"/>
                  <p:cNvSpPr>
                    <a:spLocks noChangeArrowheads="1"/>
                  </p:cNvSpPr>
                  <p:nvPr/>
                </p:nvSpPr>
                <p:spPr bwMode="auto">
                  <a:xfrm>
                    <a:off x="3393" y="10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07" name="Rectangle 83"/>
                  <p:cNvSpPr>
                    <a:spLocks noChangeArrowheads="1"/>
                  </p:cNvSpPr>
                  <p:nvPr/>
                </p:nvSpPr>
                <p:spPr bwMode="auto">
                  <a:xfrm>
                    <a:off x="3393" y="10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08" name="Rectangle 84"/>
                  <p:cNvSpPr>
                    <a:spLocks noChangeArrowheads="1"/>
                  </p:cNvSpPr>
                  <p:nvPr/>
                </p:nvSpPr>
                <p:spPr bwMode="auto">
                  <a:xfrm>
                    <a:off x="3393" y="10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09" name="Rectangle 85"/>
                  <p:cNvSpPr>
                    <a:spLocks noChangeArrowheads="1"/>
                  </p:cNvSpPr>
                  <p:nvPr/>
                </p:nvSpPr>
                <p:spPr bwMode="auto">
                  <a:xfrm>
                    <a:off x="3393" y="10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10" name="Rectangle 86"/>
                  <p:cNvSpPr>
                    <a:spLocks noChangeArrowheads="1"/>
                  </p:cNvSpPr>
                  <p:nvPr/>
                </p:nvSpPr>
                <p:spPr bwMode="auto">
                  <a:xfrm>
                    <a:off x="3393" y="10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11" name="Rectangle 87"/>
                  <p:cNvSpPr>
                    <a:spLocks noChangeArrowheads="1"/>
                  </p:cNvSpPr>
                  <p:nvPr/>
                </p:nvSpPr>
                <p:spPr bwMode="auto">
                  <a:xfrm>
                    <a:off x="3393" y="10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12" name="Rectangle 88"/>
                  <p:cNvSpPr>
                    <a:spLocks noChangeArrowheads="1"/>
                  </p:cNvSpPr>
                  <p:nvPr/>
                </p:nvSpPr>
                <p:spPr bwMode="auto">
                  <a:xfrm>
                    <a:off x="3393" y="10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13" name="Rectangle 89"/>
                  <p:cNvSpPr>
                    <a:spLocks noChangeArrowheads="1"/>
                  </p:cNvSpPr>
                  <p:nvPr/>
                </p:nvSpPr>
                <p:spPr bwMode="auto">
                  <a:xfrm>
                    <a:off x="3393" y="10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14" name="Rectangle 90"/>
                  <p:cNvSpPr>
                    <a:spLocks noChangeArrowheads="1"/>
                  </p:cNvSpPr>
                  <p:nvPr/>
                </p:nvSpPr>
                <p:spPr bwMode="auto">
                  <a:xfrm>
                    <a:off x="3393" y="101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15" name="Rectangle 91"/>
                  <p:cNvSpPr>
                    <a:spLocks noChangeArrowheads="1"/>
                  </p:cNvSpPr>
                  <p:nvPr/>
                </p:nvSpPr>
                <p:spPr bwMode="auto">
                  <a:xfrm>
                    <a:off x="3393" y="10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16" name="Rectangle 92"/>
                  <p:cNvSpPr>
                    <a:spLocks noChangeArrowheads="1"/>
                  </p:cNvSpPr>
                  <p:nvPr/>
                </p:nvSpPr>
                <p:spPr bwMode="auto">
                  <a:xfrm>
                    <a:off x="3393" y="102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17" name="Rectangle 93"/>
                  <p:cNvSpPr>
                    <a:spLocks noChangeArrowheads="1"/>
                  </p:cNvSpPr>
                  <p:nvPr/>
                </p:nvSpPr>
                <p:spPr bwMode="auto">
                  <a:xfrm>
                    <a:off x="3393" y="102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18" name="Rectangle 94"/>
                  <p:cNvSpPr>
                    <a:spLocks noChangeArrowheads="1"/>
                  </p:cNvSpPr>
                  <p:nvPr/>
                </p:nvSpPr>
                <p:spPr bwMode="auto">
                  <a:xfrm>
                    <a:off x="3393" y="10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19" name="Rectangle 95"/>
                  <p:cNvSpPr>
                    <a:spLocks noChangeArrowheads="1"/>
                  </p:cNvSpPr>
                  <p:nvPr/>
                </p:nvSpPr>
                <p:spPr bwMode="auto">
                  <a:xfrm>
                    <a:off x="3393" y="10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20" name="Rectangle 96"/>
                  <p:cNvSpPr>
                    <a:spLocks noChangeArrowheads="1"/>
                  </p:cNvSpPr>
                  <p:nvPr/>
                </p:nvSpPr>
                <p:spPr bwMode="auto">
                  <a:xfrm>
                    <a:off x="3393" y="10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21" name="Rectangle 97"/>
                  <p:cNvSpPr>
                    <a:spLocks noChangeArrowheads="1"/>
                  </p:cNvSpPr>
                  <p:nvPr/>
                </p:nvSpPr>
                <p:spPr bwMode="auto">
                  <a:xfrm>
                    <a:off x="3393" y="102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22" name="Rectangle 98"/>
                  <p:cNvSpPr>
                    <a:spLocks noChangeArrowheads="1"/>
                  </p:cNvSpPr>
                  <p:nvPr/>
                </p:nvSpPr>
                <p:spPr bwMode="auto">
                  <a:xfrm>
                    <a:off x="3393" y="102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23" name="Rectangle 99"/>
                  <p:cNvSpPr>
                    <a:spLocks noChangeArrowheads="1"/>
                  </p:cNvSpPr>
                  <p:nvPr/>
                </p:nvSpPr>
                <p:spPr bwMode="auto">
                  <a:xfrm>
                    <a:off x="3393" y="10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24" name="Rectangle 100"/>
                  <p:cNvSpPr>
                    <a:spLocks noChangeArrowheads="1"/>
                  </p:cNvSpPr>
                  <p:nvPr/>
                </p:nvSpPr>
                <p:spPr bwMode="auto">
                  <a:xfrm>
                    <a:off x="3393" y="10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25" name="Rectangle 101"/>
                  <p:cNvSpPr>
                    <a:spLocks noChangeArrowheads="1"/>
                  </p:cNvSpPr>
                  <p:nvPr/>
                </p:nvSpPr>
                <p:spPr bwMode="auto">
                  <a:xfrm>
                    <a:off x="3393" y="10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26" name="Rectangle 102"/>
                  <p:cNvSpPr>
                    <a:spLocks noChangeArrowheads="1"/>
                  </p:cNvSpPr>
                  <p:nvPr/>
                </p:nvSpPr>
                <p:spPr bwMode="auto">
                  <a:xfrm>
                    <a:off x="3393" y="103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27" name="Rectangle 103"/>
                  <p:cNvSpPr>
                    <a:spLocks noChangeArrowheads="1"/>
                  </p:cNvSpPr>
                  <p:nvPr/>
                </p:nvSpPr>
                <p:spPr bwMode="auto">
                  <a:xfrm>
                    <a:off x="3393" y="103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28" name="Rectangle 104"/>
                  <p:cNvSpPr>
                    <a:spLocks noChangeArrowheads="1"/>
                  </p:cNvSpPr>
                  <p:nvPr/>
                </p:nvSpPr>
                <p:spPr bwMode="auto">
                  <a:xfrm>
                    <a:off x="3393" y="10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29" name="Rectangle 105"/>
                  <p:cNvSpPr>
                    <a:spLocks noChangeArrowheads="1"/>
                  </p:cNvSpPr>
                  <p:nvPr/>
                </p:nvSpPr>
                <p:spPr bwMode="auto">
                  <a:xfrm>
                    <a:off x="3393" y="10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30" name="Rectangle 106"/>
                  <p:cNvSpPr>
                    <a:spLocks noChangeArrowheads="1"/>
                  </p:cNvSpPr>
                  <p:nvPr/>
                </p:nvSpPr>
                <p:spPr bwMode="auto">
                  <a:xfrm>
                    <a:off x="3393" y="10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31" name="Rectangle 107"/>
                  <p:cNvSpPr>
                    <a:spLocks noChangeArrowheads="1"/>
                  </p:cNvSpPr>
                  <p:nvPr/>
                </p:nvSpPr>
                <p:spPr bwMode="auto">
                  <a:xfrm>
                    <a:off x="3393" y="104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32" name="Rectangle 108"/>
                  <p:cNvSpPr>
                    <a:spLocks noChangeArrowheads="1"/>
                  </p:cNvSpPr>
                  <p:nvPr/>
                </p:nvSpPr>
                <p:spPr bwMode="auto">
                  <a:xfrm>
                    <a:off x="3393" y="104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33" name="Rectangle 109"/>
                  <p:cNvSpPr>
                    <a:spLocks noChangeArrowheads="1"/>
                  </p:cNvSpPr>
                  <p:nvPr/>
                </p:nvSpPr>
                <p:spPr bwMode="auto">
                  <a:xfrm>
                    <a:off x="3393" y="10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34" name="Rectangle 110"/>
                  <p:cNvSpPr>
                    <a:spLocks noChangeArrowheads="1"/>
                  </p:cNvSpPr>
                  <p:nvPr/>
                </p:nvSpPr>
                <p:spPr bwMode="auto">
                  <a:xfrm>
                    <a:off x="3393" y="10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35" name="Rectangle 111"/>
                  <p:cNvSpPr>
                    <a:spLocks noChangeArrowheads="1"/>
                  </p:cNvSpPr>
                  <p:nvPr/>
                </p:nvSpPr>
                <p:spPr bwMode="auto">
                  <a:xfrm>
                    <a:off x="3393" y="10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36" name="Rectangle 112"/>
                  <p:cNvSpPr>
                    <a:spLocks noChangeArrowheads="1"/>
                  </p:cNvSpPr>
                  <p:nvPr/>
                </p:nvSpPr>
                <p:spPr bwMode="auto">
                  <a:xfrm>
                    <a:off x="3393" y="105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37" name="Rectangle 113"/>
                  <p:cNvSpPr>
                    <a:spLocks noChangeArrowheads="1"/>
                  </p:cNvSpPr>
                  <p:nvPr/>
                </p:nvSpPr>
                <p:spPr bwMode="auto">
                  <a:xfrm>
                    <a:off x="3393" y="105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38" name="Rectangle 114"/>
                  <p:cNvSpPr>
                    <a:spLocks noChangeArrowheads="1"/>
                  </p:cNvSpPr>
                  <p:nvPr/>
                </p:nvSpPr>
                <p:spPr bwMode="auto">
                  <a:xfrm>
                    <a:off x="3393" y="10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39" name="Rectangle 115"/>
                  <p:cNvSpPr>
                    <a:spLocks noChangeArrowheads="1"/>
                  </p:cNvSpPr>
                  <p:nvPr/>
                </p:nvSpPr>
                <p:spPr bwMode="auto">
                  <a:xfrm>
                    <a:off x="3393" y="105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40" name="Rectangle 116"/>
                  <p:cNvSpPr>
                    <a:spLocks noChangeArrowheads="1"/>
                  </p:cNvSpPr>
                  <p:nvPr/>
                </p:nvSpPr>
                <p:spPr bwMode="auto">
                  <a:xfrm>
                    <a:off x="3393" y="105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41" name="Rectangle 117"/>
                  <p:cNvSpPr>
                    <a:spLocks noChangeArrowheads="1"/>
                  </p:cNvSpPr>
                  <p:nvPr/>
                </p:nvSpPr>
                <p:spPr bwMode="auto">
                  <a:xfrm>
                    <a:off x="3393" y="10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42" name="Rectangle 118"/>
                  <p:cNvSpPr>
                    <a:spLocks noChangeArrowheads="1"/>
                  </p:cNvSpPr>
                  <p:nvPr/>
                </p:nvSpPr>
                <p:spPr bwMode="auto">
                  <a:xfrm>
                    <a:off x="3393" y="10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43" name="Rectangle 119"/>
                  <p:cNvSpPr>
                    <a:spLocks noChangeArrowheads="1"/>
                  </p:cNvSpPr>
                  <p:nvPr/>
                </p:nvSpPr>
                <p:spPr bwMode="auto">
                  <a:xfrm>
                    <a:off x="3393" y="10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44" name="Rectangle 120"/>
                  <p:cNvSpPr>
                    <a:spLocks noChangeArrowheads="1"/>
                  </p:cNvSpPr>
                  <p:nvPr/>
                </p:nvSpPr>
                <p:spPr bwMode="auto">
                  <a:xfrm>
                    <a:off x="3393" y="106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45" name="Rectangle 121"/>
                  <p:cNvSpPr>
                    <a:spLocks noChangeArrowheads="1"/>
                  </p:cNvSpPr>
                  <p:nvPr/>
                </p:nvSpPr>
                <p:spPr bwMode="auto">
                  <a:xfrm>
                    <a:off x="3393" y="106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46" name="Rectangle 122"/>
                  <p:cNvSpPr>
                    <a:spLocks noChangeArrowheads="1"/>
                  </p:cNvSpPr>
                  <p:nvPr/>
                </p:nvSpPr>
                <p:spPr bwMode="auto">
                  <a:xfrm>
                    <a:off x="3393" y="10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47" name="Rectangle 123"/>
                  <p:cNvSpPr>
                    <a:spLocks noChangeArrowheads="1"/>
                  </p:cNvSpPr>
                  <p:nvPr/>
                </p:nvSpPr>
                <p:spPr bwMode="auto">
                  <a:xfrm>
                    <a:off x="3393" y="10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48" name="Rectangle 124"/>
                  <p:cNvSpPr>
                    <a:spLocks noChangeArrowheads="1"/>
                  </p:cNvSpPr>
                  <p:nvPr/>
                </p:nvSpPr>
                <p:spPr bwMode="auto">
                  <a:xfrm>
                    <a:off x="3393" y="10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49" name="Rectangle 125"/>
                  <p:cNvSpPr>
                    <a:spLocks noChangeArrowheads="1"/>
                  </p:cNvSpPr>
                  <p:nvPr/>
                </p:nvSpPr>
                <p:spPr bwMode="auto">
                  <a:xfrm>
                    <a:off x="3393" y="107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50" name="Rectangle 126"/>
                  <p:cNvSpPr>
                    <a:spLocks noChangeArrowheads="1"/>
                  </p:cNvSpPr>
                  <p:nvPr/>
                </p:nvSpPr>
                <p:spPr bwMode="auto">
                  <a:xfrm>
                    <a:off x="3393" y="107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51" name="Rectangle 127"/>
                  <p:cNvSpPr>
                    <a:spLocks noChangeArrowheads="1"/>
                  </p:cNvSpPr>
                  <p:nvPr/>
                </p:nvSpPr>
                <p:spPr bwMode="auto">
                  <a:xfrm>
                    <a:off x="3393" y="10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52" name="Rectangle 128"/>
                  <p:cNvSpPr>
                    <a:spLocks noChangeArrowheads="1"/>
                  </p:cNvSpPr>
                  <p:nvPr/>
                </p:nvSpPr>
                <p:spPr bwMode="auto">
                  <a:xfrm>
                    <a:off x="3393" y="10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53" name="Rectangle 129"/>
                  <p:cNvSpPr>
                    <a:spLocks noChangeArrowheads="1"/>
                  </p:cNvSpPr>
                  <p:nvPr/>
                </p:nvSpPr>
                <p:spPr bwMode="auto">
                  <a:xfrm>
                    <a:off x="3393" y="10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54" name="Rectangle 130"/>
                  <p:cNvSpPr>
                    <a:spLocks noChangeArrowheads="1"/>
                  </p:cNvSpPr>
                  <p:nvPr/>
                </p:nvSpPr>
                <p:spPr bwMode="auto">
                  <a:xfrm>
                    <a:off x="3393" y="108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55" name="Rectangle 131"/>
                  <p:cNvSpPr>
                    <a:spLocks noChangeArrowheads="1"/>
                  </p:cNvSpPr>
                  <p:nvPr/>
                </p:nvSpPr>
                <p:spPr bwMode="auto">
                  <a:xfrm>
                    <a:off x="3393" y="108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56" name="Rectangle 132"/>
                  <p:cNvSpPr>
                    <a:spLocks noChangeArrowheads="1"/>
                  </p:cNvSpPr>
                  <p:nvPr/>
                </p:nvSpPr>
                <p:spPr bwMode="auto">
                  <a:xfrm>
                    <a:off x="3393" y="10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57" name="Rectangle 133"/>
                  <p:cNvSpPr>
                    <a:spLocks noChangeArrowheads="1"/>
                  </p:cNvSpPr>
                  <p:nvPr/>
                </p:nvSpPr>
                <p:spPr bwMode="auto">
                  <a:xfrm>
                    <a:off x="3393" y="10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58" name="Rectangle 134"/>
                  <p:cNvSpPr>
                    <a:spLocks noChangeArrowheads="1"/>
                  </p:cNvSpPr>
                  <p:nvPr/>
                </p:nvSpPr>
                <p:spPr bwMode="auto">
                  <a:xfrm>
                    <a:off x="3393" y="108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59" name="Rectangle 135"/>
                  <p:cNvSpPr>
                    <a:spLocks noChangeArrowheads="1"/>
                  </p:cNvSpPr>
                  <p:nvPr/>
                </p:nvSpPr>
                <p:spPr bwMode="auto">
                  <a:xfrm>
                    <a:off x="3393" y="108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60" name="Rectangle 136"/>
                  <p:cNvSpPr>
                    <a:spLocks noChangeArrowheads="1"/>
                  </p:cNvSpPr>
                  <p:nvPr/>
                </p:nvSpPr>
                <p:spPr bwMode="auto">
                  <a:xfrm>
                    <a:off x="3393" y="109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61" name="Rectangle 137"/>
                  <p:cNvSpPr>
                    <a:spLocks noChangeArrowheads="1"/>
                  </p:cNvSpPr>
                  <p:nvPr/>
                </p:nvSpPr>
                <p:spPr bwMode="auto">
                  <a:xfrm>
                    <a:off x="3393" y="109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62" name="Rectangle 138"/>
                  <p:cNvSpPr>
                    <a:spLocks noChangeArrowheads="1"/>
                  </p:cNvSpPr>
                  <p:nvPr/>
                </p:nvSpPr>
                <p:spPr bwMode="auto">
                  <a:xfrm>
                    <a:off x="3393" y="109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63" name="Rectangle 139"/>
                  <p:cNvSpPr>
                    <a:spLocks noChangeArrowheads="1"/>
                  </p:cNvSpPr>
                  <p:nvPr/>
                </p:nvSpPr>
                <p:spPr bwMode="auto">
                  <a:xfrm>
                    <a:off x="3393" y="109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64" name="Rectangle 140"/>
                  <p:cNvSpPr>
                    <a:spLocks noChangeArrowheads="1"/>
                  </p:cNvSpPr>
                  <p:nvPr/>
                </p:nvSpPr>
                <p:spPr bwMode="auto">
                  <a:xfrm>
                    <a:off x="3393" y="10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65" name="Rectangle 141"/>
                  <p:cNvSpPr>
                    <a:spLocks noChangeArrowheads="1"/>
                  </p:cNvSpPr>
                  <p:nvPr/>
                </p:nvSpPr>
                <p:spPr bwMode="auto">
                  <a:xfrm>
                    <a:off x="3393" y="109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66" name="Rectangle 142"/>
                  <p:cNvSpPr>
                    <a:spLocks noChangeArrowheads="1"/>
                  </p:cNvSpPr>
                  <p:nvPr/>
                </p:nvSpPr>
                <p:spPr bwMode="auto">
                  <a:xfrm>
                    <a:off x="3393" y="11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67" name="Rectangle 143"/>
                  <p:cNvSpPr>
                    <a:spLocks noChangeArrowheads="1"/>
                  </p:cNvSpPr>
                  <p:nvPr/>
                </p:nvSpPr>
                <p:spPr bwMode="auto">
                  <a:xfrm>
                    <a:off x="3393" y="110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68" name="Rectangle 144"/>
                  <p:cNvSpPr>
                    <a:spLocks noChangeArrowheads="1"/>
                  </p:cNvSpPr>
                  <p:nvPr/>
                </p:nvSpPr>
                <p:spPr bwMode="auto">
                  <a:xfrm>
                    <a:off x="3393" y="110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69" name="Rectangle 145"/>
                  <p:cNvSpPr>
                    <a:spLocks noChangeArrowheads="1"/>
                  </p:cNvSpPr>
                  <p:nvPr/>
                </p:nvSpPr>
                <p:spPr bwMode="auto">
                  <a:xfrm>
                    <a:off x="3393" y="11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70" name="Rectangle 146"/>
                  <p:cNvSpPr>
                    <a:spLocks noChangeArrowheads="1"/>
                  </p:cNvSpPr>
                  <p:nvPr/>
                </p:nvSpPr>
                <p:spPr bwMode="auto">
                  <a:xfrm>
                    <a:off x="3393" y="11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71" name="Rectangle 147"/>
                  <p:cNvSpPr>
                    <a:spLocks noChangeArrowheads="1"/>
                  </p:cNvSpPr>
                  <p:nvPr/>
                </p:nvSpPr>
                <p:spPr bwMode="auto">
                  <a:xfrm>
                    <a:off x="3393" y="11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72" name="Rectangle 148"/>
                  <p:cNvSpPr>
                    <a:spLocks noChangeArrowheads="1"/>
                  </p:cNvSpPr>
                  <p:nvPr/>
                </p:nvSpPr>
                <p:spPr bwMode="auto">
                  <a:xfrm>
                    <a:off x="3393" y="111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73" name="Rectangle 149"/>
                  <p:cNvSpPr>
                    <a:spLocks noChangeArrowheads="1"/>
                  </p:cNvSpPr>
                  <p:nvPr/>
                </p:nvSpPr>
                <p:spPr bwMode="auto">
                  <a:xfrm>
                    <a:off x="3393" y="111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74" name="Rectangle 150"/>
                  <p:cNvSpPr>
                    <a:spLocks noChangeArrowheads="1"/>
                  </p:cNvSpPr>
                  <p:nvPr/>
                </p:nvSpPr>
                <p:spPr bwMode="auto">
                  <a:xfrm>
                    <a:off x="3393" y="11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75" name="Rectangle 151"/>
                  <p:cNvSpPr>
                    <a:spLocks noChangeArrowheads="1"/>
                  </p:cNvSpPr>
                  <p:nvPr/>
                </p:nvSpPr>
                <p:spPr bwMode="auto">
                  <a:xfrm>
                    <a:off x="3393" y="11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409176" name="Rectangle 152"/>
                <p:cNvSpPr>
                  <a:spLocks noChangeArrowheads="1"/>
                </p:cNvSpPr>
                <p:nvPr/>
              </p:nvSpPr>
              <p:spPr bwMode="auto">
                <a:xfrm>
                  <a:off x="3393" y="1000"/>
                  <a:ext cx="908" cy="118"/>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409177" name="Rectangle 153"/>
              <p:cNvSpPr>
                <a:spLocks noChangeArrowheads="1"/>
              </p:cNvSpPr>
              <p:nvPr/>
            </p:nvSpPr>
            <p:spPr bwMode="auto">
              <a:xfrm>
                <a:off x="3974" y="1271"/>
                <a:ext cx="521" cy="9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ROD</a:t>
                </a:r>
                <a:endParaRPr kumimoji="0" lang="en-US" sz="1400">
                  <a:latin typeface="Tahoma" charset="0"/>
                </a:endParaRPr>
              </a:p>
            </p:txBody>
          </p:sp>
        </p:grpSp>
        <p:grpSp>
          <p:nvGrpSpPr>
            <p:cNvPr id="18" name="Group 154"/>
            <p:cNvGrpSpPr>
              <a:grpSpLocks/>
            </p:cNvGrpSpPr>
            <p:nvPr/>
          </p:nvGrpSpPr>
          <p:grpSpPr bwMode="auto">
            <a:xfrm>
              <a:off x="4040" y="1448"/>
              <a:ext cx="344" cy="125"/>
              <a:chOff x="3744" y="1248"/>
              <a:chExt cx="908" cy="118"/>
            </a:xfrm>
          </p:grpSpPr>
          <p:grpSp>
            <p:nvGrpSpPr>
              <p:cNvPr id="19" name="Group 155"/>
              <p:cNvGrpSpPr>
                <a:grpSpLocks/>
              </p:cNvGrpSpPr>
              <p:nvPr/>
            </p:nvGrpSpPr>
            <p:grpSpPr bwMode="auto">
              <a:xfrm>
                <a:off x="3744" y="1248"/>
                <a:ext cx="908" cy="118"/>
                <a:chOff x="3393" y="1000"/>
                <a:chExt cx="908" cy="118"/>
              </a:xfrm>
            </p:grpSpPr>
            <p:grpSp>
              <p:nvGrpSpPr>
                <p:cNvPr id="20" name="Group 156"/>
                <p:cNvGrpSpPr>
                  <a:grpSpLocks/>
                </p:cNvGrpSpPr>
                <p:nvPr/>
              </p:nvGrpSpPr>
              <p:grpSpPr bwMode="auto">
                <a:xfrm>
                  <a:off x="3393" y="1000"/>
                  <a:ext cx="906" cy="116"/>
                  <a:chOff x="3393" y="1000"/>
                  <a:chExt cx="906" cy="116"/>
                </a:xfrm>
              </p:grpSpPr>
              <p:sp>
                <p:nvSpPr>
                  <p:cNvPr id="1409181" name="Rectangle 157"/>
                  <p:cNvSpPr>
                    <a:spLocks noChangeArrowheads="1"/>
                  </p:cNvSpPr>
                  <p:nvPr/>
                </p:nvSpPr>
                <p:spPr bwMode="auto">
                  <a:xfrm>
                    <a:off x="3393" y="10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82" name="Rectangle 158"/>
                  <p:cNvSpPr>
                    <a:spLocks noChangeArrowheads="1"/>
                  </p:cNvSpPr>
                  <p:nvPr/>
                </p:nvSpPr>
                <p:spPr bwMode="auto">
                  <a:xfrm>
                    <a:off x="3393" y="10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83" name="Rectangle 159"/>
                  <p:cNvSpPr>
                    <a:spLocks noChangeArrowheads="1"/>
                  </p:cNvSpPr>
                  <p:nvPr/>
                </p:nvSpPr>
                <p:spPr bwMode="auto">
                  <a:xfrm>
                    <a:off x="3393" y="10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84" name="Rectangle 160"/>
                  <p:cNvSpPr>
                    <a:spLocks noChangeArrowheads="1"/>
                  </p:cNvSpPr>
                  <p:nvPr/>
                </p:nvSpPr>
                <p:spPr bwMode="auto">
                  <a:xfrm>
                    <a:off x="3393" y="10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85" name="Rectangle 161"/>
                  <p:cNvSpPr>
                    <a:spLocks noChangeArrowheads="1"/>
                  </p:cNvSpPr>
                  <p:nvPr/>
                </p:nvSpPr>
                <p:spPr bwMode="auto">
                  <a:xfrm>
                    <a:off x="3393" y="10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86" name="Rectangle 162"/>
                  <p:cNvSpPr>
                    <a:spLocks noChangeArrowheads="1"/>
                  </p:cNvSpPr>
                  <p:nvPr/>
                </p:nvSpPr>
                <p:spPr bwMode="auto">
                  <a:xfrm>
                    <a:off x="3393" y="10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87" name="Rectangle 163"/>
                  <p:cNvSpPr>
                    <a:spLocks noChangeArrowheads="1"/>
                  </p:cNvSpPr>
                  <p:nvPr/>
                </p:nvSpPr>
                <p:spPr bwMode="auto">
                  <a:xfrm>
                    <a:off x="3393" y="10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88" name="Rectangle 164"/>
                  <p:cNvSpPr>
                    <a:spLocks noChangeArrowheads="1"/>
                  </p:cNvSpPr>
                  <p:nvPr/>
                </p:nvSpPr>
                <p:spPr bwMode="auto">
                  <a:xfrm>
                    <a:off x="3393" y="10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89" name="Rectangle 165"/>
                  <p:cNvSpPr>
                    <a:spLocks noChangeArrowheads="1"/>
                  </p:cNvSpPr>
                  <p:nvPr/>
                </p:nvSpPr>
                <p:spPr bwMode="auto">
                  <a:xfrm>
                    <a:off x="3393" y="10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90" name="Rectangle 166"/>
                  <p:cNvSpPr>
                    <a:spLocks noChangeArrowheads="1"/>
                  </p:cNvSpPr>
                  <p:nvPr/>
                </p:nvSpPr>
                <p:spPr bwMode="auto">
                  <a:xfrm>
                    <a:off x="3393" y="10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91" name="Rectangle 167"/>
                  <p:cNvSpPr>
                    <a:spLocks noChangeArrowheads="1"/>
                  </p:cNvSpPr>
                  <p:nvPr/>
                </p:nvSpPr>
                <p:spPr bwMode="auto">
                  <a:xfrm>
                    <a:off x="3393" y="101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92" name="Rectangle 168"/>
                  <p:cNvSpPr>
                    <a:spLocks noChangeArrowheads="1"/>
                  </p:cNvSpPr>
                  <p:nvPr/>
                </p:nvSpPr>
                <p:spPr bwMode="auto">
                  <a:xfrm>
                    <a:off x="3393" y="10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93" name="Rectangle 169"/>
                  <p:cNvSpPr>
                    <a:spLocks noChangeArrowheads="1"/>
                  </p:cNvSpPr>
                  <p:nvPr/>
                </p:nvSpPr>
                <p:spPr bwMode="auto">
                  <a:xfrm>
                    <a:off x="3393" y="102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94" name="Rectangle 170"/>
                  <p:cNvSpPr>
                    <a:spLocks noChangeArrowheads="1"/>
                  </p:cNvSpPr>
                  <p:nvPr/>
                </p:nvSpPr>
                <p:spPr bwMode="auto">
                  <a:xfrm>
                    <a:off x="3393" y="102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95" name="Rectangle 171"/>
                  <p:cNvSpPr>
                    <a:spLocks noChangeArrowheads="1"/>
                  </p:cNvSpPr>
                  <p:nvPr/>
                </p:nvSpPr>
                <p:spPr bwMode="auto">
                  <a:xfrm>
                    <a:off x="3393" y="10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96" name="Rectangle 172"/>
                  <p:cNvSpPr>
                    <a:spLocks noChangeArrowheads="1"/>
                  </p:cNvSpPr>
                  <p:nvPr/>
                </p:nvSpPr>
                <p:spPr bwMode="auto">
                  <a:xfrm>
                    <a:off x="3393" y="10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97" name="Rectangle 173"/>
                  <p:cNvSpPr>
                    <a:spLocks noChangeArrowheads="1"/>
                  </p:cNvSpPr>
                  <p:nvPr/>
                </p:nvSpPr>
                <p:spPr bwMode="auto">
                  <a:xfrm>
                    <a:off x="3393" y="10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98" name="Rectangle 174"/>
                  <p:cNvSpPr>
                    <a:spLocks noChangeArrowheads="1"/>
                  </p:cNvSpPr>
                  <p:nvPr/>
                </p:nvSpPr>
                <p:spPr bwMode="auto">
                  <a:xfrm>
                    <a:off x="3393" y="102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199" name="Rectangle 175"/>
                  <p:cNvSpPr>
                    <a:spLocks noChangeArrowheads="1"/>
                  </p:cNvSpPr>
                  <p:nvPr/>
                </p:nvSpPr>
                <p:spPr bwMode="auto">
                  <a:xfrm>
                    <a:off x="3393" y="102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00" name="Rectangle 176"/>
                  <p:cNvSpPr>
                    <a:spLocks noChangeArrowheads="1"/>
                  </p:cNvSpPr>
                  <p:nvPr/>
                </p:nvSpPr>
                <p:spPr bwMode="auto">
                  <a:xfrm>
                    <a:off x="3393" y="10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01" name="Rectangle 177"/>
                  <p:cNvSpPr>
                    <a:spLocks noChangeArrowheads="1"/>
                  </p:cNvSpPr>
                  <p:nvPr/>
                </p:nvSpPr>
                <p:spPr bwMode="auto">
                  <a:xfrm>
                    <a:off x="3393" y="10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02" name="Rectangle 178"/>
                  <p:cNvSpPr>
                    <a:spLocks noChangeArrowheads="1"/>
                  </p:cNvSpPr>
                  <p:nvPr/>
                </p:nvSpPr>
                <p:spPr bwMode="auto">
                  <a:xfrm>
                    <a:off x="3393" y="10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03" name="Rectangle 179"/>
                  <p:cNvSpPr>
                    <a:spLocks noChangeArrowheads="1"/>
                  </p:cNvSpPr>
                  <p:nvPr/>
                </p:nvSpPr>
                <p:spPr bwMode="auto">
                  <a:xfrm>
                    <a:off x="3393" y="103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04" name="Rectangle 180"/>
                  <p:cNvSpPr>
                    <a:spLocks noChangeArrowheads="1"/>
                  </p:cNvSpPr>
                  <p:nvPr/>
                </p:nvSpPr>
                <p:spPr bwMode="auto">
                  <a:xfrm>
                    <a:off x="3393" y="103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05" name="Rectangle 181"/>
                  <p:cNvSpPr>
                    <a:spLocks noChangeArrowheads="1"/>
                  </p:cNvSpPr>
                  <p:nvPr/>
                </p:nvSpPr>
                <p:spPr bwMode="auto">
                  <a:xfrm>
                    <a:off x="3393" y="10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06" name="Rectangle 182"/>
                  <p:cNvSpPr>
                    <a:spLocks noChangeArrowheads="1"/>
                  </p:cNvSpPr>
                  <p:nvPr/>
                </p:nvSpPr>
                <p:spPr bwMode="auto">
                  <a:xfrm>
                    <a:off x="3393" y="10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07" name="Rectangle 183"/>
                  <p:cNvSpPr>
                    <a:spLocks noChangeArrowheads="1"/>
                  </p:cNvSpPr>
                  <p:nvPr/>
                </p:nvSpPr>
                <p:spPr bwMode="auto">
                  <a:xfrm>
                    <a:off x="3393" y="10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08" name="Rectangle 184"/>
                  <p:cNvSpPr>
                    <a:spLocks noChangeArrowheads="1"/>
                  </p:cNvSpPr>
                  <p:nvPr/>
                </p:nvSpPr>
                <p:spPr bwMode="auto">
                  <a:xfrm>
                    <a:off x="3393" y="104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09" name="Rectangle 185"/>
                  <p:cNvSpPr>
                    <a:spLocks noChangeArrowheads="1"/>
                  </p:cNvSpPr>
                  <p:nvPr/>
                </p:nvSpPr>
                <p:spPr bwMode="auto">
                  <a:xfrm>
                    <a:off x="3393" y="104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10" name="Rectangle 186"/>
                  <p:cNvSpPr>
                    <a:spLocks noChangeArrowheads="1"/>
                  </p:cNvSpPr>
                  <p:nvPr/>
                </p:nvSpPr>
                <p:spPr bwMode="auto">
                  <a:xfrm>
                    <a:off x="3393" y="10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11" name="Rectangle 187"/>
                  <p:cNvSpPr>
                    <a:spLocks noChangeArrowheads="1"/>
                  </p:cNvSpPr>
                  <p:nvPr/>
                </p:nvSpPr>
                <p:spPr bwMode="auto">
                  <a:xfrm>
                    <a:off x="3393" y="10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12" name="Rectangle 188"/>
                  <p:cNvSpPr>
                    <a:spLocks noChangeArrowheads="1"/>
                  </p:cNvSpPr>
                  <p:nvPr/>
                </p:nvSpPr>
                <p:spPr bwMode="auto">
                  <a:xfrm>
                    <a:off x="3393" y="10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13" name="Rectangle 189"/>
                  <p:cNvSpPr>
                    <a:spLocks noChangeArrowheads="1"/>
                  </p:cNvSpPr>
                  <p:nvPr/>
                </p:nvSpPr>
                <p:spPr bwMode="auto">
                  <a:xfrm>
                    <a:off x="3393" y="105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14" name="Rectangle 190"/>
                  <p:cNvSpPr>
                    <a:spLocks noChangeArrowheads="1"/>
                  </p:cNvSpPr>
                  <p:nvPr/>
                </p:nvSpPr>
                <p:spPr bwMode="auto">
                  <a:xfrm>
                    <a:off x="3393" y="105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15" name="Rectangle 191"/>
                  <p:cNvSpPr>
                    <a:spLocks noChangeArrowheads="1"/>
                  </p:cNvSpPr>
                  <p:nvPr/>
                </p:nvSpPr>
                <p:spPr bwMode="auto">
                  <a:xfrm>
                    <a:off x="3393" y="10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16" name="Rectangle 192"/>
                  <p:cNvSpPr>
                    <a:spLocks noChangeArrowheads="1"/>
                  </p:cNvSpPr>
                  <p:nvPr/>
                </p:nvSpPr>
                <p:spPr bwMode="auto">
                  <a:xfrm>
                    <a:off x="3393" y="105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17" name="Rectangle 193"/>
                  <p:cNvSpPr>
                    <a:spLocks noChangeArrowheads="1"/>
                  </p:cNvSpPr>
                  <p:nvPr/>
                </p:nvSpPr>
                <p:spPr bwMode="auto">
                  <a:xfrm>
                    <a:off x="3393" y="105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18" name="Rectangle 194"/>
                  <p:cNvSpPr>
                    <a:spLocks noChangeArrowheads="1"/>
                  </p:cNvSpPr>
                  <p:nvPr/>
                </p:nvSpPr>
                <p:spPr bwMode="auto">
                  <a:xfrm>
                    <a:off x="3393" y="10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19" name="Rectangle 195"/>
                  <p:cNvSpPr>
                    <a:spLocks noChangeArrowheads="1"/>
                  </p:cNvSpPr>
                  <p:nvPr/>
                </p:nvSpPr>
                <p:spPr bwMode="auto">
                  <a:xfrm>
                    <a:off x="3393" y="10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20" name="Rectangle 196"/>
                  <p:cNvSpPr>
                    <a:spLocks noChangeArrowheads="1"/>
                  </p:cNvSpPr>
                  <p:nvPr/>
                </p:nvSpPr>
                <p:spPr bwMode="auto">
                  <a:xfrm>
                    <a:off x="3393" y="10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21" name="Rectangle 197"/>
                  <p:cNvSpPr>
                    <a:spLocks noChangeArrowheads="1"/>
                  </p:cNvSpPr>
                  <p:nvPr/>
                </p:nvSpPr>
                <p:spPr bwMode="auto">
                  <a:xfrm>
                    <a:off x="3393" y="106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22" name="Rectangle 198"/>
                  <p:cNvSpPr>
                    <a:spLocks noChangeArrowheads="1"/>
                  </p:cNvSpPr>
                  <p:nvPr/>
                </p:nvSpPr>
                <p:spPr bwMode="auto">
                  <a:xfrm>
                    <a:off x="3393" y="106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23" name="Rectangle 199"/>
                  <p:cNvSpPr>
                    <a:spLocks noChangeArrowheads="1"/>
                  </p:cNvSpPr>
                  <p:nvPr/>
                </p:nvSpPr>
                <p:spPr bwMode="auto">
                  <a:xfrm>
                    <a:off x="3393" y="10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24" name="Rectangle 200"/>
                  <p:cNvSpPr>
                    <a:spLocks noChangeArrowheads="1"/>
                  </p:cNvSpPr>
                  <p:nvPr/>
                </p:nvSpPr>
                <p:spPr bwMode="auto">
                  <a:xfrm>
                    <a:off x="3393" y="10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25" name="Rectangle 201"/>
                  <p:cNvSpPr>
                    <a:spLocks noChangeArrowheads="1"/>
                  </p:cNvSpPr>
                  <p:nvPr/>
                </p:nvSpPr>
                <p:spPr bwMode="auto">
                  <a:xfrm>
                    <a:off x="3393" y="10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26" name="Rectangle 202"/>
                  <p:cNvSpPr>
                    <a:spLocks noChangeArrowheads="1"/>
                  </p:cNvSpPr>
                  <p:nvPr/>
                </p:nvSpPr>
                <p:spPr bwMode="auto">
                  <a:xfrm>
                    <a:off x="3393" y="107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27" name="Rectangle 203"/>
                  <p:cNvSpPr>
                    <a:spLocks noChangeArrowheads="1"/>
                  </p:cNvSpPr>
                  <p:nvPr/>
                </p:nvSpPr>
                <p:spPr bwMode="auto">
                  <a:xfrm>
                    <a:off x="3393" y="107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28" name="Rectangle 204"/>
                  <p:cNvSpPr>
                    <a:spLocks noChangeArrowheads="1"/>
                  </p:cNvSpPr>
                  <p:nvPr/>
                </p:nvSpPr>
                <p:spPr bwMode="auto">
                  <a:xfrm>
                    <a:off x="3393" y="10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29" name="Rectangle 205"/>
                  <p:cNvSpPr>
                    <a:spLocks noChangeArrowheads="1"/>
                  </p:cNvSpPr>
                  <p:nvPr/>
                </p:nvSpPr>
                <p:spPr bwMode="auto">
                  <a:xfrm>
                    <a:off x="3393" y="10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30" name="Rectangle 206"/>
                  <p:cNvSpPr>
                    <a:spLocks noChangeArrowheads="1"/>
                  </p:cNvSpPr>
                  <p:nvPr/>
                </p:nvSpPr>
                <p:spPr bwMode="auto">
                  <a:xfrm>
                    <a:off x="3393" y="10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31" name="Rectangle 207"/>
                  <p:cNvSpPr>
                    <a:spLocks noChangeArrowheads="1"/>
                  </p:cNvSpPr>
                  <p:nvPr/>
                </p:nvSpPr>
                <p:spPr bwMode="auto">
                  <a:xfrm>
                    <a:off x="3393" y="108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32" name="Rectangle 208"/>
                  <p:cNvSpPr>
                    <a:spLocks noChangeArrowheads="1"/>
                  </p:cNvSpPr>
                  <p:nvPr/>
                </p:nvSpPr>
                <p:spPr bwMode="auto">
                  <a:xfrm>
                    <a:off x="3393" y="108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33" name="Rectangle 209"/>
                  <p:cNvSpPr>
                    <a:spLocks noChangeArrowheads="1"/>
                  </p:cNvSpPr>
                  <p:nvPr/>
                </p:nvSpPr>
                <p:spPr bwMode="auto">
                  <a:xfrm>
                    <a:off x="3393" y="10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34" name="Rectangle 210"/>
                  <p:cNvSpPr>
                    <a:spLocks noChangeArrowheads="1"/>
                  </p:cNvSpPr>
                  <p:nvPr/>
                </p:nvSpPr>
                <p:spPr bwMode="auto">
                  <a:xfrm>
                    <a:off x="3393" y="10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35" name="Rectangle 211"/>
                  <p:cNvSpPr>
                    <a:spLocks noChangeArrowheads="1"/>
                  </p:cNvSpPr>
                  <p:nvPr/>
                </p:nvSpPr>
                <p:spPr bwMode="auto">
                  <a:xfrm>
                    <a:off x="3393" y="108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36" name="Rectangle 212"/>
                  <p:cNvSpPr>
                    <a:spLocks noChangeArrowheads="1"/>
                  </p:cNvSpPr>
                  <p:nvPr/>
                </p:nvSpPr>
                <p:spPr bwMode="auto">
                  <a:xfrm>
                    <a:off x="3393" y="108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37" name="Rectangle 213"/>
                  <p:cNvSpPr>
                    <a:spLocks noChangeArrowheads="1"/>
                  </p:cNvSpPr>
                  <p:nvPr/>
                </p:nvSpPr>
                <p:spPr bwMode="auto">
                  <a:xfrm>
                    <a:off x="3393" y="109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38" name="Rectangle 214"/>
                  <p:cNvSpPr>
                    <a:spLocks noChangeArrowheads="1"/>
                  </p:cNvSpPr>
                  <p:nvPr/>
                </p:nvSpPr>
                <p:spPr bwMode="auto">
                  <a:xfrm>
                    <a:off x="3393" y="109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39" name="Rectangle 215"/>
                  <p:cNvSpPr>
                    <a:spLocks noChangeArrowheads="1"/>
                  </p:cNvSpPr>
                  <p:nvPr/>
                </p:nvSpPr>
                <p:spPr bwMode="auto">
                  <a:xfrm>
                    <a:off x="3393" y="109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40" name="Rectangle 216"/>
                  <p:cNvSpPr>
                    <a:spLocks noChangeArrowheads="1"/>
                  </p:cNvSpPr>
                  <p:nvPr/>
                </p:nvSpPr>
                <p:spPr bwMode="auto">
                  <a:xfrm>
                    <a:off x="3393" y="109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41" name="Rectangle 217"/>
                  <p:cNvSpPr>
                    <a:spLocks noChangeArrowheads="1"/>
                  </p:cNvSpPr>
                  <p:nvPr/>
                </p:nvSpPr>
                <p:spPr bwMode="auto">
                  <a:xfrm>
                    <a:off x="3393" y="10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42" name="Rectangle 218"/>
                  <p:cNvSpPr>
                    <a:spLocks noChangeArrowheads="1"/>
                  </p:cNvSpPr>
                  <p:nvPr/>
                </p:nvSpPr>
                <p:spPr bwMode="auto">
                  <a:xfrm>
                    <a:off x="3393" y="109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43" name="Rectangle 219"/>
                  <p:cNvSpPr>
                    <a:spLocks noChangeArrowheads="1"/>
                  </p:cNvSpPr>
                  <p:nvPr/>
                </p:nvSpPr>
                <p:spPr bwMode="auto">
                  <a:xfrm>
                    <a:off x="3393" y="11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44" name="Rectangle 220"/>
                  <p:cNvSpPr>
                    <a:spLocks noChangeArrowheads="1"/>
                  </p:cNvSpPr>
                  <p:nvPr/>
                </p:nvSpPr>
                <p:spPr bwMode="auto">
                  <a:xfrm>
                    <a:off x="3393" y="110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45" name="Rectangle 221"/>
                  <p:cNvSpPr>
                    <a:spLocks noChangeArrowheads="1"/>
                  </p:cNvSpPr>
                  <p:nvPr/>
                </p:nvSpPr>
                <p:spPr bwMode="auto">
                  <a:xfrm>
                    <a:off x="3393" y="110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46" name="Rectangle 222"/>
                  <p:cNvSpPr>
                    <a:spLocks noChangeArrowheads="1"/>
                  </p:cNvSpPr>
                  <p:nvPr/>
                </p:nvSpPr>
                <p:spPr bwMode="auto">
                  <a:xfrm>
                    <a:off x="3393" y="11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47" name="Rectangle 223"/>
                  <p:cNvSpPr>
                    <a:spLocks noChangeArrowheads="1"/>
                  </p:cNvSpPr>
                  <p:nvPr/>
                </p:nvSpPr>
                <p:spPr bwMode="auto">
                  <a:xfrm>
                    <a:off x="3393" y="11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48" name="Rectangle 224"/>
                  <p:cNvSpPr>
                    <a:spLocks noChangeArrowheads="1"/>
                  </p:cNvSpPr>
                  <p:nvPr/>
                </p:nvSpPr>
                <p:spPr bwMode="auto">
                  <a:xfrm>
                    <a:off x="3393" y="11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49" name="Rectangle 225"/>
                  <p:cNvSpPr>
                    <a:spLocks noChangeArrowheads="1"/>
                  </p:cNvSpPr>
                  <p:nvPr/>
                </p:nvSpPr>
                <p:spPr bwMode="auto">
                  <a:xfrm>
                    <a:off x="3393" y="111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50" name="Rectangle 226"/>
                  <p:cNvSpPr>
                    <a:spLocks noChangeArrowheads="1"/>
                  </p:cNvSpPr>
                  <p:nvPr/>
                </p:nvSpPr>
                <p:spPr bwMode="auto">
                  <a:xfrm>
                    <a:off x="3393" y="111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51" name="Rectangle 227"/>
                  <p:cNvSpPr>
                    <a:spLocks noChangeArrowheads="1"/>
                  </p:cNvSpPr>
                  <p:nvPr/>
                </p:nvSpPr>
                <p:spPr bwMode="auto">
                  <a:xfrm>
                    <a:off x="3393" y="11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52" name="Rectangle 228"/>
                  <p:cNvSpPr>
                    <a:spLocks noChangeArrowheads="1"/>
                  </p:cNvSpPr>
                  <p:nvPr/>
                </p:nvSpPr>
                <p:spPr bwMode="auto">
                  <a:xfrm>
                    <a:off x="3393" y="11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409253" name="Rectangle 229"/>
                <p:cNvSpPr>
                  <a:spLocks noChangeArrowheads="1"/>
                </p:cNvSpPr>
                <p:nvPr/>
              </p:nvSpPr>
              <p:spPr bwMode="auto">
                <a:xfrm>
                  <a:off x="3393" y="1000"/>
                  <a:ext cx="908" cy="118"/>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409254" name="Rectangle 230"/>
              <p:cNvSpPr>
                <a:spLocks noChangeArrowheads="1"/>
              </p:cNvSpPr>
              <p:nvPr/>
            </p:nvSpPr>
            <p:spPr bwMode="auto">
              <a:xfrm>
                <a:off x="3974" y="1271"/>
                <a:ext cx="521" cy="9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ROD</a:t>
                </a:r>
                <a:endParaRPr kumimoji="0" lang="en-US" sz="1400">
                  <a:latin typeface="Tahoma" charset="0"/>
                </a:endParaRPr>
              </a:p>
            </p:txBody>
          </p:sp>
        </p:grpSp>
        <p:grpSp>
          <p:nvGrpSpPr>
            <p:cNvPr id="21" name="Group 231"/>
            <p:cNvGrpSpPr>
              <a:grpSpLocks/>
            </p:cNvGrpSpPr>
            <p:nvPr/>
          </p:nvGrpSpPr>
          <p:grpSpPr bwMode="auto">
            <a:xfrm>
              <a:off x="4448" y="1448"/>
              <a:ext cx="344" cy="125"/>
              <a:chOff x="3744" y="1248"/>
              <a:chExt cx="908" cy="118"/>
            </a:xfrm>
          </p:grpSpPr>
          <p:grpSp>
            <p:nvGrpSpPr>
              <p:cNvPr id="22" name="Group 232"/>
              <p:cNvGrpSpPr>
                <a:grpSpLocks/>
              </p:cNvGrpSpPr>
              <p:nvPr/>
            </p:nvGrpSpPr>
            <p:grpSpPr bwMode="auto">
              <a:xfrm>
                <a:off x="3744" y="1248"/>
                <a:ext cx="908" cy="118"/>
                <a:chOff x="3393" y="1000"/>
                <a:chExt cx="908" cy="118"/>
              </a:xfrm>
            </p:grpSpPr>
            <p:grpSp>
              <p:nvGrpSpPr>
                <p:cNvPr id="23" name="Group 233"/>
                <p:cNvGrpSpPr>
                  <a:grpSpLocks/>
                </p:cNvGrpSpPr>
                <p:nvPr/>
              </p:nvGrpSpPr>
              <p:grpSpPr bwMode="auto">
                <a:xfrm>
                  <a:off x="3393" y="1000"/>
                  <a:ext cx="906" cy="116"/>
                  <a:chOff x="3393" y="1000"/>
                  <a:chExt cx="906" cy="116"/>
                </a:xfrm>
              </p:grpSpPr>
              <p:sp>
                <p:nvSpPr>
                  <p:cNvPr id="1409258" name="Rectangle 234"/>
                  <p:cNvSpPr>
                    <a:spLocks noChangeArrowheads="1"/>
                  </p:cNvSpPr>
                  <p:nvPr/>
                </p:nvSpPr>
                <p:spPr bwMode="auto">
                  <a:xfrm>
                    <a:off x="3393" y="10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59" name="Rectangle 235"/>
                  <p:cNvSpPr>
                    <a:spLocks noChangeArrowheads="1"/>
                  </p:cNvSpPr>
                  <p:nvPr/>
                </p:nvSpPr>
                <p:spPr bwMode="auto">
                  <a:xfrm>
                    <a:off x="3393" y="10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60" name="Rectangle 236"/>
                  <p:cNvSpPr>
                    <a:spLocks noChangeArrowheads="1"/>
                  </p:cNvSpPr>
                  <p:nvPr/>
                </p:nvSpPr>
                <p:spPr bwMode="auto">
                  <a:xfrm>
                    <a:off x="3393" y="10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61" name="Rectangle 237"/>
                  <p:cNvSpPr>
                    <a:spLocks noChangeArrowheads="1"/>
                  </p:cNvSpPr>
                  <p:nvPr/>
                </p:nvSpPr>
                <p:spPr bwMode="auto">
                  <a:xfrm>
                    <a:off x="3393" y="10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62" name="Rectangle 238"/>
                  <p:cNvSpPr>
                    <a:spLocks noChangeArrowheads="1"/>
                  </p:cNvSpPr>
                  <p:nvPr/>
                </p:nvSpPr>
                <p:spPr bwMode="auto">
                  <a:xfrm>
                    <a:off x="3393" y="10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63" name="Rectangle 239"/>
                  <p:cNvSpPr>
                    <a:spLocks noChangeArrowheads="1"/>
                  </p:cNvSpPr>
                  <p:nvPr/>
                </p:nvSpPr>
                <p:spPr bwMode="auto">
                  <a:xfrm>
                    <a:off x="3393" y="10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64" name="Rectangle 240"/>
                  <p:cNvSpPr>
                    <a:spLocks noChangeArrowheads="1"/>
                  </p:cNvSpPr>
                  <p:nvPr/>
                </p:nvSpPr>
                <p:spPr bwMode="auto">
                  <a:xfrm>
                    <a:off x="3393" y="10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65" name="Rectangle 241"/>
                  <p:cNvSpPr>
                    <a:spLocks noChangeArrowheads="1"/>
                  </p:cNvSpPr>
                  <p:nvPr/>
                </p:nvSpPr>
                <p:spPr bwMode="auto">
                  <a:xfrm>
                    <a:off x="3393" y="10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66" name="Rectangle 242"/>
                  <p:cNvSpPr>
                    <a:spLocks noChangeArrowheads="1"/>
                  </p:cNvSpPr>
                  <p:nvPr/>
                </p:nvSpPr>
                <p:spPr bwMode="auto">
                  <a:xfrm>
                    <a:off x="3393" y="10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67" name="Rectangle 243"/>
                  <p:cNvSpPr>
                    <a:spLocks noChangeArrowheads="1"/>
                  </p:cNvSpPr>
                  <p:nvPr/>
                </p:nvSpPr>
                <p:spPr bwMode="auto">
                  <a:xfrm>
                    <a:off x="3393" y="10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68" name="Rectangle 244"/>
                  <p:cNvSpPr>
                    <a:spLocks noChangeArrowheads="1"/>
                  </p:cNvSpPr>
                  <p:nvPr/>
                </p:nvSpPr>
                <p:spPr bwMode="auto">
                  <a:xfrm>
                    <a:off x="3393" y="101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69" name="Rectangle 245"/>
                  <p:cNvSpPr>
                    <a:spLocks noChangeArrowheads="1"/>
                  </p:cNvSpPr>
                  <p:nvPr/>
                </p:nvSpPr>
                <p:spPr bwMode="auto">
                  <a:xfrm>
                    <a:off x="3393" y="10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70" name="Rectangle 246"/>
                  <p:cNvSpPr>
                    <a:spLocks noChangeArrowheads="1"/>
                  </p:cNvSpPr>
                  <p:nvPr/>
                </p:nvSpPr>
                <p:spPr bwMode="auto">
                  <a:xfrm>
                    <a:off x="3393" y="102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71" name="Rectangle 247"/>
                  <p:cNvSpPr>
                    <a:spLocks noChangeArrowheads="1"/>
                  </p:cNvSpPr>
                  <p:nvPr/>
                </p:nvSpPr>
                <p:spPr bwMode="auto">
                  <a:xfrm>
                    <a:off x="3393" y="102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72" name="Rectangle 248"/>
                  <p:cNvSpPr>
                    <a:spLocks noChangeArrowheads="1"/>
                  </p:cNvSpPr>
                  <p:nvPr/>
                </p:nvSpPr>
                <p:spPr bwMode="auto">
                  <a:xfrm>
                    <a:off x="3393" y="10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73" name="Rectangle 249"/>
                  <p:cNvSpPr>
                    <a:spLocks noChangeArrowheads="1"/>
                  </p:cNvSpPr>
                  <p:nvPr/>
                </p:nvSpPr>
                <p:spPr bwMode="auto">
                  <a:xfrm>
                    <a:off x="3393" y="10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74" name="Rectangle 250"/>
                  <p:cNvSpPr>
                    <a:spLocks noChangeArrowheads="1"/>
                  </p:cNvSpPr>
                  <p:nvPr/>
                </p:nvSpPr>
                <p:spPr bwMode="auto">
                  <a:xfrm>
                    <a:off x="3393" y="10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75" name="Rectangle 251"/>
                  <p:cNvSpPr>
                    <a:spLocks noChangeArrowheads="1"/>
                  </p:cNvSpPr>
                  <p:nvPr/>
                </p:nvSpPr>
                <p:spPr bwMode="auto">
                  <a:xfrm>
                    <a:off x="3393" y="102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76" name="Rectangle 252"/>
                  <p:cNvSpPr>
                    <a:spLocks noChangeArrowheads="1"/>
                  </p:cNvSpPr>
                  <p:nvPr/>
                </p:nvSpPr>
                <p:spPr bwMode="auto">
                  <a:xfrm>
                    <a:off x="3393" y="102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77" name="Rectangle 253"/>
                  <p:cNvSpPr>
                    <a:spLocks noChangeArrowheads="1"/>
                  </p:cNvSpPr>
                  <p:nvPr/>
                </p:nvSpPr>
                <p:spPr bwMode="auto">
                  <a:xfrm>
                    <a:off x="3393" y="10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78" name="Rectangle 254"/>
                  <p:cNvSpPr>
                    <a:spLocks noChangeArrowheads="1"/>
                  </p:cNvSpPr>
                  <p:nvPr/>
                </p:nvSpPr>
                <p:spPr bwMode="auto">
                  <a:xfrm>
                    <a:off x="3393" y="10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79" name="Rectangle 255"/>
                  <p:cNvSpPr>
                    <a:spLocks noChangeArrowheads="1"/>
                  </p:cNvSpPr>
                  <p:nvPr/>
                </p:nvSpPr>
                <p:spPr bwMode="auto">
                  <a:xfrm>
                    <a:off x="3393" y="10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80" name="Rectangle 256"/>
                  <p:cNvSpPr>
                    <a:spLocks noChangeArrowheads="1"/>
                  </p:cNvSpPr>
                  <p:nvPr/>
                </p:nvSpPr>
                <p:spPr bwMode="auto">
                  <a:xfrm>
                    <a:off x="3393" y="103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81" name="Rectangle 257"/>
                  <p:cNvSpPr>
                    <a:spLocks noChangeArrowheads="1"/>
                  </p:cNvSpPr>
                  <p:nvPr/>
                </p:nvSpPr>
                <p:spPr bwMode="auto">
                  <a:xfrm>
                    <a:off x="3393" y="103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82" name="Rectangle 258"/>
                  <p:cNvSpPr>
                    <a:spLocks noChangeArrowheads="1"/>
                  </p:cNvSpPr>
                  <p:nvPr/>
                </p:nvSpPr>
                <p:spPr bwMode="auto">
                  <a:xfrm>
                    <a:off x="3393" y="10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83" name="Rectangle 259"/>
                  <p:cNvSpPr>
                    <a:spLocks noChangeArrowheads="1"/>
                  </p:cNvSpPr>
                  <p:nvPr/>
                </p:nvSpPr>
                <p:spPr bwMode="auto">
                  <a:xfrm>
                    <a:off x="3393" y="10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84" name="Rectangle 260"/>
                  <p:cNvSpPr>
                    <a:spLocks noChangeArrowheads="1"/>
                  </p:cNvSpPr>
                  <p:nvPr/>
                </p:nvSpPr>
                <p:spPr bwMode="auto">
                  <a:xfrm>
                    <a:off x="3393" y="10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85" name="Rectangle 261"/>
                  <p:cNvSpPr>
                    <a:spLocks noChangeArrowheads="1"/>
                  </p:cNvSpPr>
                  <p:nvPr/>
                </p:nvSpPr>
                <p:spPr bwMode="auto">
                  <a:xfrm>
                    <a:off x="3393" y="104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86" name="Rectangle 262"/>
                  <p:cNvSpPr>
                    <a:spLocks noChangeArrowheads="1"/>
                  </p:cNvSpPr>
                  <p:nvPr/>
                </p:nvSpPr>
                <p:spPr bwMode="auto">
                  <a:xfrm>
                    <a:off x="3393" y="104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87" name="Rectangle 263"/>
                  <p:cNvSpPr>
                    <a:spLocks noChangeArrowheads="1"/>
                  </p:cNvSpPr>
                  <p:nvPr/>
                </p:nvSpPr>
                <p:spPr bwMode="auto">
                  <a:xfrm>
                    <a:off x="3393" y="10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88" name="Rectangle 264"/>
                  <p:cNvSpPr>
                    <a:spLocks noChangeArrowheads="1"/>
                  </p:cNvSpPr>
                  <p:nvPr/>
                </p:nvSpPr>
                <p:spPr bwMode="auto">
                  <a:xfrm>
                    <a:off x="3393" y="10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89" name="Rectangle 265"/>
                  <p:cNvSpPr>
                    <a:spLocks noChangeArrowheads="1"/>
                  </p:cNvSpPr>
                  <p:nvPr/>
                </p:nvSpPr>
                <p:spPr bwMode="auto">
                  <a:xfrm>
                    <a:off x="3393" y="10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90" name="Rectangle 266"/>
                  <p:cNvSpPr>
                    <a:spLocks noChangeArrowheads="1"/>
                  </p:cNvSpPr>
                  <p:nvPr/>
                </p:nvSpPr>
                <p:spPr bwMode="auto">
                  <a:xfrm>
                    <a:off x="3393" y="105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91" name="Rectangle 267"/>
                  <p:cNvSpPr>
                    <a:spLocks noChangeArrowheads="1"/>
                  </p:cNvSpPr>
                  <p:nvPr/>
                </p:nvSpPr>
                <p:spPr bwMode="auto">
                  <a:xfrm>
                    <a:off x="3393" y="105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92" name="Rectangle 268"/>
                  <p:cNvSpPr>
                    <a:spLocks noChangeArrowheads="1"/>
                  </p:cNvSpPr>
                  <p:nvPr/>
                </p:nvSpPr>
                <p:spPr bwMode="auto">
                  <a:xfrm>
                    <a:off x="3393" y="10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93" name="Rectangle 269"/>
                  <p:cNvSpPr>
                    <a:spLocks noChangeArrowheads="1"/>
                  </p:cNvSpPr>
                  <p:nvPr/>
                </p:nvSpPr>
                <p:spPr bwMode="auto">
                  <a:xfrm>
                    <a:off x="3393" y="105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94" name="Rectangle 270"/>
                  <p:cNvSpPr>
                    <a:spLocks noChangeArrowheads="1"/>
                  </p:cNvSpPr>
                  <p:nvPr/>
                </p:nvSpPr>
                <p:spPr bwMode="auto">
                  <a:xfrm>
                    <a:off x="3393" y="105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95" name="Rectangle 271"/>
                  <p:cNvSpPr>
                    <a:spLocks noChangeArrowheads="1"/>
                  </p:cNvSpPr>
                  <p:nvPr/>
                </p:nvSpPr>
                <p:spPr bwMode="auto">
                  <a:xfrm>
                    <a:off x="3393" y="10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96" name="Rectangle 272"/>
                  <p:cNvSpPr>
                    <a:spLocks noChangeArrowheads="1"/>
                  </p:cNvSpPr>
                  <p:nvPr/>
                </p:nvSpPr>
                <p:spPr bwMode="auto">
                  <a:xfrm>
                    <a:off x="3393" y="10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97" name="Rectangle 273"/>
                  <p:cNvSpPr>
                    <a:spLocks noChangeArrowheads="1"/>
                  </p:cNvSpPr>
                  <p:nvPr/>
                </p:nvSpPr>
                <p:spPr bwMode="auto">
                  <a:xfrm>
                    <a:off x="3393" y="10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98" name="Rectangle 274"/>
                  <p:cNvSpPr>
                    <a:spLocks noChangeArrowheads="1"/>
                  </p:cNvSpPr>
                  <p:nvPr/>
                </p:nvSpPr>
                <p:spPr bwMode="auto">
                  <a:xfrm>
                    <a:off x="3393" y="106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299" name="Rectangle 275"/>
                  <p:cNvSpPr>
                    <a:spLocks noChangeArrowheads="1"/>
                  </p:cNvSpPr>
                  <p:nvPr/>
                </p:nvSpPr>
                <p:spPr bwMode="auto">
                  <a:xfrm>
                    <a:off x="3393" y="106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00" name="Rectangle 276"/>
                  <p:cNvSpPr>
                    <a:spLocks noChangeArrowheads="1"/>
                  </p:cNvSpPr>
                  <p:nvPr/>
                </p:nvSpPr>
                <p:spPr bwMode="auto">
                  <a:xfrm>
                    <a:off x="3393" y="10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01" name="Rectangle 277"/>
                  <p:cNvSpPr>
                    <a:spLocks noChangeArrowheads="1"/>
                  </p:cNvSpPr>
                  <p:nvPr/>
                </p:nvSpPr>
                <p:spPr bwMode="auto">
                  <a:xfrm>
                    <a:off x="3393" y="10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02" name="Rectangle 278"/>
                  <p:cNvSpPr>
                    <a:spLocks noChangeArrowheads="1"/>
                  </p:cNvSpPr>
                  <p:nvPr/>
                </p:nvSpPr>
                <p:spPr bwMode="auto">
                  <a:xfrm>
                    <a:off x="3393" y="10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03" name="Rectangle 279"/>
                  <p:cNvSpPr>
                    <a:spLocks noChangeArrowheads="1"/>
                  </p:cNvSpPr>
                  <p:nvPr/>
                </p:nvSpPr>
                <p:spPr bwMode="auto">
                  <a:xfrm>
                    <a:off x="3393" y="107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04" name="Rectangle 280"/>
                  <p:cNvSpPr>
                    <a:spLocks noChangeArrowheads="1"/>
                  </p:cNvSpPr>
                  <p:nvPr/>
                </p:nvSpPr>
                <p:spPr bwMode="auto">
                  <a:xfrm>
                    <a:off x="3393" y="107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05" name="Rectangle 281"/>
                  <p:cNvSpPr>
                    <a:spLocks noChangeArrowheads="1"/>
                  </p:cNvSpPr>
                  <p:nvPr/>
                </p:nvSpPr>
                <p:spPr bwMode="auto">
                  <a:xfrm>
                    <a:off x="3393" y="10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06" name="Rectangle 282"/>
                  <p:cNvSpPr>
                    <a:spLocks noChangeArrowheads="1"/>
                  </p:cNvSpPr>
                  <p:nvPr/>
                </p:nvSpPr>
                <p:spPr bwMode="auto">
                  <a:xfrm>
                    <a:off x="3393" y="10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07" name="Rectangle 283"/>
                  <p:cNvSpPr>
                    <a:spLocks noChangeArrowheads="1"/>
                  </p:cNvSpPr>
                  <p:nvPr/>
                </p:nvSpPr>
                <p:spPr bwMode="auto">
                  <a:xfrm>
                    <a:off x="3393" y="10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08" name="Rectangle 284"/>
                  <p:cNvSpPr>
                    <a:spLocks noChangeArrowheads="1"/>
                  </p:cNvSpPr>
                  <p:nvPr/>
                </p:nvSpPr>
                <p:spPr bwMode="auto">
                  <a:xfrm>
                    <a:off x="3393" y="108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09" name="Rectangle 285"/>
                  <p:cNvSpPr>
                    <a:spLocks noChangeArrowheads="1"/>
                  </p:cNvSpPr>
                  <p:nvPr/>
                </p:nvSpPr>
                <p:spPr bwMode="auto">
                  <a:xfrm>
                    <a:off x="3393" y="108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10" name="Rectangle 286"/>
                  <p:cNvSpPr>
                    <a:spLocks noChangeArrowheads="1"/>
                  </p:cNvSpPr>
                  <p:nvPr/>
                </p:nvSpPr>
                <p:spPr bwMode="auto">
                  <a:xfrm>
                    <a:off x="3393" y="10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11" name="Rectangle 287"/>
                  <p:cNvSpPr>
                    <a:spLocks noChangeArrowheads="1"/>
                  </p:cNvSpPr>
                  <p:nvPr/>
                </p:nvSpPr>
                <p:spPr bwMode="auto">
                  <a:xfrm>
                    <a:off x="3393" y="10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12" name="Rectangle 288"/>
                  <p:cNvSpPr>
                    <a:spLocks noChangeArrowheads="1"/>
                  </p:cNvSpPr>
                  <p:nvPr/>
                </p:nvSpPr>
                <p:spPr bwMode="auto">
                  <a:xfrm>
                    <a:off x="3393" y="108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13" name="Rectangle 289"/>
                  <p:cNvSpPr>
                    <a:spLocks noChangeArrowheads="1"/>
                  </p:cNvSpPr>
                  <p:nvPr/>
                </p:nvSpPr>
                <p:spPr bwMode="auto">
                  <a:xfrm>
                    <a:off x="3393" y="108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14" name="Rectangle 290"/>
                  <p:cNvSpPr>
                    <a:spLocks noChangeArrowheads="1"/>
                  </p:cNvSpPr>
                  <p:nvPr/>
                </p:nvSpPr>
                <p:spPr bwMode="auto">
                  <a:xfrm>
                    <a:off x="3393" y="109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15" name="Rectangle 291"/>
                  <p:cNvSpPr>
                    <a:spLocks noChangeArrowheads="1"/>
                  </p:cNvSpPr>
                  <p:nvPr/>
                </p:nvSpPr>
                <p:spPr bwMode="auto">
                  <a:xfrm>
                    <a:off x="3393" y="109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16" name="Rectangle 292"/>
                  <p:cNvSpPr>
                    <a:spLocks noChangeArrowheads="1"/>
                  </p:cNvSpPr>
                  <p:nvPr/>
                </p:nvSpPr>
                <p:spPr bwMode="auto">
                  <a:xfrm>
                    <a:off x="3393" y="109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17" name="Rectangle 293"/>
                  <p:cNvSpPr>
                    <a:spLocks noChangeArrowheads="1"/>
                  </p:cNvSpPr>
                  <p:nvPr/>
                </p:nvSpPr>
                <p:spPr bwMode="auto">
                  <a:xfrm>
                    <a:off x="3393" y="109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18" name="Rectangle 294"/>
                  <p:cNvSpPr>
                    <a:spLocks noChangeArrowheads="1"/>
                  </p:cNvSpPr>
                  <p:nvPr/>
                </p:nvSpPr>
                <p:spPr bwMode="auto">
                  <a:xfrm>
                    <a:off x="3393" y="10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19" name="Rectangle 295"/>
                  <p:cNvSpPr>
                    <a:spLocks noChangeArrowheads="1"/>
                  </p:cNvSpPr>
                  <p:nvPr/>
                </p:nvSpPr>
                <p:spPr bwMode="auto">
                  <a:xfrm>
                    <a:off x="3393" y="109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20" name="Rectangle 296"/>
                  <p:cNvSpPr>
                    <a:spLocks noChangeArrowheads="1"/>
                  </p:cNvSpPr>
                  <p:nvPr/>
                </p:nvSpPr>
                <p:spPr bwMode="auto">
                  <a:xfrm>
                    <a:off x="3393" y="11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21" name="Rectangle 297"/>
                  <p:cNvSpPr>
                    <a:spLocks noChangeArrowheads="1"/>
                  </p:cNvSpPr>
                  <p:nvPr/>
                </p:nvSpPr>
                <p:spPr bwMode="auto">
                  <a:xfrm>
                    <a:off x="3393" y="110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22" name="Rectangle 298"/>
                  <p:cNvSpPr>
                    <a:spLocks noChangeArrowheads="1"/>
                  </p:cNvSpPr>
                  <p:nvPr/>
                </p:nvSpPr>
                <p:spPr bwMode="auto">
                  <a:xfrm>
                    <a:off x="3393" y="110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23" name="Rectangle 299"/>
                  <p:cNvSpPr>
                    <a:spLocks noChangeArrowheads="1"/>
                  </p:cNvSpPr>
                  <p:nvPr/>
                </p:nvSpPr>
                <p:spPr bwMode="auto">
                  <a:xfrm>
                    <a:off x="3393" y="11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24" name="Rectangle 300"/>
                  <p:cNvSpPr>
                    <a:spLocks noChangeArrowheads="1"/>
                  </p:cNvSpPr>
                  <p:nvPr/>
                </p:nvSpPr>
                <p:spPr bwMode="auto">
                  <a:xfrm>
                    <a:off x="3393" y="11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25" name="Rectangle 301"/>
                  <p:cNvSpPr>
                    <a:spLocks noChangeArrowheads="1"/>
                  </p:cNvSpPr>
                  <p:nvPr/>
                </p:nvSpPr>
                <p:spPr bwMode="auto">
                  <a:xfrm>
                    <a:off x="3393" y="11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26" name="Rectangle 302"/>
                  <p:cNvSpPr>
                    <a:spLocks noChangeArrowheads="1"/>
                  </p:cNvSpPr>
                  <p:nvPr/>
                </p:nvSpPr>
                <p:spPr bwMode="auto">
                  <a:xfrm>
                    <a:off x="3393" y="111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27" name="Rectangle 303"/>
                  <p:cNvSpPr>
                    <a:spLocks noChangeArrowheads="1"/>
                  </p:cNvSpPr>
                  <p:nvPr/>
                </p:nvSpPr>
                <p:spPr bwMode="auto">
                  <a:xfrm>
                    <a:off x="3393" y="111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28" name="Rectangle 304"/>
                  <p:cNvSpPr>
                    <a:spLocks noChangeArrowheads="1"/>
                  </p:cNvSpPr>
                  <p:nvPr/>
                </p:nvSpPr>
                <p:spPr bwMode="auto">
                  <a:xfrm>
                    <a:off x="3393" y="11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9329" name="Rectangle 305"/>
                  <p:cNvSpPr>
                    <a:spLocks noChangeArrowheads="1"/>
                  </p:cNvSpPr>
                  <p:nvPr/>
                </p:nvSpPr>
                <p:spPr bwMode="auto">
                  <a:xfrm>
                    <a:off x="3393" y="11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409330" name="Rectangle 306"/>
                <p:cNvSpPr>
                  <a:spLocks noChangeArrowheads="1"/>
                </p:cNvSpPr>
                <p:nvPr/>
              </p:nvSpPr>
              <p:spPr bwMode="auto">
                <a:xfrm>
                  <a:off x="3393" y="1000"/>
                  <a:ext cx="908" cy="118"/>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409331" name="Rectangle 307"/>
              <p:cNvSpPr>
                <a:spLocks noChangeArrowheads="1"/>
              </p:cNvSpPr>
              <p:nvPr/>
            </p:nvSpPr>
            <p:spPr bwMode="auto">
              <a:xfrm>
                <a:off x="3974" y="1271"/>
                <a:ext cx="521" cy="9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ROD</a:t>
                </a:r>
                <a:endParaRPr kumimoji="0" lang="en-US" sz="1400">
                  <a:latin typeface="Tahoma" charset="0"/>
                </a:endParaRPr>
              </a:p>
            </p:txBody>
          </p:sp>
        </p:grpSp>
      </p:grpSp>
      <p:grpSp>
        <p:nvGrpSpPr>
          <p:cNvPr id="24" name="Group 308"/>
          <p:cNvGrpSpPr>
            <a:grpSpLocks/>
          </p:cNvGrpSpPr>
          <p:nvPr/>
        </p:nvGrpSpPr>
        <p:grpSpPr bwMode="auto">
          <a:xfrm>
            <a:off x="5307623" y="2501900"/>
            <a:ext cx="1279281" cy="419100"/>
            <a:chOff x="3776" y="1576"/>
            <a:chExt cx="873" cy="264"/>
          </a:xfrm>
        </p:grpSpPr>
        <p:grpSp>
          <p:nvGrpSpPr>
            <p:cNvPr id="25" name="Group 309"/>
            <p:cNvGrpSpPr>
              <a:grpSpLocks/>
            </p:cNvGrpSpPr>
            <p:nvPr/>
          </p:nvGrpSpPr>
          <p:grpSpPr bwMode="auto">
            <a:xfrm>
              <a:off x="4188" y="1576"/>
              <a:ext cx="57" cy="264"/>
              <a:chOff x="3821" y="1116"/>
              <a:chExt cx="53" cy="116"/>
            </a:xfrm>
          </p:grpSpPr>
          <p:sp>
            <p:nvSpPr>
              <p:cNvPr id="1409334" name="Line 310"/>
              <p:cNvSpPr>
                <a:spLocks noChangeShapeType="1"/>
              </p:cNvSpPr>
              <p:nvPr/>
            </p:nvSpPr>
            <p:spPr bwMode="auto">
              <a:xfrm>
                <a:off x="3846" y="1116"/>
                <a:ext cx="1" cy="69"/>
              </a:xfrm>
              <a:prstGeom prst="line">
                <a:avLst/>
              </a:prstGeom>
              <a:noFill/>
              <a:ln w="38100" cmpd="dbl">
                <a:solidFill>
                  <a:srgbClr val="000000"/>
                </a:solidFill>
                <a:round/>
                <a:headEnd/>
                <a:tailEnd/>
              </a:ln>
            </p:spPr>
            <p:txBody>
              <a:bodyPr>
                <a:prstTxWarp prst="textNoShape">
                  <a:avLst/>
                </a:prstTxWarp>
              </a:bodyPr>
              <a:lstStyle/>
              <a:p>
                <a:endParaRPr lang="it-IT"/>
              </a:p>
            </p:txBody>
          </p:sp>
          <p:sp>
            <p:nvSpPr>
              <p:cNvPr id="1409335" name="Freeform 311"/>
              <p:cNvSpPr>
                <a:spLocks/>
              </p:cNvSpPr>
              <p:nvPr/>
            </p:nvSpPr>
            <p:spPr bwMode="auto">
              <a:xfrm>
                <a:off x="3821" y="1182"/>
                <a:ext cx="53" cy="50"/>
              </a:xfrm>
              <a:custGeom>
                <a:avLst/>
                <a:gdLst/>
                <a:ahLst/>
                <a:cxnLst>
                  <a:cxn ang="0">
                    <a:pos x="0" y="0"/>
                  </a:cxn>
                  <a:cxn ang="0">
                    <a:pos x="27" y="50"/>
                  </a:cxn>
                  <a:cxn ang="0">
                    <a:pos x="53" y="0"/>
                  </a:cxn>
                  <a:cxn ang="0">
                    <a:pos x="0" y="0"/>
                  </a:cxn>
                </a:cxnLst>
                <a:rect l="0" t="0" r="r" b="b"/>
                <a:pathLst>
                  <a:path w="53" h="50">
                    <a:moveTo>
                      <a:pt x="0" y="0"/>
                    </a:moveTo>
                    <a:lnTo>
                      <a:pt x="27" y="50"/>
                    </a:lnTo>
                    <a:lnTo>
                      <a:pt x="53" y="0"/>
                    </a:lnTo>
                    <a:lnTo>
                      <a:pt x="0" y="0"/>
                    </a:lnTo>
                    <a:close/>
                  </a:path>
                </a:pathLst>
              </a:custGeom>
              <a:solidFill>
                <a:srgbClr val="000000"/>
              </a:solidFill>
              <a:ln w="19050" cmpd="sng">
                <a:solidFill>
                  <a:srgbClr val="000000"/>
                </a:solidFill>
                <a:round/>
                <a:headEnd/>
                <a:tailEnd/>
              </a:ln>
            </p:spPr>
            <p:txBody>
              <a:bodyPr>
                <a:prstTxWarp prst="textNoShape">
                  <a:avLst/>
                </a:prstTxWarp>
              </a:bodyPr>
              <a:lstStyle/>
              <a:p>
                <a:endParaRPr lang="it-IT"/>
              </a:p>
            </p:txBody>
          </p:sp>
        </p:grpSp>
        <p:grpSp>
          <p:nvGrpSpPr>
            <p:cNvPr id="26" name="Group 312"/>
            <p:cNvGrpSpPr>
              <a:grpSpLocks/>
            </p:cNvGrpSpPr>
            <p:nvPr/>
          </p:nvGrpSpPr>
          <p:grpSpPr bwMode="auto">
            <a:xfrm>
              <a:off x="3776" y="1576"/>
              <a:ext cx="57" cy="264"/>
              <a:chOff x="3821" y="1116"/>
              <a:chExt cx="53" cy="116"/>
            </a:xfrm>
          </p:grpSpPr>
          <p:sp>
            <p:nvSpPr>
              <p:cNvPr id="1409337" name="Line 313"/>
              <p:cNvSpPr>
                <a:spLocks noChangeShapeType="1"/>
              </p:cNvSpPr>
              <p:nvPr/>
            </p:nvSpPr>
            <p:spPr bwMode="auto">
              <a:xfrm>
                <a:off x="3846" y="1116"/>
                <a:ext cx="1" cy="69"/>
              </a:xfrm>
              <a:prstGeom prst="line">
                <a:avLst/>
              </a:prstGeom>
              <a:noFill/>
              <a:ln w="38100" cmpd="dbl">
                <a:solidFill>
                  <a:srgbClr val="000000"/>
                </a:solidFill>
                <a:round/>
                <a:headEnd/>
                <a:tailEnd/>
              </a:ln>
            </p:spPr>
            <p:txBody>
              <a:bodyPr>
                <a:prstTxWarp prst="textNoShape">
                  <a:avLst/>
                </a:prstTxWarp>
              </a:bodyPr>
              <a:lstStyle/>
              <a:p>
                <a:endParaRPr lang="it-IT"/>
              </a:p>
            </p:txBody>
          </p:sp>
          <p:sp>
            <p:nvSpPr>
              <p:cNvPr id="1409338" name="Freeform 314"/>
              <p:cNvSpPr>
                <a:spLocks/>
              </p:cNvSpPr>
              <p:nvPr/>
            </p:nvSpPr>
            <p:spPr bwMode="auto">
              <a:xfrm>
                <a:off x="3821" y="1182"/>
                <a:ext cx="53" cy="50"/>
              </a:xfrm>
              <a:custGeom>
                <a:avLst/>
                <a:gdLst/>
                <a:ahLst/>
                <a:cxnLst>
                  <a:cxn ang="0">
                    <a:pos x="0" y="0"/>
                  </a:cxn>
                  <a:cxn ang="0">
                    <a:pos x="27" y="50"/>
                  </a:cxn>
                  <a:cxn ang="0">
                    <a:pos x="53" y="0"/>
                  </a:cxn>
                  <a:cxn ang="0">
                    <a:pos x="0" y="0"/>
                  </a:cxn>
                </a:cxnLst>
                <a:rect l="0" t="0" r="r" b="b"/>
                <a:pathLst>
                  <a:path w="53" h="50">
                    <a:moveTo>
                      <a:pt x="0" y="0"/>
                    </a:moveTo>
                    <a:lnTo>
                      <a:pt x="27" y="50"/>
                    </a:lnTo>
                    <a:lnTo>
                      <a:pt x="53" y="0"/>
                    </a:lnTo>
                    <a:lnTo>
                      <a:pt x="0" y="0"/>
                    </a:lnTo>
                    <a:close/>
                  </a:path>
                </a:pathLst>
              </a:custGeom>
              <a:solidFill>
                <a:srgbClr val="000000"/>
              </a:solidFill>
              <a:ln w="19050" cmpd="sng">
                <a:solidFill>
                  <a:srgbClr val="000000"/>
                </a:solidFill>
                <a:round/>
                <a:headEnd/>
                <a:tailEnd/>
              </a:ln>
            </p:spPr>
            <p:txBody>
              <a:bodyPr>
                <a:prstTxWarp prst="textNoShape">
                  <a:avLst/>
                </a:prstTxWarp>
              </a:bodyPr>
              <a:lstStyle/>
              <a:p>
                <a:endParaRPr lang="it-IT"/>
              </a:p>
            </p:txBody>
          </p:sp>
        </p:grpSp>
        <p:grpSp>
          <p:nvGrpSpPr>
            <p:cNvPr id="27" name="Group 315"/>
            <p:cNvGrpSpPr>
              <a:grpSpLocks/>
            </p:cNvGrpSpPr>
            <p:nvPr/>
          </p:nvGrpSpPr>
          <p:grpSpPr bwMode="auto">
            <a:xfrm>
              <a:off x="4592" y="1576"/>
              <a:ext cx="57" cy="264"/>
              <a:chOff x="3821" y="1116"/>
              <a:chExt cx="53" cy="116"/>
            </a:xfrm>
          </p:grpSpPr>
          <p:sp>
            <p:nvSpPr>
              <p:cNvPr id="1409340" name="Line 316"/>
              <p:cNvSpPr>
                <a:spLocks noChangeShapeType="1"/>
              </p:cNvSpPr>
              <p:nvPr/>
            </p:nvSpPr>
            <p:spPr bwMode="auto">
              <a:xfrm>
                <a:off x="3846" y="1116"/>
                <a:ext cx="1" cy="69"/>
              </a:xfrm>
              <a:prstGeom prst="line">
                <a:avLst/>
              </a:prstGeom>
              <a:noFill/>
              <a:ln w="38100" cmpd="dbl">
                <a:solidFill>
                  <a:srgbClr val="000000"/>
                </a:solidFill>
                <a:round/>
                <a:headEnd/>
                <a:tailEnd/>
              </a:ln>
            </p:spPr>
            <p:txBody>
              <a:bodyPr>
                <a:prstTxWarp prst="textNoShape">
                  <a:avLst/>
                </a:prstTxWarp>
              </a:bodyPr>
              <a:lstStyle/>
              <a:p>
                <a:endParaRPr lang="it-IT"/>
              </a:p>
            </p:txBody>
          </p:sp>
          <p:sp>
            <p:nvSpPr>
              <p:cNvPr id="1409341" name="Freeform 317"/>
              <p:cNvSpPr>
                <a:spLocks/>
              </p:cNvSpPr>
              <p:nvPr/>
            </p:nvSpPr>
            <p:spPr bwMode="auto">
              <a:xfrm>
                <a:off x="3821" y="1182"/>
                <a:ext cx="53" cy="50"/>
              </a:xfrm>
              <a:custGeom>
                <a:avLst/>
                <a:gdLst/>
                <a:ahLst/>
                <a:cxnLst>
                  <a:cxn ang="0">
                    <a:pos x="0" y="0"/>
                  </a:cxn>
                  <a:cxn ang="0">
                    <a:pos x="27" y="50"/>
                  </a:cxn>
                  <a:cxn ang="0">
                    <a:pos x="53" y="0"/>
                  </a:cxn>
                  <a:cxn ang="0">
                    <a:pos x="0" y="0"/>
                  </a:cxn>
                </a:cxnLst>
                <a:rect l="0" t="0" r="r" b="b"/>
                <a:pathLst>
                  <a:path w="53" h="50">
                    <a:moveTo>
                      <a:pt x="0" y="0"/>
                    </a:moveTo>
                    <a:lnTo>
                      <a:pt x="27" y="50"/>
                    </a:lnTo>
                    <a:lnTo>
                      <a:pt x="53" y="0"/>
                    </a:lnTo>
                    <a:lnTo>
                      <a:pt x="0" y="0"/>
                    </a:lnTo>
                    <a:close/>
                  </a:path>
                </a:pathLst>
              </a:custGeom>
              <a:solidFill>
                <a:srgbClr val="000000"/>
              </a:solidFill>
              <a:ln w="19050" cmpd="sng">
                <a:solidFill>
                  <a:srgbClr val="000000"/>
                </a:solidFill>
                <a:round/>
                <a:headEnd/>
                <a:tailEnd/>
              </a:ln>
            </p:spPr>
            <p:txBody>
              <a:bodyPr>
                <a:prstTxWarp prst="textNoShape">
                  <a:avLst/>
                </a:prstTxWarp>
              </a:bodyPr>
              <a:lstStyle/>
              <a:p>
                <a:endParaRPr lang="it-IT"/>
              </a:p>
            </p:txBody>
          </p:sp>
        </p:grpSp>
      </p:grpSp>
      <p:grpSp>
        <p:nvGrpSpPr>
          <p:cNvPr id="28" name="Group 318"/>
          <p:cNvGrpSpPr>
            <a:grpSpLocks/>
          </p:cNvGrpSpPr>
          <p:nvPr/>
        </p:nvGrpSpPr>
        <p:grpSpPr bwMode="auto">
          <a:xfrm>
            <a:off x="5178669" y="2933700"/>
            <a:ext cx="1529862" cy="414338"/>
            <a:chOff x="3688" y="1847"/>
            <a:chExt cx="1044" cy="261"/>
          </a:xfrm>
        </p:grpSpPr>
        <p:grpSp>
          <p:nvGrpSpPr>
            <p:cNvPr id="29" name="Group 319"/>
            <p:cNvGrpSpPr>
              <a:grpSpLocks/>
            </p:cNvGrpSpPr>
            <p:nvPr/>
          </p:nvGrpSpPr>
          <p:grpSpPr bwMode="auto">
            <a:xfrm>
              <a:off x="3688" y="1847"/>
              <a:ext cx="232" cy="261"/>
              <a:chOff x="3688" y="1817"/>
              <a:chExt cx="232" cy="333"/>
            </a:xfrm>
          </p:grpSpPr>
          <p:sp>
            <p:nvSpPr>
              <p:cNvPr id="1409344" name="Rectangle 320"/>
              <p:cNvSpPr>
                <a:spLocks noChangeArrowheads="1"/>
              </p:cNvSpPr>
              <p:nvPr/>
            </p:nvSpPr>
            <p:spPr bwMode="auto">
              <a:xfrm>
                <a:off x="3688" y="1817"/>
                <a:ext cx="232" cy="333"/>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9345" name="Rectangle 321"/>
              <p:cNvSpPr>
                <a:spLocks noChangeArrowheads="1"/>
              </p:cNvSpPr>
              <p:nvPr/>
            </p:nvSpPr>
            <p:spPr bwMode="auto">
              <a:xfrm>
                <a:off x="3721" y="1934"/>
                <a:ext cx="191" cy="124"/>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ROB</a:t>
                </a:r>
                <a:endParaRPr kumimoji="0" lang="en-US" sz="1000">
                  <a:latin typeface="Tahoma" charset="0"/>
                </a:endParaRPr>
              </a:p>
            </p:txBody>
          </p:sp>
        </p:grpSp>
        <p:grpSp>
          <p:nvGrpSpPr>
            <p:cNvPr id="30" name="Group 322"/>
            <p:cNvGrpSpPr>
              <a:grpSpLocks/>
            </p:cNvGrpSpPr>
            <p:nvPr/>
          </p:nvGrpSpPr>
          <p:grpSpPr bwMode="auto">
            <a:xfrm>
              <a:off x="4104" y="1847"/>
              <a:ext cx="232" cy="261"/>
              <a:chOff x="3688" y="1817"/>
              <a:chExt cx="232" cy="333"/>
            </a:xfrm>
          </p:grpSpPr>
          <p:sp>
            <p:nvSpPr>
              <p:cNvPr id="1409347" name="Rectangle 323"/>
              <p:cNvSpPr>
                <a:spLocks noChangeArrowheads="1"/>
              </p:cNvSpPr>
              <p:nvPr/>
            </p:nvSpPr>
            <p:spPr bwMode="auto">
              <a:xfrm>
                <a:off x="3688" y="1817"/>
                <a:ext cx="232" cy="333"/>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9348" name="Rectangle 324"/>
              <p:cNvSpPr>
                <a:spLocks noChangeArrowheads="1"/>
              </p:cNvSpPr>
              <p:nvPr/>
            </p:nvSpPr>
            <p:spPr bwMode="auto">
              <a:xfrm>
                <a:off x="3721" y="1934"/>
                <a:ext cx="191" cy="124"/>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ROB</a:t>
                </a:r>
                <a:endParaRPr kumimoji="0" lang="en-US" sz="1000">
                  <a:latin typeface="Tahoma" charset="0"/>
                </a:endParaRPr>
              </a:p>
            </p:txBody>
          </p:sp>
        </p:grpSp>
        <p:grpSp>
          <p:nvGrpSpPr>
            <p:cNvPr id="31" name="Group 325"/>
            <p:cNvGrpSpPr>
              <a:grpSpLocks/>
            </p:cNvGrpSpPr>
            <p:nvPr/>
          </p:nvGrpSpPr>
          <p:grpSpPr bwMode="auto">
            <a:xfrm>
              <a:off x="4500" y="1847"/>
              <a:ext cx="232" cy="261"/>
              <a:chOff x="3688" y="1817"/>
              <a:chExt cx="232" cy="333"/>
            </a:xfrm>
          </p:grpSpPr>
          <p:sp>
            <p:nvSpPr>
              <p:cNvPr id="1409350" name="Rectangle 326"/>
              <p:cNvSpPr>
                <a:spLocks noChangeArrowheads="1"/>
              </p:cNvSpPr>
              <p:nvPr/>
            </p:nvSpPr>
            <p:spPr bwMode="auto">
              <a:xfrm>
                <a:off x="3688" y="1817"/>
                <a:ext cx="232" cy="333"/>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9351" name="Rectangle 327"/>
              <p:cNvSpPr>
                <a:spLocks noChangeArrowheads="1"/>
              </p:cNvSpPr>
              <p:nvPr/>
            </p:nvSpPr>
            <p:spPr bwMode="auto">
              <a:xfrm>
                <a:off x="3721" y="1934"/>
                <a:ext cx="191" cy="124"/>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ROB</a:t>
                </a:r>
                <a:endParaRPr kumimoji="0" lang="en-US" sz="1000">
                  <a:latin typeface="Tahoma" charset="0"/>
                </a:endParaRPr>
              </a:p>
            </p:txBody>
          </p:sp>
        </p:grpSp>
      </p:grpSp>
      <p:cxnSp>
        <p:nvCxnSpPr>
          <p:cNvPr id="1409352" name="AutoShape 328"/>
          <p:cNvCxnSpPr>
            <a:cxnSpLocks noChangeShapeType="1"/>
            <a:stCxn id="1409082" idx="7"/>
            <a:endCxn id="1409028" idx="1"/>
          </p:cNvCxnSpPr>
          <p:nvPr/>
        </p:nvCxnSpPr>
        <p:spPr bwMode="auto">
          <a:xfrm rot="5400000" flipH="1" flipV="1">
            <a:off x="4250825" y="2631253"/>
            <a:ext cx="252943" cy="1473793"/>
          </a:xfrm>
          <a:prstGeom prst="bentConnector2">
            <a:avLst/>
          </a:prstGeom>
          <a:noFill/>
          <a:ln w="3175" cap="sq">
            <a:solidFill>
              <a:srgbClr val="FF220A"/>
            </a:solidFill>
            <a:miter lim="800000"/>
            <a:headEnd/>
            <a:tailEnd type="triangle" w="med" len="med"/>
          </a:ln>
          <a:effectLst/>
        </p:spPr>
      </p:cxnSp>
      <p:sp>
        <p:nvSpPr>
          <p:cNvPr id="1409353" name="Text Box 329"/>
          <p:cNvSpPr txBox="1">
            <a:spLocks noChangeArrowheads="1"/>
          </p:cNvSpPr>
          <p:nvPr/>
        </p:nvSpPr>
        <p:spPr bwMode="auto">
          <a:xfrm>
            <a:off x="3656135" y="-24408"/>
            <a:ext cx="2221356" cy="615553"/>
          </a:xfrm>
          <a:prstGeom prst="rect">
            <a:avLst/>
          </a:prstGeom>
          <a:noFill/>
          <a:ln w="28575" cap="sq">
            <a:noFill/>
            <a:miter lim="800000"/>
            <a:headEnd/>
            <a:tailEnd/>
          </a:ln>
          <a:effectLst/>
        </p:spPr>
        <p:txBody>
          <a:bodyPr wrap="none" anchor="ctr">
            <a:prstTxWarp prst="textNoShape">
              <a:avLst/>
            </a:prstTxWarp>
            <a:spAutoFit/>
          </a:bodyPr>
          <a:lstStyle/>
          <a:p>
            <a:r>
              <a:rPr lang="en-US" sz="2000" b="1" u="sng">
                <a:solidFill>
                  <a:srgbClr val="060275"/>
                </a:solidFill>
                <a:latin typeface="Comic Sans MS" charset="0"/>
              </a:rPr>
              <a:t>ARCHITECTURE</a:t>
            </a:r>
            <a:br>
              <a:rPr lang="en-US" sz="2000" b="1" u="sng">
                <a:solidFill>
                  <a:srgbClr val="060275"/>
                </a:solidFill>
                <a:latin typeface="Comic Sans MS" charset="0"/>
              </a:rPr>
            </a:br>
            <a:r>
              <a:rPr lang="en-US" sz="1400" b="1">
                <a:solidFill>
                  <a:srgbClr val="3D3D3D"/>
                </a:solidFill>
                <a:latin typeface="Comic Sans MS" charset="0"/>
              </a:rPr>
              <a:t>(Functional elements)</a:t>
            </a:r>
          </a:p>
        </p:txBody>
      </p:sp>
      <p:grpSp>
        <p:nvGrpSpPr>
          <p:cNvPr id="1409440" name="Group 441"/>
          <p:cNvGrpSpPr>
            <a:grpSpLocks/>
          </p:cNvGrpSpPr>
          <p:nvPr/>
        </p:nvGrpSpPr>
        <p:grpSpPr bwMode="auto">
          <a:xfrm>
            <a:off x="3157905" y="3071813"/>
            <a:ext cx="423496" cy="252412"/>
            <a:chOff x="825" y="1237"/>
            <a:chExt cx="289" cy="159"/>
          </a:xfrm>
        </p:grpSpPr>
        <p:sp>
          <p:nvSpPr>
            <p:cNvPr id="1409466" name="Rectangle 442"/>
            <p:cNvSpPr>
              <a:spLocks noChangeArrowheads="1"/>
            </p:cNvSpPr>
            <p:nvPr/>
          </p:nvSpPr>
          <p:spPr bwMode="auto">
            <a:xfrm>
              <a:off x="825" y="1237"/>
              <a:ext cx="289" cy="15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9467" name="Rectangle 443"/>
            <p:cNvSpPr>
              <a:spLocks noChangeArrowheads="1"/>
            </p:cNvSpPr>
            <p:nvPr/>
          </p:nvSpPr>
          <p:spPr bwMode="auto">
            <a:xfrm>
              <a:off x="866" y="1268"/>
              <a:ext cx="220"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L2SV</a:t>
              </a:r>
              <a:endParaRPr kumimoji="0" lang="en-US" sz="1000">
                <a:latin typeface="Tahoma" charset="0"/>
              </a:endParaRPr>
            </a:p>
          </p:txBody>
        </p:sp>
      </p:grpSp>
      <p:grpSp>
        <p:nvGrpSpPr>
          <p:cNvPr id="1409441" name="Group 444"/>
          <p:cNvGrpSpPr>
            <a:grpSpLocks/>
          </p:cNvGrpSpPr>
          <p:nvPr/>
        </p:nvGrpSpPr>
        <p:grpSpPr bwMode="auto">
          <a:xfrm>
            <a:off x="2192215" y="3071813"/>
            <a:ext cx="423497" cy="252412"/>
            <a:chOff x="825" y="1237"/>
            <a:chExt cx="289" cy="159"/>
          </a:xfrm>
        </p:grpSpPr>
        <p:sp>
          <p:nvSpPr>
            <p:cNvPr id="1409469" name="Rectangle 445"/>
            <p:cNvSpPr>
              <a:spLocks noChangeArrowheads="1"/>
            </p:cNvSpPr>
            <p:nvPr/>
          </p:nvSpPr>
          <p:spPr bwMode="auto">
            <a:xfrm>
              <a:off x="825" y="1237"/>
              <a:ext cx="289" cy="15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9470" name="Rectangle 446"/>
            <p:cNvSpPr>
              <a:spLocks noChangeArrowheads="1"/>
            </p:cNvSpPr>
            <p:nvPr/>
          </p:nvSpPr>
          <p:spPr bwMode="auto">
            <a:xfrm>
              <a:off x="862" y="1268"/>
              <a:ext cx="233"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ROIB</a:t>
              </a:r>
              <a:endParaRPr kumimoji="0" lang="en-US" sz="1000">
                <a:latin typeface="Tahoma" charset="0"/>
              </a:endParaRPr>
            </a:p>
          </p:txBody>
        </p:sp>
      </p:grpSp>
      <p:cxnSp>
        <p:nvCxnSpPr>
          <p:cNvPr id="1409471" name="AutoShape 447"/>
          <p:cNvCxnSpPr>
            <a:cxnSpLocks noChangeShapeType="1"/>
            <a:stCxn id="1409469" idx="3"/>
            <a:endCxn id="1409466" idx="1"/>
          </p:cNvCxnSpPr>
          <p:nvPr/>
        </p:nvCxnSpPr>
        <p:spPr bwMode="auto">
          <a:xfrm>
            <a:off x="2615713" y="3198813"/>
            <a:ext cx="542192" cy="0"/>
          </a:xfrm>
          <a:prstGeom prst="straightConnector1">
            <a:avLst/>
          </a:prstGeom>
          <a:noFill/>
          <a:ln w="3175" cap="sq">
            <a:solidFill>
              <a:srgbClr val="FF220A"/>
            </a:solidFill>
            <a:round/>
            <a:headEnd/>
            <a:tailEnd type="triangle" w="med" len="med"/>
          </a:ln>
          <a:effectLst/>
        </p:spPr>
      </p:cxnSp>
      <p:cxnSp>
        <p:nvCxnSpPr>
          <p:cNvPr id="1409472" name="AutoShape 448"/>
          <p:cNvCxnSpPr>
            <a:cxnSpLocks noChangeShapeType="1"/>
            <a:stCxn id="1409466" idx="2"/>
            <a:endCxn id="1409083" idx="0"/>
          </p:cNvCxnSpPr>
          <p:nvPr/>
        </p:nvCxnSpPr>
        <p:spPr bwMode="auto">
          <a:xfrm rot="5400000">
            <a:off x="3254497" y="3440113"/>
            <a:ext cx="231775" cy="0"/>
          </a:xfrm>
          <a:prstGeom prst="straightConnector1">
            <a:avLst/>
          </a:prstGeom>
          <a:noFill/>
          <a:ln w="3175" cap="sq">
            <a:solidFill>
              <a:srgbClr val="FF220A"/>
            </a:solidFill>
            <a:round/>
            <a:headEnd/>
            <a:tailEnd type="triangle" w="med" len="med"/>
          </a:ln>
          <a:effectLst/>
        </p:spPr>
      </p:cxnSp>
      <p:cxnSp>
        <p:nvCxnSpPr>
          <p:cNvPr id="1409473" name="AutoShape 449"/>
          <p:cNvCxnSpPr>
            <a:cxnSpLocks noChangeShapeType="1"/>
            <a:stCxn id="1409079" idx="3"/>
            <a:endCxn id="1409082" idx="2"/>
          </p:cNvCxnSpPr>
          <p:nvPr/>
        </p:nvCxnSpPr>
        <p:spPr bwMode="auto">
          <a:xfrm flipV="1">
            <a:off x="2639158" y="3678239"/>
            <a:ext cx="345831" cy="794"/>
          </a:xfrm>
          <a:prstGeom prst="bentConnector3">
            <a:avLst>
              <a:gd name="adj1" fmla="val 50000"/>
            </a:avLst>
          </a:prstGeom>
          <a:noFill/>
          <a:ln w="28575" cap="sq">
            <a:solidFill>
              <a:srgbClr val="FF220A"/>
            </a:solidFill>
            <a:miter lim="800000"/>
            <a:headEnd type="triangle" w="med" len="med"/>
            <a:tailEnd type="triangle" w="med" len="med"/>
          </a:ln>
          <a:effectLst/>
        </p:spPr>
      </p:cxnSp>
      <p:sp>
        <p:nvSpPr>
          <p:cNvPr id="1409474" name="Text Box 450"/>
          <p:cNvSpPr txBox="1">
            <a:spLocks noChangeArrowheads="1"/>
          </p:cNvSpPr>
          <p:nvPr/>
        </p:nvSpPr>
        <p:spPr bwMode="auto">
          <a:xfrm>
            <a:off x="1024305" y="2827438"/>
            <a:ext cx="808222" cy="307777"/>
          </a:xfrm>
          <a:prstGeom prst="rect">
            <a:avLst/>
          </a:prstGeom>
          <a:noFill/>
          <a:ln w="28575" cap="sq">
            <a:noFill/>
            <a:miter lim="800000"/>
            <a:headEnd/>
            <a:tailEnd/>
          </a:ln>
          <a:effectLst/>
        </p:spPr>
        <p:txBody>
          <a:bodyPr wrap="none" anchor="ctr">
            <a:prstTxWarp prst="textNoShape">
              <a:avLst/>
            </a:prstTxWarp>
            <a:spAutoFit/>
          </a:bodyPr>
          <a:lstStyle/>
          <a:p>
            <a:r>
              <a:rPr lang="en-US" sz="1400" b="1">
                <a:latin typeface="Comic Sans MS" charset="0"/>
              </a:rPr>
              <a:t>Level 2</a:t>
            </a:r>
            <a:endParaRPr lang="en-US" sz="1200" b="1" u="sng">
              <a:solidFill>
                <a:srgbClr val="060275"/>
              </a:solidFill>
              <a:latin typeface="Comic Sans MS" charset="0"/>
            </a:endParaRPr>
          </a:p>
        </p:txBody>
      </p:sp>
      <p:sp>
        <p:nvSpPr>
          <p:cNvPr id="1409478" name="Text Box 454"/>
          <p:cNvSpPr txBox="1">
            <a:spLocks noChangeArrowheads="1"/>
          </p:cNvSpPr>
          <p:nvPr/>
        </p:nvSpPr>
        <p:spPr bwMode="auto">
          <a:xfrm>
            <a:off x="736667" y="3075703"/>
            <a:ext cx="1036449" cy="246221"/>
          </a:xfrm>
          <a:prstGeom prst="rect">
            <a:avLst/>
          </a:prstGeom>
          <a:noFill/>
          <a:ln w="28575" cap="sq">
            <a:noFill/>
            <a:miter lim="800000"/>
            <a:headEnd/>
            <a:tailEnd/>
          </a:ln>
          <a:effectLst/>
        </p:spPr>
        <p:txBody>
          <a:bodyPr wrap="none" anchor="ctr">
            <a:prstTxWarp prst="textNoShape">
              <a:avLst/>
            </a:prstTxWarp>
            <a:spAutoFit/>
          </a:bodyPr>
          <a:lstStyle/>
          <a:p>
            <a:pPr algn="r"/>
            <a:r>
              <a:rPr lang="en-US" sz="1000" b="1">
                <a:solidFill>
                  <a:srgbClr val="4B4B4B"/>
                </a:solidFill>
                <a:latin typeface="Comic Sans MS" charset="0"/>
              </a:rPr>
              <a:t>L2 Supervisor</a:t>
            </a:r>
            <a:endParaRPr lang="en-US" sz="1200" b="1" u="sng">
              <a:solidFill>
                <a:srgbClr val="060275"/>
              </a:solidFill>
              <a:latin typeface="Comic Sans MS" charset="0"/>
            </a:endParaRPr>
          </a:p>
        </p:txBody>
      </p:sp>
      <p:sp>
        <p:nvSpPr>
          <p:cNvPr id="1409479" name="Text Box 455"/>
          <p:cNvSpPr txBox="1">
            <a:spLocks noChangeArrowheads="1"/>
          </p:cNvSpPr>
          <p:nvPr/>
        </p:nvSpPr>
        <p:spPr bwMode="auto">
          <a:xfrm>
            <a:off x="374212" y="3490883"/>
            <a:ext cx="1398903" cy="400110"/>
          </a:xfrm>
          <a:prstGeom prst="rect">
            <a:avLst/>
          </a:prstGeom>
          <a:noFill/>
          <a:ln w="28575" cap="sq">
            <a:noFill/>
            <a:miter lim="800000"/>
            <a:headEnd/>
            <a:tailEnd/>
          </a:ln>
          <a:effectLst/>
        </p:spPr>
        <p:txBody>
          <a:bodyPr wrap="none" anchor="ctr">
            <a:prstTxWarp prst="textNoShape">
              <a:avLst/>
            </a:prstTxWarp>
            <a:spAutoFit/>
          </a:bodyPr>
          <a:lstStyle/>
          <a:p>
            <a:pPr algn="r"/>
            <a:r>
              <a:rPr lang="en-US" sz="1000" b="1">
                <a:solidFill>
                  <a:srgbClr val="4B4B4B"/>
                </a:solidFill>
                <a:latin typeface="Comic Sans MS" charset="0"/>
              </a:rPr>
              <a:t>L2 Network</a:t>
            </a:r>
          </a:p>
          <a:p>
            <a:pPr algn="r"/>
            <a:r>
              <a:rPr lang="en-US" sz="1000" b="1">
                <a:solidFill>
                  <a:srgbClr val="4B4B4B"/>
                </a:solidFill>
                <a:latin typeface="Comic Sans MS" charset="0"/>
              </a:rPr>
              <a:t>L2 Processing Units</a:t>
            </a:r>
            <a:endParaRPr lang="en-US" sz="1200" b="1" u="sng">
              <a:solidFill>
                <a:srgbClr val="060275"/>
              </a:solidFill>
              <a:latin typeface="Comic Sans MS" charset="0"/>
            </a:endParaRPr>
          </a:p>
        </p:txBody>
      </p:sp>
    </p:spTree>
  </p:cSld>
  <p:clrMapOvr>
    <a:masterClrMapping/>
  </p:clrMapOvr>
  <p:transition advTm="61536"/>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3" name="Segnaposto data 1"/>
          <p:cNvSpPr>
            <a:spLocks noGrp="1"/>
          </p:cNvSpPr>
          <p:nvPr>
            <p:ph type="dt" sz="half" idx="10"/>
          </p:nvPr>
        </p:nvSpPr>
        <p:spPr/>
        <p:txBody>
          <a:bodyPr/>
          <a:lstStyle/>
          <a:p>
            <a:fld id="{A3A56B84-5EB9-B244-A801-403F2FC0B25C}" type="datetime4">
              <a:rPr lang="en-US"/>
              <a:pPr/>
              <a:t>15 luglio 2011</a:t>
            </a:fld>
            <a:endParaRPr lang="en-US"/>
          </a:p>
        </p:txBody>
      </p:sp>
      <p:sp>
        <p:nvSpPr>
          <p:cNvPr id="354" name="Segnaposto numero diapositiva 2"/>
          <p:cNvSpPr>
            <a:spLocks noGrp="1"/>
          </p:cNvSpPr>
          <p:nvPr>
            <p:ph type="sldNum" sz="quarter" idx="11"/>
          </p:nvPr>
        </p:nvSpPr>
        <p:spPr/>
        <p:txBody>
          <a:bodyPr/>
          <a:lstStyle/>
          <a:p>
            <a:fld id="{C097F162-AF51-DD40-A6ED-03EDD19DDA1E}" type="slidenum">
              <a:rPr lang="en-US"/>
              <a:pPr/>
              <a:t>13</a:t>
            </a:fld>
            <a:endParaRPr lang="en-US"/>
          </a:p>
        </p:txBody>
      </p:sp>
      <p:sp>
        <p:nvSpPr>
          <p:cNvPr id="1406978" name="Text Box 2"/>
          <p:cNvSpPr txBox="1">
            <a:spLocks noChangeArrowheads="1"/>
          </p:cNvSpPr>
          <p:nvPr/>
        </p:nvSpPr>
        <p:spPr bwMode="auto">
          <a:xfrm>
            <a:off x="5114193" y="3849688"/>
            <a:ext cx="1698381" cy="982662"/>
          </a:xfrm>
          <a:prstGeom prst="rect">
            <a:avLst/>
          </a:prstGeom>
          <a:solidFill>
            <a:srgbClr val="DCDCE2">
              <a:alpha val="70000"/>
            </a:srgbClr>
          </a:solidFill>
          <a:ln w="6350" cap="sq">
            <a:solidFill>
              <a:schemeClr val="accent2"/>
            </a:solidFill>
            <a:miter lim="800000"/>
            <a:headEnd/>
            <a:tailEnd/>
          </a:ln>
          <a:effectLst/>
        </p:spPr>
        <p:txBody>
          <a:bodyPr anchor="ctr">
            <a:prstTxWarp prst="textNoShape">
              <a:avLst/>
            </a:prstTxWarp>
          </a:bodyPr>
          <a:lstStyle/>
          <a:p>
            <a:pPr algn="r"/>
            <a:r>
              <a:rPr lang="en-US" sz="1400" b="1">
                <a:latin typeface="Comic Sans MS" charset="0"/>
              </a:rPr>
              <a:t>EB</a:t>
            </a:r>
            <a:endParaRPr lang="en-US" sz="1800" b="1">
              <a:latin typeface="Comic Sans MS" charset="0"/>
            </a:endParaRPr>
          </a:p>
        </p:txBody>
      </p:sp>
      <p:sp>
        <p:nvSpPr>
          <p:cNvPr id="1406979" name="Text Box 3"/>
          <p:cNvSpPr txBox="1">
            <a:spLocks noChangeArrowheads="1"/>
          </p:cNvSpPr>
          <p:nvPr/>
        </p:nvSpPr>
        <p:spPr bwMode="auto">
          <a:xfrm>
            <a:off x="2048608" y="2819400"/>
            <a:ext cx="1745274" cy="1093788"/>
          </a:xfrm>
          <a:prstGeom prst="rect">
            <a:avLst/>
          </a:prstGeom>
          <a:solidFill>
            <a:srgbClr val="DCDCE2">
              <a:alpha val="70000"/>
            </a:srgbClr>
          </a:solidFill>
          <a:ln w="12700" cap="sq">
            <a:solidFill>
              <a:schemeClr val="hlink"/>
            </a:solidFill>
            <a:miter lim="800000"/>
            <a:headEnd/>
            <a:tailEnd/>
          </a:ln>
          <a:effectLst/>
        </p:spPr>
        <p:txBody>
          <a:bodyPr anchor="ctr">
            <a:prstTxWarp prst="textNoShape">
              <a:avLst/>
            </a:prstTxWarp>
          </a:bodyPr>
          <a:lstStyle/>
          <a:p>
            <a:pPr algn="l"/>
            <a:r>
              <a:rPr lang="en-US" sz="1400" b="1">
                <a:latin typeface="Comic Sans MS" charset="0"/>
              </a:rPr>
              <a:t>       L2</a:t>
            </a:r>
          </a:p>
          <a:p>
            <a:pPr algn="l"/>
            <a:endParaRPr lang="en-US" sz="1400" b="1">
              <a:latin typeface="Comic Sans MS" charset="0"/>
            </a:endParaRPr>
          </a:p>
          <a:p>
            <a:pPr algn="l"/>
            <a:endParaRPr lang="en-US" sz="1400" b="1">
              <a:latin typeface="Comic Sans MS" charset="0"/>
            </a:endParaRPr>
          </a:p>
          <a:p>
            <a:pPr algn="l"/>
            <a:endParaRPr lang="en-US" sz="1800" b="1">
              <a:latin typeface="Comic Sans MS" charset="0"/>
            </a:endParaRPr>
          </a:p>
        </p:txBody>
      </p:sp>
      <p:sp>
        <p:nvSpPr>
          <p:cNvPr id="1406980" name="Text Box 4"/>
          <p:cNvSpPr txBox="1">
            <a:spLocks noChangeArrowheads="1"/>
          </p:cNvSpPr>
          <p:nvPr/>
        </p:nvSpPr>
        <p:spPr bwMode="auto">
          <a:xfrm>
            <a:off x="5114193" y="2874964"/>
            <a:ext cx="1696915" cy="733425"/>
          </a:xfrm>
          <a:prstGeom prst="rect">
            <a:avLst/>
          </a:prstGeom>
          <a:solidFill>
            <a:srgbClr val="DCDCE2">
              <a:alpha val="70000"/>
            </a:srgbClr>
          </a:solidFill>
          <a:ln w="6350" cap="sq">
            <a:solidFill>
              <a:schemeClr val="accent2"/>
            </a:solidFill>
            <a:miter lim="800000"/>
            <a:headEnd/>
            <a:tailEnd/>
          </a:ln>
          <a:effectLst/>
        </p:spPr>
        <p:txBody>
          <a:bodyPr anchor="ctr">
            <a:prstTxWarp prst="textNoShape">
              <a:avLst/>
            </a:prstTxWarp>
          </a:bodyPr>
          <a:lstStyle/>
          <a:p>
            <a:pPr algn="l"/>
            <a:endParaRPr lang="en-US" sz="1400" b="1">
              <a:latin typeface="Comic Sans MS" charset="0"/>
            </a:endParaRPr>
          </a:p>
          <a:p>
            <a:pPr algn="l"/>
            <a:endParaRPr lang="en-US" sz="1400" b="1">
              <a:latin typeface="Comic Sans MS" charset="0"/>
            </a:endParaRPr>
          </a:p>
          <a:p>
            <a:pPr algn="l"/>
            <a:r>
              <a:rPr lang="en-US" sz="1400" b="1">
                <a:latin typeface="Comic Sans MS" charset="0"/>
              </a:rPr>
              <a:t>	   ROS</a:t>
            </a:r>
            <a:endParaRPr lang="en-US" sz="1800" b="1">
              <a:latin typeface="Comic Sans MS" charset="0"/>
            </a:endParaRPr>
          </a:p>
        </p:txBody>
      </p:sp>
      <p:sp>
        <p:nvSpPr>
          <p:cNvPr id="1406981" name="Text Box 5"/>
          <p:cNvSpPr txBox="1">
            <a:spLocks noChangeArrowheads="1"/>
          </p:cNvSpPr>
          <p:nvPr/>
        </p:nvSpPr>
        <p:spPr bwMode="auto">
          <a:xfrm>
            <a:off x="1861039" y="898526"/>
            <a:ext cx="2026627" cy="1343025"/>
          </a:xfrm>
          <a:prstGeom prst="rect">
            <a:avLst/>
          </a:prstGeom>
          <a:gradFill rotWithShape="0">
            <a:gsLst>
              <a:gs pos="0">
                <a:srgbClr val="99CCFF">
                  <a:gamma/>
                  <a:shade val="46275"/>
                  <a:invGamma/>
                  <a:alpha val="39999"/>
                </a:srgbClr>
              </a:gs>
              <a:gs pos="50000">
                <a:srgbClr val="99CCFF">
                  <a:alpha val="80000"/>
                </a:srgbClr>
              </a:gs>
              <a:gs pos="100000">
                <a:srgbClr val="99CCFF">
                  <a:gamma/>
                  <a:shade val="46275"/>
                  <a:invGamma/>
                  <a:alpha val="39999"/>
                </a:srgbClr>
              </a:gs>
            </a:gsLst>
            <a:lin ang="5400000" scaled="1"/>
          </a:gradFill>
          <a:ln w="28575" cap="sq">
            <a:noFill/>
            <a:miter lim="800000"/>
            <a:headEnd/>
            <a:tailEnd/>
          </a:ln>
          <a:effectLst/>
        </p:spPr>
        <p:txBody>
          <a:bodyPr anchor="ctr">
            <a:prstTxWarp prst="textNoShape">
              <a:avLst/>
            </a:prstTxWarp>
          </a:bodyPr>
          <a:lstStyle/>
          <a:p>
            <a:pPr algn="l"/>
            <a:r>
              <a:rPr lang="en-US" sz="1800" b="1">
                <a:latin typeface="Comic Sans MS" charset="0"/>
              </a:rPr>
              <a:t>Level 1</a:t>
            </a:r>
            <a:endParaRPr lang="en-US" b="1">
              <a:latin typeface="Comic Sans MS" charset="0"/>
            </a:endParaRPr>
          </a:p>
          <a:p>
            <a:pPr algn="l"/>
            <a:endParaRPr lang="en-US" b="1">
              <a:latin typeface="Comic Sans MS" charset="0"/>
            </a:endParaRPr>
          </a:p>
          <a:p>
            <a:pPr algn="l"/>
            <a:endParaRPr lang="en-US" sz="1800" b="1">
              <a:latin typeface="Comic Sans MS" charset="0"/>
            </a:endParaRPr>
          </a:p>
        </p:txBody>
      </p:sp>
      <p:pic>
        <p:nvPicPr>
          <p:cNvPr id="1406982" name="Picture 6"/>
          <p:cNvPicPr>
            <a:picLocks noChangeAspect="1" noChangeArrowheads="1"/>
          </p:cNvPicPr>
          <p:nvPr/>
        </p:nvPicPr>
        <p:blipFill>
          <a:blip r:embed="rId3">
            <a:alphaModFix amt="65000"/>
          </a:blip>
          <a:srcRect/>
          <a:stretch>
            <a:fillRect/>
          </a:stretch>
        </p:blipFill>
        <p:spPr bwMode="auto">
          <a:xfrm>
            <a:off x="2838451" y="1611314"/>
            <a:ext cx="760534" cy="534987"/>
          </a:xfrm>
          <a:prstGeom prst="rect">
            <a:avLst/>
          </a:prstGeom>
          <a:noFill/>
          <a:ln w="9525">
            <a:noFill/>
            <a:miter lim="800000"/>
            <a:headEnd/>
            <a:tailEnd/>
          </a:ln>
        </p:spPr>
      </p:pic>
      <p:sp>
        <p:nvSpPr>
          <p:cNvPr id="1406983" name="Text Box 7"/>
          <p:cNvSpPr txBox="1">
            <a:spLocks noChangeArrowheads="1"/>
          </p:cNvSpPr>
          <p:nvPr/>
        </p:nvSpPr>
        <p:spPr bwMode="auto">
          <a:xfrm>
            <a:off x="5026269" y="1311275"/>
            <a:ext cx="2252297" cy="1263650"/>
          </a:xfrm>
          <a:prstGeom prst="rect">
            <a:avLst/>
          </a:prstGeom>
          <a:gradFill rotWithShape="0">
            <a:gsLst>
              <a:gs pos="0">
                <a:srgbClr val="99CCFF">
                  <a:gamma/>
                  <a:shade val="46275"/>
                  <a:invGamma/>
                  <a:alpha val="39999"/>
                </a:srgbClr>
              </a:gs>
              <a:gs pos="50000">
                <a:srgbClr val="99CCFF">
                  <a:alpha val="80000"/>
                </a:srgbClr>
              </a:gs>
              <a:gs pos="100000">
                <a:srgbClr val="99CCFF">
                  <a:gamma/>
                  <a:shade val="46275"/>
                  <a:invGamma/>
                  <a:alpha val="39999"/>
                </a:srgbClr>
              </a:gs>
            </a:gsLst>
            <a:lin ang="5400000" scaled="1"/>
          </a:gradFill>
          <a:ln w="28575" cap="sq">
            <a:noFill/>
            <a:miter lim="800000"/>
            <a:headEnd/>
            <a:tailEnd/>
          </a:ln>
          <a:effectLst/>
        </p:spPr>
        <p:txBody>
          <a:bodyPr anchor="ctr">
            <a:prstTxWarp prst="textNoShape">
              <a:avLst/>
            </a:prstTxWarp>
          </a:bodyPr>
          <a:lstStyle/>
          <a:p>
            <a:pPr algn="r"/>
            <a:r>
              <a:rPr lang="en-US" sz="1800" b="1">
                <a:latin typeface="Comic Sans MS" charset="0"/>
              </a:rPr>
              <a:t>Det. </a:t>
            </a:r>
          </a:p>
          <a:p>
            <a:pPr algn="r"/>
            <a:r>
              <a:rPr lang="en-US" sz="1800" b="1">
                <a:latin typeface="Comic Sans MS" charset="0"/>
              </a:rPr>
              <a:t>R/O</a:t>
            </a:r>
            <a:endParaRPr lang="en-US" sz="1400" b="1">
              <a:latin typeface="Comic Sans MS" charset="0"/>
            </a:endParaRPr>
          </a:p>
          <a:p>
            <a:pPr algn="r"/>
            <a:endParaRPr lang="en-US" sz="1400" b="1">
              <a:latin typeface="Comic Sans MS" charset="0"/>
            </a:endParaRPr>
          </a:p>
          <a:p>
            <a:pPr algn="r"/>
            <a:endParaRPr lang="en-US" sz="1800" b="1">
              <a:latin typeface="Comic Sans MS" charset="0"/>
            </a:endParaRPr>
          </a:p>
        </p:txBody>
      </p:sp>
      <p:grpSp>
        <p:nvGrpSpPr>
          <p:cNvPr id="2" name="Group 8"/>
          <p:cNvGrpSpPr>
            <a:grpSpLocks/>
          </p:cNvGrpSpPr>
          <p:nvPr/>
        </p:nvGrpSpPr>
        <p:grpSpPr bwMode="auto">
          <a:xfrm>
            <a:off x="5190393" y="1101726"/>
            <a:ext cx="1463920" cy="657225"/>
            <a:chOff x="3696" y="806"/>
            <a:chExt cx="999" cy="414"/>
          </a:xfrm>
        </p:grpSpPr>
        <p:grpSp>
          <p:nvGrpSpPr>
            <p:cNvPr id="3" name="Group 9"/>
            <p:cNvGrpSpPr>
              <a:grpSpLocks/>
            </p:cNvGrpSpPr>
            <p:nvPr/>
          </p:nvGrpSpPr>
          <p:grpSpPr bwMode="auto">
            <a:xfrm>
              <a:off x="3696" y="806"/>
              <a:ext cx="199" cy="414"/>
              <a:chOff x="3656" y="1276"/>
              <a:chExt cx="199" cy="1448"/>
            </a:xfrm>
          </p:grpSpPr>
          <p:sp>
            <p:nvSpPr>
              <p:cNvPr id="1406986" name="Line 10"/>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6987" name="Line 11"/>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6988" name="Line 12"/>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nvGrpSpPr>
            <p:cNvPr id="4" name="Group 13"/>
            <p:cNvGrpSpPr>
              <a:grpSpLocks/>
            </p:cNvGrpSpPr>
            <p:nvPr/>
          </p:nvGrpSpPr>
          <p:grpSpPr bwMode="auto">
            <a:xfrm>
              <a:off x="4101" y="806"/>
              <a:ext cx="199" cy="414"/>
              <a:chOff x="3656" y="1276"/>
              <a:chExt cx="199" cy="1448"/>
            </a:xfrm>
          </p:grpSpPr>
          <p:sp>
            <p:nvSpPr>
              <p:cNvPr id="1406990" name="Line 14"/>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6991" name="Line 15"/>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6992" name="Line 16"/>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nvGrpSpPr>
            <p:cNvPr id="5" name="Group 17"/>
            <p:cNvGrpSpPr>
              <a:grpSpLocks/>
            </p:cNvGrpSpPr>
            <p:nvPr/>
          </p:nvGrpSpPr>
          <p:grpSpPr bwMode="auto">
            <a:xfrm>
              <a:off x="4496" y="806"/>
              <a:ext cx="199" cy="414"/>
              <a:chOff x="3656" y="1276"/>
              <a:chExt cx="199" cy="1448"/>
            </a:xfrm>
          </p:grpSpPr>
          <p:sp>
            <p:nvSpPr>
              <p:cNvPr id="1406994" name="Line 18"/>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6995" name="Line 19"/>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6996" name="Line 20"/>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grpSp>
        <p:nvGrpSpPr>
          <p:cNvPr id="6" name="Group 21"/>
          <p:cNvGrpSpPr>
            <a:grpSpLocks/>
          </p:cNvGrpSpPr>
          <p:nvPr/>
        </p:nvGrpSpPr>
        <p:grpSpPr bwMode="auto">
          <a:xfrm>
            <a:off x="5348655" y="1855789"/>
            <a:ext cx="1200150" cy="573087"/>
            <a:chOff x="3656" y="1276"/>
            <a:chExt cx="199" cy="1448"/>
          </a:xfrm>
        </p:grpSpPr>
        <p:sp>
          <p:nvSpPr>
            <p:cNvPr id="1406998" name="Line 22"/>
            <p:cNvSpPr>
              <a:spLocks noChangeShapeType="1"/>
            </p:cNvSpPr>
            <p:nvPr/>
          </p:nvSpPr>
          <p:spPr bwMode="auto">
            <a:xfrm>
              <a:off x="3656" y="1276"/>
              <a:ext cx="0" cy="1446"/>
            </a:xfrm>
            <a:prstGeom prst="line">
              <a:avLst/>
            </a:prstGeom>
            <a:noFill/>
            <a:ln w="28575">
              <a:solidFill>
                <a:srgbClr val="000000"/>
              </a:solidFill>
              <a:round/>
              <a:headEnd/>
              <a:tailEnd/>
            </a:ln>
          </p:spPr>
          <p:txBody>
            <a:bodyPr>
              <a:prstTxWarp prst="textNoShape">
                <a:avLst/>
              </a:prstTxWarp>
            </a:bodyPr>
            <a:lstStyle/>
            <a:p>
              <a:endParaRPr lang="it-IT"/>
            </a:p>
          </p:txBody>
        </p:sp>
        <p:sp>
          <p:nvSpPr>
            <p:cNvPr id="1406999" name="Line 23"/>
            <p:cNvSpPr>
              <a:spLocks noChangeShapeType="1"/>
            </p:cNvSpPr>
            <p:nvPr/>
          </p:nvSpPr>
          <p:spPr bwMode="auto">
            <a:xfrm>
              <a:off x="3855" y="1277"/>
              <a:ext cx="0" cy="1445"/>
            </a:xfrm>
            <a:prstGeom prst="line">
              <a:avLst/>
            </a:prstGeom>
            <a:noFill/>
            <a:ln w="28575">
              <a:solidFill>
                <a:srgbClr val="000000"/>
              </a:solidFill>
              <a:round/>
              <a:headEnd/>
              <a:tailEnd/>
            </a:ln>
          </p:spPr>
          <p:txBody>
            <a:bodyPr>
              <a:prstTxWarp prst="textNoShape">
                <a:avLst/>
              </a:prstTxWarp>
            </a:bodyPr>
            <a:lstStyle/>
            <a:p>
              <a:endParaRPr lang="it-IT"/>
            </a:p>
          </p:txBody>
        </p:sp>
        <p:sp>
          <p:nvSpPr>
            <p:cNvPr id="1407000" name="Line 24"/>
            <p:cNvSpPr>
              <a:spLocks noChangeShapeType="1"/>
            </p:cNvSpPr>
            <p:nvPr/>
          </p:nvSpPr>
          <p:spPr bwMode="auto">
            <a:xfrm>
              <a:off x="3755" y="1276"/>
              <a:ext cx="0" cy="1448"/>
            </a:xfrm>
            <a:prstGeom prst="line">
              <a:avLst/>
            </a:prstGeom>
            <a:noFill/>
            <a:ln w="28575">
              <a:solidFill>
                <a:srgbClr val="000000"/>
              </a:solidFill>
              <a:round/>
              <a:headEnd/>
              <a:tailEnd/>
            </a:ln>
          </p:spPr>
          <p:txBody>
            <a:bodyPr>
              <a:prstTxWarp prst="textNoShape">
                <a:avLst/>
              </a:prstTxWarp>
            </a:bodyPr>
            <a:lstStyle/>
            <a:p>
              <a:endParaRPr lang="it-IT"/>
            </a:p>
          </p:txBody>
        </p:sp>
      </p:grpSp>
      <p:grpSp>
        <p:nvGrpSpPr>
          <p:cNvPr id="7" name="Group 25"/>
          <p:cNvGrpSpPr>
            <a:grpSpLocks/>
          </p:cNvGrpSpPr>
          <p:nvPr/>
        </p:nvGrpSpPr>
        <p:grpSpPr bwMode="auto">
          <a:xfrm>
            <a:off x="5155223" y="1587502"/>
            <a:ext cx="1541585" cy="369888"/>
            <a:chOff x="3672" y="1000"/>
            <a:chExt cx="1052" cy="233"/>
          </a:xfrm>
        </p:grpSpPr>
        <p:sp>
          <p:nvSpPr>
            <p:cNvPr id="1407002" name="Rectangle 26"/>
            <p:cNvSpPr>
              <a:spLocks noChangeArrowheads="1"/>
            </p:cNvSpPr>
            <p:nvPr/>
          </p:nvSpPr>
          <p:spPr bwMode="auto">
            <a:xfrm>
              <a:off x="3672"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sp>
          <p:nvSpPr>
            <p:cNvPr id="1407003" name="Rectangle 27"/>
            <p:cNvSpPr>
              <a:spLocks noChangeArrowheads="1"/>
            </p:cNvSpPr>
            <p:nvPr/>
          </p:nvSpPr>
          <p:spPr bwMode="auto">
            <a:xfrm>
              <a:off x="4088"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sp>
          <p:nvSpPr>
            <p:cNvPr id="1407004" name="Rectangle 28"/>
            <p:cNvSpPr>
              <a:spLocks noChangeArrowheads="1"/>
            </p:cNvSpPr>
            <p:nvPr/>
          </p:nvSpPr>
          <p:spPr bwMode="auto">
            <a:xfrm>
              <a:off x="4480"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grpSp>
      <p:sp>
        <p:nvSpPr>
          <p:cNvPr id="1407005" name="Text Box 29"/>
          <p:cNvSpPr txBox="1">
            <a:spLocks noChangeArrowheads="1"/>
          </p:cNvSpPr>
          <p:nvPr/>
        </p:nvSpPr>
        <p:spPr bwMode="auto">
          <a:xfrm>
            <a:off x="2274277" y="430491"/>
            <a:ext cx="1005879" cy="369332"/>
          </a:xfrm>
          <a:prstGeom prst="rect">
            <a:avLst/>
          </a:prstGeom>
          <a:noFill/>
          <a:ln w="28575" cap="sq">
            <a:noFill/>
            <a:miter lim="800000"/>
            <a:headEnd/>
            <a:tailEnd/>
          </a:ln>
          <a:effectLst/>
        </p:spPr>
        <p:txBody>
          <a:bodyPr wrap="none" anchor="ctr">
            <a:prstTxWarp prst="textNoShape">
              <a:avLst/>
            </a:prstTxWarp>
            <a:spAutoFit/>
          </a:bodyPr>
          <a:lstStyle/>
          <a:p>
            <a:r>
              <a:rPr lang="en-US" sz="1800" b="1" u="sng">
                <a:solidFill>
                  <a:srgbClr val="060275"/>
                </a:solidFill>
                <a:latin typeface="Comic Sans MS" charset="0"/>
              </a:rPr>
              <a:t>Trigger</a:t>
            </a:r>
            <a:endParaRPr lang="en-US" sz="2400" b="1" u="sng">
              <a:solidFill>
                <a:srgbClr val="060275"/>
              </a:solidFill>
              <a:latin typeface="Comic Sans MS" charset="0"/>
            </a:endParaRPr>
          </a:p>
        </p:txBody>
      </p:sp>
      <p:sp>
        <p:nvSpPr>
          <p:cNvPr id="1407006" name="Text Box 30"/>
          <p:cNvSpPr txBox="1">
            <a:spLocks noChangeArrowheads="1"/>
          </p:cNvSpPr>
          <p:nvPr/>
        </p:nvSpPr>
        <p:spPr bwMode="auto">
          <a:xfrm>
            <a:off x="5915758" y="430491"/>
            <a:ext cx="723275" cy="369332"/>
          </a:xfrm>
          <a:prstGeom prst="rect">
            <a:avLst/>
          </a:prstGeom>
          <a:noFill/>
          <a:ln w="28575" cap="sq">
            <a:noFill/>
            <a:miter lim="800000"/>
            <a:headEnd/>
            <a:tailEnd/>
          </a:ln>
          <a:effectLst/>
        </p:spPr>
        <p:txBody>
          <a:bodyPr wrap="none" anchor="ctr">
            <a:prstTxWarp prst="textNoShape">
              <a:avLst/>
            </a:prstTxWarp>
            <a:spAutoFit/>
          </a:bodyPr>
          <a:lstStyle/>
          <a:p>
            <a:r>
              <a:rPr lang="en-US" sz="1800" b="1" u="sng">
                <a:solidFill>
                  <a:srgbClr val="060275"/>
                </a:solidFill>
                <a:latin typeface="Comic Sans MS" charset="0"/>
              </a:rPr>
              <a:t>DAQ</a:t>
            </a:r>
          </a:p>
        </p:txBody>
      </p:sp>
      <p:sp>
        <p:nvSpPr>
          <p:cNvPr id="1407007" name="Line 31"/>
          <p:cNvSpPr>
            <a:spLocks noChangeShapeType="1"/>
          </p:cNvSpPr>
          <p:nvPr/>
        </p:nvSpPr>
        <p:spPr bwMode="auto">
          <a:xfrm>
            <a:off x="4479681" y="581025"/>
            <a:ext cx="0" cy="5545138"/>
          </a:xfrm>
          <a:prstGeom prst="line">
            <a:avLst/>
          </a:prstGeom>
          <a:noFill/>
          <a:ln w="3175">
            <a:solidFill>
              <a:srgbClr val="060275"/>
            </a:solidFill>
            <a:prstDash val="dash"/>
            <a:round/>
            <a:headEnd/>
            <a:tailEnd/>
          </a:ln>
          <a:effectLst/>
        </p:spPr>
        <p:txBody>
          <a:bodyPr anchor="ctr">
            <a:prstTxWarp prst="textNoShape">
              <a:avLst/>
            </a:prstTxWarp>
            <a:spAutoFit/>
          </a:bodyPr>
          <a:lstStyle/>
          <a:p>
            <a:endParaRPr lang="it-IT"/>
          </a:p>
        </p:txBody>
      </p:sp>
      <p:sp>
        <p:nvSpPr>
          <p:cNvPr id="1407008" name="Text Box 32"/>
          <p:cNvSpPr txBox="1">
            <a:spLocks noChangeArrowheads="1"/>
          </p:cNvSpPr>
          <p:nvPr/>
        </p:nvSpPr>
        <p:spPr bwMode="auto">
          <a:xfrm rot="21600000">
            <a:off x="3205145" y="1308508"/>
            <a:ext cx="693895"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02016B"/>
                </a:solidFill>
                <a:latin typeface="Comic Sans MS" charset="0"/>
              </a:rPr>
              <a:t>2.5 </a:t>
            </a:r>
            <a:r>
              <a:rPr lang="en-US" sz="1200" b="1">
                <a:solidFill>
                  <a:srgbClr val="02016B"/>
                </a:solidFill>
                <a:latin typeface="Symbol" charset="2"/>
              </a:rPr>
              <a:t>m</a:t>
            </a:r>
            <a:r>
              <a:rPr lang="en-US" sz="1200" b="1">
                <a:solidFill>
                  <a:srgbClr val="02016B"/>
                </a:solidFill>
                <a:latin typeface="Comic Sans MS" charset="0"/>
              </a:rPr>
              <a:t>s</a:t>
            </a:r>
          </a:p>
        </p:txBody>
      </p:sp>
      <p:sp>
        <p:nvSpPr>
          <p:cNvPr id="1407009" name="Text Box 33"/>
          <p:cNvSpPr txBox="1">
            <a:spLocks noChangeArrowheads="1"/>
          </p:cNvSpPr>
          <p:nvPr/>
        </p:nvSpPr>
        <p:spPr bwMode="auto">
          <a:xfrm>
            <a:off x="3197469" y="2805519"/>
            <a:ext cx="727633"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02016B"/>
                </a:solidFill>
                <a:latin typeface="Comic Sans MS" charset="0"/>
              </a:rPr>
              <a:t>~10 ms</a:t>
            </a:r>
          </a:p>
        </p:txBody>
      </p:sp>
      <p:grpSp>
        <p:nvGrpSpPr>
          <p:cNvPr id="8" name="Group 34"/>
          <p:cNvGrpSpPr>
            <a:grpSpLocks/>
          </p:cNvGrpSpPr>
          <p:nvPr/>
        </p:nvGrpSpPr>
        <p:grpSpPr bwMode="auto">
          <a:xfrm>
            <a:off x="2804746" y="1147763"/>
            <a:ext cx="2721220" cy="361950"/>
            <a:chOff x="2068" y="765"/>
            <a:chExt cx="1857" cy="276"/>
          </a:xfrm>
        </p:grpSpPr>
        <p:cxnSp>
          <p:nvCxnSpPr>
            <p:cNvPr id="1407011" name="AutoShape 35"/>
            <p:cNvCxnSpPr>
              <a:cxnSpLocks noChangeShapeType="1"/>
              <a:stCxn id="1407015" idx="3"/>
              <a:endCxn id="1406981" idx="0"/>
            </p:cNvCxnSpPr>
            <p:nvPr/>
          </p:nvCxnSpPr>
          <p:spPr bwMode="auto">
            <a:xfrm rot="5400000">
              <a:off x="2865" y="36"/>
              <a:ext cx="208" cy="1802"/>
            </a:xfrm>
            <a:prstGeom prst="bentConnector3">
              <a:avLst>
                <a:gd name="adj1" fmla="val -11060"/>
              </a:avLst>
            </a:prstGeom>
            <a:noFill/>
            <a:ln w="28575" cap="sq">
              <a:solidFill>
                <a:srgbClr val="FF220A"/>
              </a:solidFill>
              <a:miter lim="800000"/>
              <a:headEnd/>
              <a:tailEnd type="triangle" w="med" len="med"/>
            </a:ln>
            <a:effectLst/>
          </p:spPr>
        </p:cxnSp>
        <p:grpSp>
          <p:nvGrpSpPr>
            <p:cNvPr id="9" name="Group 36"/>
            <p:cNvGrpSpPr>
              <a:grpSpLocks/>
            </p:cNvGrpSpPr>
            <p:nvPr/>
          </p:nvGrpSpPr>
          <p:grpSpPr bwMode="auto">
            <a:xfrm>
              <a:off x="3659" y="765"/>
              <a:ext cx="266" cy="80"/>
              <a:chOff x="3659" y="965"/>
              <a:chExt cx="266" cy="80"/>
            </a:xfrm>
          </p:grpSpPr>
          <p:sp>
            <p:nvSpPr>
              <p:cNvPr id="1407013" name="Oval 37"/>
              <p:cNvSpPr>
                <a:spLocks noChangeArrowheads="1"/>
              </p:cNvSpPr>
              <p:nvPr/>
            </p:nvSpPr>
            <p:spPr bwMode="auto">
              <a:xfrm>
                <a:off x="3659"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07014" name="Oval 38"/>
              <p:cNvSpPr>
                <a:spLocks noChangeArrowheads="1"/>
              </p:cNvSpPr>
              <p:nvPr/>
            </p:nvSpPr>
            <p:spPr bwMode="auto">
              <a:xfrm>
                <a:off x="3765"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07015" name="Oval 39"/>
              <p:cNvSpPr>
                <a:spLocks noChangeArrowheads="1"/>
              </p:cNvSpPr>
              <p:nvPr/>
            </p:nvSpPr>
            <p:spPr bwMode="auto">
              <a:xfrm>
                <a:off x="3861"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grpSp>
      </p:grpSp>
      <p:grpSp>
        <p:nvGrpSpPr>
          <p:cNvPr id="10" name="Group 40"/>
          <p:cNvGrpSpPr>
            <a:grpSpLocks/>
          </p:cNvGrpSpPr>
          <p:nvPr/>
        </p:nvGrpSpPr>
        <p:grpSpPr bwMode="auto">
          <a:xfrm>
            <a:off x="3877408" y="1887538"/>
            <a:ext cx="2716823" cy="292100"/>
            <a:chOff x="2800" y="1189"/>
            <a:chExt cx="1854" cy="184"/>
          </a:xfrm>
        </p:grpSpPr>
        <p:cxnSp>
          <p:nvCxnSpPr>
            <p:cNvPr id="1407017" name="AutoShape 41"/>
            <p:cNvCxnSpPr>
              <a:cxnSpLocks noChangeShapeType="1"/>
              <a:stCxn id="1406981" idx="3"/>
              <a:endCxn id="1407021" idx="2"/>
            </p:cNvCxnSpPr>
            <p:nvPr/>
          </p:nvCxnSpPr>
          <p:spPr bwMode="auto">
            <a:xfrm>
              <a:off x="2800" y="1189"/>
              <a:ext cx="979" cy="144"/>
            </a:xfrm>
            <a:prstGeom prst="bentConnector3">
              <a:avLst>
                <a:gd name="adj1" fmla="val 25843"/>
              </a:avLst>
            </a:prstGeom>
            <a:noFill/>
            <a:ln w="3175" cap="sq">
              <a:solidFill>
                <a:srgbClr val="FF220A"/>
              </a:solidFill>
              <a:miter lim="800000"/>
              <a:headEnd/>
              <a:tailEnd type="triangle" w="med" len="med"/>
            </a:ln>
            <a:effectLst/>
          </p:spPr>
        </p:cxnSp>
        <p:cxnSp>
          <p:nvCxnSpPr>
            <p:cNvPr id="1407018" name="AutoShape 42"/>
            <p:cNvCxnSpPr>
              <a:cxnSpLocks noChangeShapeType="1"/>
              <a:stCxn id="1407022" idx="6"/>
              <a:endCxn id="1407023" idx="2"/>
            </p:cNvCxnSpPr>
            <p:nvPr/>
          </p:nvCxnSpPr>
          <p:spPr bwMode="auto">
            <a:xfrm>
              <a:off x="4243" y="1333"/>
              <a:ext cx="347" cy="0"/>
            </a:xfrm>
            <a:prstGeom prst="straightConnector1">
              <a:avLst/>
            </a:prstGeom>
            <a:noFill/>
            <a:ln w="3175" cap="sq">
              <a:solidFill>
                <a:srgbClr val="FF220A"/>
              </a:solidFill>
              <a:round/>
              <a:headEnd/>
              <a:tailEnd type="triangle" w="med" len="med"/>
            </a:ln>
            <a:effectLst/>
          </p:spPr>
        </p:cxnSp>
        <p:cxnSp>
          <p:nvCxnSpPr>
            <p:cNvPr id="1407019" name="AutoShape 43"/>
            <p:cNvCxnSpPr>
              <a:cxnSpLocks noChangeShapeType="1"/>
              <a:stCxn id="1407021" idx="6"/>
              <a:endCxn id="1407022" idx="2"/>
            </p:cNvCxnSpPr>
            <p:nvPr/>
          </p:nvCxnSpPr>
          <p:spPr bwMode="auto">
            <a:xfrm>
              <a:off x="3843" y="1333"/>
              <a:ext cx="336" cy="0"/>
            </a:xfrm>
            <a:prstGeom prst="straightConnector1">
              <a:avLst/>
            </a:prstGeom>
            <a:noFill/>
            <a:ln w="3175" cap="sq">
              <a:solidFill>
                <a:srgbClr val="FF220A"/>
              </a:solidFill>
              <a:round/>
              <a:headEnd/>
              <a:tailEnd type="triangle" w="med" len="med"/>
            </a:ln>
            <a:effectLst/>
          </p:spPr>
        </p:cxnSp>
        <p:grpSp>
          <p:nvGrpSpPr>
            <p:cNvPr id="11" name="Group 44"/>
            <p:cNvGrpSpPr>
              <a:grpSpLocks/>
            </p:cNvGrpSpPr>
            <p:nvPr/>
          </p:nvGrpSpPr>
          <p:grpSpPr bwMode="auto">
            <a:xfrm>
              <a:off x="3779" y="1293"/>
              <a:ext cx="875" cy="80"/>
              <a:chOff x="3771" y="1717"/>
              <a:chExt cx="875" cy="80"/>
            </a:xfrm>
          </p:grpSpPr>
          <p:sp>
            <p:nvSpPr>
              <p:cNvPr id="1407021" name="Oval 45"/>
              <p:cNvSpPr>
                <a:spLocks noChangeArrowheads="1"/>
              </p:cNvSpPr>
              <p:nvPr/>
            </p:nvSpPr>
            <p:spPr bwMode="auto">
              <a:xfrm>
                <a:off x="3771" y="1717"/>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07022" name="Oval 46"/>
              <p:cNvSpPr>
                <a:spLocks noChangeArrowheads="1"/>
              </p:cNvSpPr>
              <p:nvPr/>
            </p:nvSpPr>
            <p:spPr bwMode="auto">
              <a:xfrm>
                <a:off x="4171" y="1717"/>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07023" name="Oval 47"/>
              <p:cNvSpPr>
                <a:spLocks noChangeArrowheads="1"/>
              </p:cNvSpPr>
              <p:nvPr/>
            </p:nvSpPr>
            <p:spPr bwMode="auto">
              <a:xfrm>
                <a:off x="4582" y="1717"/>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grpSp>
      </p:grpSp>
      <p:cxnSp>
        <p:nvCxnSpPr>
          <p:cNvPr id="1407024" name="AutoShape 48"/>
          <p:cNvCxnSpPr>
            <a:cxnSpLocks noChangeShapeType="1"/>
            <a:stCxn id="1406980" idx="2"/>
            <a:endCxn id="1407034" idx="6"/>
          </p:cNvCxnSpPr>
          <p:nvPr/>
        </p:nvCxnSpPr>
        <p:spPr bwMode="auto">
          <a:xfrm rot="5400000">
            <a:off x="4822826" y="2538414"/>
            <a:ext cx="69850" cy="2209800"/>
          </a:xfrm>
          <a:prstGeom prst="bentConnector2">
            <a:avLst/>
          </a:prstGeom>
          <a:noFill/>
          <a:ln w="28575" cap="sq">
            <a:solidFill>
              <a:srgbClr val="FF000C"/>
            </a:solidFill>
            <a:miter lim="800000"/>
            <a:headEnd/>
            <a:tailEnd type="triangle" w="med" len="med"/>
          </a:ln>
          <a:effectLst/>
        </p:spPr>
      </p:cxnSp>
      <p:sp>
        <p:nvSpPr>
          <p:cNvPr id="1407025" name="Text Box 49"/>
          <p:cNvSpPr txBox="1">
            <a:spLocks noChangeArrowheads="1"/>
          </p:cNvSpPr>
          <p:nvPr/>
        </p:nvSpPr>
        <p:spPr bwMode="auto">
          <a:xfrm>
            <a:off x="4935415" y="621655"/>
            <a:ext cx="765654" cy="461665"/>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4B4B4B"/>
                </a:solidFill>
                <a:latin typeface="Comic Sans MS" charset="0"/>
              </a:rPr>
              <a:t>Calo </a:t>
            </a:r>
            <a:br>
              <a:rPr lang="en-US" sz="1200" b="1">
                <a:solidFill>
                  <a:srgbClr val="4B4B4B"/>
                </a:solidFill>
                <a:latin typeface="Comic Sans MS" charset="0"/>
              </a:rPr>
            </a:br>
            <a:r>
              <a:rPr lang="en-US" sz="1200" b="1">
                <a:solidFill>
                  <a:srgbClr val="4B4B4B"/>
                </a:solidFill>
                <a:latin typeface="Comic Sans MS" charset="0"/>
              </a:rPr>
              <a:t>MuTrCh</a:t>
            </a:r>
            <a:endParaRPr lang="en-US" sz="1200" b="1" u="sng">
              <a:solidFill>
                <a:srgbClr val="060275"/>
              </a:solidFill>
              <a:latin typeface="Comic Sans MS" charset="0"/>
            </a:endParaRPr>
          </a:p>
        </p:txBody>
      </p:sp>
      <p:sp>
        <p:nvSpPr>
          <p:cNvPr id="1407026" name="Text Box 50"/>
          <p:cNvSpPr txBox="1">
            <a:spLocks noChangeArrowheads="1"/>
          </p:cNvSpPr>
          <p:nvPr/>
        </p:nvSpPr>
        <p:spPr bwMode="auto">
          <a:xfrm>
            <a:off x="5625612" y="833844"/>
            <a:ext cx="1411940"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4B4B4B"/>
                </a:solidFill>
                <a:latin typeface="Comic Sans MS" charset="0"/>
              </a:rPr>
              <a:t>Other detectors</a:t>
            </a:r>
            <a:endParaRPr lang="en-US" sz="1200" b="1" u="sng">
              <a:solidFill>
                <a:srgbClr val="060275"/>
              </a:solidFill>
              <a:latin typeface="Comic Sans MS" charset="0"/>
            </a:endParaRPr>
          </a:p>
        </p:txBody>
      </p:sp>
      <p:sp>
        <p:nvSpPr>
          <p:cNvPr id="1407027" name="Rectangle 51"/>
          <p:cNvSpPr>
            <a:spLocks noChangeArrowheads="1"/>
          </p:cNvSpPr>
          <p:nvPr/>
        </p:nvSpPr>
        <p:spPr bwMode="auto">
          <a:xfrm>
            <a:off x="5761893" y="3921126"/>
            <a:ext cx="391258" cy="163513"/>
          </a:xfrm>
          <a:prstGeom prst="rect">
            <a:avLst/>
          </a:prstGeom>
          <a:noFill/>
          <a:ln w="9525">
            <a:noFill/>
            <a:miter lim="800000"/>
            <a:headEnd/>
            <a:tailEnd/>
          </a:ln>
        </p:spPr>
        <p:txBody>
          <a:bodyPr>
            <a:prstTxWarp prst="textNoShape">
              <a:avLst/>
            </a:prstTxWarp>
          </a:bodyPr>
          <a:lstStyle/>
          <a:p>
            <a:endParaRPr lang="it-IT"/>
          </a:p>
        </p:txBody>
      </p:sp>
      <p:sp>
        <p:nvSpPr>
          <p:cNvPr id="1407028" name="Rectangle 52"/>
          <p:cNvSpPr>
            <a:spLocks noChangeArrowheads="1"/>
          </p:cNvSpPr>
          <p:nvPr/>
        </p:nvSpPr>
        <p:spPr bwMode="auto">
          <a:xfrm>
            <a:off x="5701812" y="4718050"/>
            <a:ext cx="345831" cy="165100"/>
          </a:xfrm>
          <a:prstGeom prst="rect">
            <a:avLst/>
          </a:prstGeom>
          <a:noFill/>
          <a:ln w="9525">
            <a:noFill/>
            <a:miter lim="800000"/>
            <a:headEnd/>
            <a:tailEnd/>
          </a:ln>
        </p:spPr>
        <p:txBody>
          <a:bodyPr>
            <a:prstTxWarp prst="textNoShape">
              <a:avLst/>
            </a:prstTxWarp>
          </a:bodyPr>
          <a:lstStyle/>
          <a:p>
            <a:endParaRPr lang="it-IT"/>
          </a:p>
        </p:txBody>
      </p:sp>
      <p:sp>
        <p:nvSpPr>
          <p:cNvPr id="1407029" name="Text Box 53"/>
          <p:cNvSpPr txBox="1">
            <a:spLocks noChangeArrowheads="1"/>
          </p:cNvSpPr>
          <p:nvPr/>
        </p:nvSpPr>
        <p:spPr bwMode="auto">
          <a:xfrm>
            <a:off x="7315200" y="3287813"/>
            <a:ext cx="1836873" cy="307777"/>
          </a:xfrm>
          <a:prstGeom prst="rect">
            <a:avLst/>
          </a:prstGeom>
          <a:noFill/>
          <a:ln w="28575" cap="sq">
            <a:noFill/>
            <a:miter lim="800000"/>
            <a:headEnd/>
            <a:tailEnd/>
          </a:ln>
          <a:effectLst/>
        </p:spPr>
        <p:txBody>
          <a:bodyPr wrap="none" anchor="ctr">
            <a:prstTxWarp prst="textNoShape">
              <a:avLst/>
            </a:prstTxWarp>
            <a:spAutoFit/>
          </a:bodyPr>
          <a:lstStyle/>
          <a:p>
            <a:r>
              <a:rPr lang="en-US" sz="1400" b="1">
                <a:latin typeface="Comic Sans MS" charset="0"/>
              </a:rPr>
              <a:t>Read-Out Systems</a:t>
            </a:r>
            <a:endParaRPr lang="en-US" sz="1200" b="1" u="sng">
              <a:solidFill>
                <a:srgbClr val="060275"/>
              </a:solidFill>
              <a:latin typeface="Comic Sans MS" charset="0"/>
            </a:endParaRPr>
          </a:p>
        </p:txBody>
      </p:sp>
      <p:grpSp>
        <p:nvGrpSpPr>
          <p:cNvPr id="12" name="Group 54"/>
          <p:cNvGrpSpPr>
            <a:grpSpLocks/>
          </p:cNvGrpSpPr>
          <p:nvPr/>
        </p:nvGrpSpPr>
        <p:grpSpPr bwMode="auto">
          <a:xfrm>
            <a:off x="2215661" y="3552826"/>
            <a:ext cx="423497" cy="252413"/>
            <a:chOff x="1442" y="2328"/>
            <a:chExt cx="289" cy="159"/>
          </a:xfrm>
        </p:grpSpPr>
        <p:sp>
          <p:nvSpPr>
            <p:cNvPr id="1407031" name="Rectangle 55"/>
            <p:cNvSpPr>
              <a:spLocks noChangeArrowheads="1"/>
            </p:cNvSpPr>
            <p:nvPr/>
          </p:nvSpPr>
          <p:spPr bwMode="auto">
            <a:xfrm>
              <a:off x="1442" y="2328"/>
              <a:ext cx="289" cy="159"/>
            </a:xfrm>
            <a:prstGeom prst="rect">
              <a:avLst/>
            </a:prstGeom>
            <a:gradFill rotWithShape="0">
              <a:gsLst>
                <a:gs pos="0">
                  <a:srgbClr val="C081FF">
                    <a:gamma/>
                    <a:shade val="46275"/>
                    <a:invGamma/>
                  </a:srgbClr>
                </a:gs>
                <a:gs pos="50000">
                  <a:srgbClr val="C081FF"/>
                </a:gs>
                <a:gs pos="100000">
                  <a:srgbClr val="C081FF">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7032" name="Rectangle 56"/>
            <p:cNvSpPr>
              <a:spLocks noChangeArrowheads="1"/>
            </p:cNvSpPr>
            <p:nvPr/>
          </p:nvSpPr>
          <p:spPr bwMode="auto">
            <a:xfrm>
              <a:off x="1507" y="2359"/>
              <a:ext cx="163"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L2P</a:t>
              </a:r>
              <a:endParaRPr kumimoji="0" lang="en-US" sz="1000">
                <a:latin typeface="Tahoma" charset="0"/>
              </a:endParaRPr>
            </a:p>
          </p:txBody>
        </p:sp>
      </p:grpSp>
      <p:grpSp>
        <p:nvGrpSpPr>
          <p:cNvPr id="13" name="Group 57"/>
          <p:cNvGrpSpPr>
            <a:grpSpLocks/>
          </p:cNvGrpSpPr>
          <p:nvPr/>
        </p:nvGrpSpPr>
        <p:grpSpPr bwMode="auto">
          <a:xfrm>
            <a:off x="2984989" y="3417891"/>
            <a:ext cx="767862" cy="519113"/>
            <a:chOff x="2030" y="2257"/>
            <a:chExt cx="524" cy="327"/>
          </a:xfrm>
        </p:grpSpPr>
        <p:sp>
          <p:nvSpPr>
            <p:cNvPr id="1407034" name="Oval 58"/>
            <p:cNvSpPr>
              <a:spLocks noChangeArrowheads="1"/>
            </p:cNvSpPr>
            <p:nvPr/>
          </p:nvSpPr>
          <p:spPr bwMode="auto">
            <a:xfrm>
              <a:off x="2030" y="2257"/>
              <a:ext cx="524" cy="327"/>
            </a:xfrm>
            <a:prstGeom prst="ellipse">
              <a:avLst/>
            </a:prstGeom>
            <a:gradFill rotWithShape="0">
              <a:gsLst>
                <a:gs pos="0">
                  <a:srgbClr val="F2F274">
                    <a:gamma/>
                    <a:shade val="46275"/>
                    <a:invGamma/>
                  </a:srgbClr>
                </a:gs>
                <a:gs pos="50000">
                  <a:srgbClr val="F2F274"/>
                </a:gs>
                <a:gs pos="100000">
                  <a:srgbClr val="F2F274">
                    <a:gamma/>
                    <a:shade val="46275"/>
                    <a:invGamma/>
                  </a:srgbClr>
                </a:gs>
              </a:gsLst>
              <a:lin ang="5400000" scaled="1"/>
            </a:gradFill>
            <a:ln w="9525">
              <a:solidFill>
                <a:schemeClr val="tx1"/>
              </a:solidFill>
              <a:round/>
              <a:headEnd/>
              <a:tailEnd/>
            </a:ln>
            <a:effectLst/>
          </p:spPr>
          <p:txBody>
            <a:bodyPr anchor="ctr">
              <a:prstTxWarp prst="textNoShape">
                <a:avLst/>
              </a:prstTxWarp>
              <a:spAutoFit/>
            </a:bodyPr>
            <a:lstStyle/>
            <a:p>
              <a:endParaRPr lang="it-IT"/>
            </a:p>
          </p:txBody>
        </p:sp>
        <p:sp>
          <p:nvSpPr>
            <p:cNvPr id="1407035" name="Text Box 59"/>
            <p:cNvSpPr txBox="1">
              <a:spLocks noChangeArrowheads="1"/>
            </p:cNvSpPr>
            <p:nvPr/>
          </p:nvSpPr>
          <p:spPr bwMode="auto">
            <a:xfrm>
              <a:off x="2135" y="2344"/>
              <a:ext cx="315" cy="156"/>
            </a:xfrm>
            <a:prstGeom prst="rect">
              <a:avLst/>
            </a:prstGeom>
            <a:noFill/>
            <a:ln w="9525">
              <a:noFill/>
              <a:miter lim="800000"/>
              <a:headEnd/>
              <a:tailEnd/>
            </a:ln>
            <a:effectLst/>
          </p:spPr>
          <p:txBody>
            <a:bodyPr>
              <a:prstTxWarp prst="textNoShape">
                <a:avLst/>
              </a:prstTxWarp>
              <a:spAutoFit/>
            </a:bodyPr>
            <a:lstStyle/>
            <a:p>
              <a:pPr eaLnBrk="1" hangingPunct="1"/>
              <a:r>
                <a:rPr kumimoji="0" lang="en-US" sz="1000" b="1">
                  <a:latin typeface="Tahoma" charset="0"/>
                </a:rPr>
                <a:t>L2N</a:t>
              </a:r>
            </a:p>
          </p:txBody>
        </p:sp>
      </p:grpSp>
      <p:cxnSp>
        <p:nvCxnSpPr>
          <p:cNvPr id="1407036" name="AutoShape 60"/>
          <p:cNvCxnSpPr>
            <a:cxnSpLocks noChangeShapeType="1"/>
            <a:stCxn id="1407035" idx="2"/>
            <a:endCxn id="1407809" idx="2"/>
          </p:cNvCxnSpPr>
          <p:nvPr/>
        </p:nvCxnSpPr>
        <p:spPr bwMode="auto">
          <a:xfrm rot="16200000" flipH="1">
            <a:off x="4166058" y="3007244"/>
            <a:ext cx="267495" cy="1860306"/>
          </a:xfrm>
          <a:prstGeom prst="bentConnector2">
            <a:avLst/>
          </a:prstGeom>
          <a:noFill/>
          <a:ln w="3175" cap="sq">
            <a:solidFill>
              <a:srgbClr val="FF220A"/>
            </a:solidFill>
            <a:miter lim="800000"/>
            <a:headEnd/>
            <a:tailEnd type="triangle" w="med" len="med"/>
          </a:ln>
          <a:effectLst/>
        </p:spPr>
      </p:cxnSp>
      <p:cxnSp>
        <p:nvCxnSpPr>
          <p:cNvPr id="1407037" name="AutoShape 61"/>
          <p:cNvCxnSpPr>
            <a:cxnSpLocks noChangeShapeType="1"/>
            <a:stCxn id="1406981" idx="2"/>
            <a:endCxn id="1407924" idx="0"/>
          </p:cNvCxnSpPr>
          <p:nvPr/>
        </p:nvCxnSpPr>
        <p:spPr bwMode="auto">
          <a:xfrm rot="5400000">
            <a:off x="2224760" y="2421488"/>
            <a:ext cx="830263" cy="470388"/>
          </a:xfrm>
          <a:prstGeom prst="bentConnector3">
            <a:avLst>
              <a:gd name="adj1" fmla="val 49903"/>
            </a:avLst>
          </a:prstGeom>
          <a:noFill/>
          <a:ln w="3175" cap="sq">
            <a:solidFill>
              <a:srgbClr val="FF220A"/>
            </a:solidFill>
            <a:miter lim="800000"/>
            <a:headEnd/>
            <a:tailEnd type="triangle" w="med" len="med"/>
          </a:ln>
          <a:effectLst/>
        </p:spPr>
      </p:cxnSp>
      <p:sp>
        <p:nvSpPr>
          <p:cNvPr id="1407038" name="Text Box 62"/>
          <p:cNvSpPr txBox="1">
            <a:spLocks noChangeArrowheads="1"/>
          </p:cNvSpPr>
          <p:nvPr/>
        </p:nvSpPr>
        <p:spPr bwMode="auto">
          <a:xfrm>
            <a:off x="1957755" y="2389188"/>
            <a:ext cx="477715" cy="277812"/>
          </a:xfrm>
          <a:prstGeom prst="rect">
            <a:avLst/>
          </a:prstGeom>
          <a:noFill/>
          <a:ln w="28575" cap="sq">
            <a:noFill/>
            <a:miter lim="800000"/>
            <a:headEnd/>
            <a:tailEnd/>
          </a:ln>
          <a:effectLst/>
        </p:spPr>
        <p:txBody>
          <a:bodyPr anchor="ctr">
            <a:prstTxWarp prst="textNoShape">
              <a:avLst/>
            </a:prstTxWarp>
            <a:spAutoFit/>
          </a:bodyPr>
          <a:lstStyle/>
          <a:p>
            <a:pPr algn="r"/>
            <a:r>
              <a:rPr lang="en-US" sz="1200" b="1">
                <a:solidFill>
                  <a:srgbClr val="FF220A"/>
                </a:solidFill>
                <a:latin typeface="Tahoma" charset="0"/>
              </a:rPr>
              <a:t>RoI         </a:t>
            </a:r>
            <a:endParaRPr lang="en-US" sz="1200" b="1" u="sng">
              <a:solidFill>
                <a:srgbClr val="FF220A"/>
              </a:solidFill>
              <a:latin typeface="Tahoma" charset="0"/>
            </a:endParaRPr>
          </a:p>
        </p:txBody>
      </p:sp>
      <p:pic>
        <p:nvPicPr>
          <p:cNvPr id="1407039" name="Picture 63"/>
          <p:cNvPicPr>
            <a:picLocks noChangeAspect="1" noChangeArrowheads="1"/>
          </p:cNvPicPr>
          <p:nvPr/>
        </p:nvPicPr>
        <p:blipFill>
          <a:blip r:embed="rId4">
            <a:alphaModFix amt="65000"/>
          </a:blip>
          <a:srcRect/>
          <a:stretch>
            <a:fillRect/>
          </a:stretch>
        </p:blipFill>
        <p:spPr bwMode="auto">
          <a:xfrm>
            <a:off x="2118947" y="1625601"/>
            <a:ext cx="594946" cy="506413"/>
          </a:xfrm>
          <a:prstGeom prst="rect">
            <a:avLst/>
          </a:prstGeom>
          <a:noFill/>
        </p:spPr>
      </p:pic>
      <p:sp>
        <p:nvSpPr>
          <p:cNvPr id="1407040" name="Text Box 64"/>
          <p:cNvSpPr txBox="1">
            <a:spLocks noChangeArrowheads="1"/>
          </p:cNvSpPr>
          <p:nvPr/>
        </p:nvSpPr>
        <p:spPr bwMode="auto">
          <a:xfrm>
            <a:off x="3808535" y="3430994"/>
            <a:ext cx="1449135"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RoI data (~2%)</a:t>
            </a:r>
          </a:p>
        </p:txBody>
      </p:sp>
      <p:sp>
        <p:nvSpPr>
          <p:cNvPr id="1407041" name="Text Box 65"/>
          <p:cNvSpPr txBox="1">
            <a:spLocks noChangeArrowheads="1"/>
          </p:cNvSpPr>
          <p:nvPr/>
        </p:nvSpPr>
        <p:spPr bwMode="auto">
          <a:xfrm>
            <a:off x="3977054" y="2976969"/>
            <a:ext cx="1178027"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RoI requests</a:t>
            </a:r>
          </a:p>
        </p:txBody>
      </p:sp>
      <p:sp>
        <p:nvSpPr>
          <p:cNvPr id="1407042" name="Text Box 66"/>
          <p:cNvSpPr txBox="1">
            <a:spLocks noChangeArrowheads="1"/>
          </p:cNvSpPr>
          <p:nvPr/>
        </p:nvSpPr>
        <p:spPr bwMode="auto">
          <a:xfrm>
            <a:off x="3493477" y="4029483"/>
            <a:ext cx="1813567"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L2 accept (~3.5 kHz)</a:t>
            </a:r>
          </a:p>
        </p:txBody>
      </p:sp>
      <p:sp>
        <p:nvSpPr>
          <p:cNvPr id="1407531" name="Text Box 555"/>
          <p:cNvSpPr txBox="1">
            <a:spLocks noChangeArrowheads="1"/>
          </p:cNvSpPr>
          <p:nvPr/>
        </p:nvSpPr>
        <p:spPr bwMode="auto">
          <a:xfrm>
            <a:off x="4199793" y="1663055"/>
            <a:ext cx="954708" cy="461665"/>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L1 accept </a:t>
            </a:r>
          </a:p>
          <a:p>
            <a:r>
              <a:rPr lang="en-US" sz="1200" b="1">
                <a:solidFill>
                  <a:srgbClr val="FF000C"/>
                </a:solidFill>
                <a:latin typeface="Tahoma" charset="0"/>
              </a:rPr>
              <a:t>(100 kHz)</a:t>
            </a:r>
          </a:p>
        </p:txBody>
      </p:sp>
      <p:sp>
        <p:nvSpPr>
          <p:cNvPr id="1407532" name="Text Box 556"/>
          <p:cNvSpPr txBox="1">
            <a:spLocks noChangeArrowheads="1"/>
          </p:cNvSpPr>
          <p:nvPr/>
        </p:nvSpPr>
        <p:spPr bwMode="auto">
          <a:xfrm>
            <a:off x="3868615" y="941794"/>
            <a:ext cx="761672"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40 MHz</a:t>
            </a:r>
          </a:p>
        </p:txBody>
      </p:sp>
      <p:sp>
        <p:nvSpPr>
          <p:cNvPr id="1407534" name="Text Box 558"/>
          <p:cNvSpPr txBox="1">
            <a:spLocks noChangeArrowheads="1"/>
          </p:cNvSpPr>
          <p:nvPr/>
        </p:nvSpPr>
        <p:spPr bwMode="auto">
          <a:xfrm>
            <a:off x="61547" y="1247875"/>
            <a:ext cx="874671" cy="307777"/>
          </a:xfrm>
          <a:prstGeom prst="rect">
            <a:avLst/>
          </a:prstGeom>
          <a:solidFill>
            <a:schemeClr val="bg1"/>
          </a:solid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40 MHz</a:t>
            </a:r>
          </a:p>
        </p:txBody>
      </p:sp>
      <p:sp>
        <p:nvSpPr>
          <p:cNvPr id="1407535" name="Text Box 559"/>
          <p:cNvSpPr txBox="1">
            <a:spLocks noChangeArrowheads="1"/>
          </p:cNvSpPr>
          <p:nvPr/>
        </p:nvSpPr>
        <p:spPr bwMode="auto">
          <a:xfrm>
            <a:off x="14654" y="2363888"/>
            <a:ext cx="922711" cy="307777"/>
          </a:xfrm>
          <a:prstGeom prst="rect">
            <a:avLst/>
          </a:prstGeom>
          <a:solidFill>
            <a:schemeClr val="bg1"/>
          </a:solid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100 kHz</a:t>
            </a:r>
          </a:p>
        </p:txBody>
      </p:sp>
      <p:sp>
        <p:nvSpPr>
          <p:cNvPr id="1407536" name="Text Box 560"/>
          <p:cNvSpPr txBox="1">
            <a:spLocks noChangeArrowheads="1"/>
          </p:cNvSpPr>
          <p:nvPr/>
        </p:nvSpPr>
        <p:spPr bwMode="auto">
          <a:xfrm>
            <a:off x="10259" y="4002188"/>
            <a:ext cx="1000557" cy="307777"/>
          </a:xfrm>
          <a:prstGeom prst="rect">
            <a:avLst/>
          </a:prstGeom>
          <a:solidFill>
            <a:schemeClr val="bg1"/>
          </a:solid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~3.5 kHz</a:t>
            </a:r>
          </a:p>
        </p:txBody>
      </p:sp>
      <p:sp>
        <p:nvSpPr>
          <p:cNvPr id="1407538" name="Text Box 562"/>
          <p:cNvSpPr txBox="1">
            <a:spLocks noChangeArrowheads="1"/>
          </p:cNvSpPr>
          <p:nvPr/>
        </p:nvSpPr>
        <p:spPr bwMode="auto">
          <a:xfrm>
            <a:off x="8207619" y="2414688"/>
            <a:ext cx="1005729" cy="307777"/>
          </a:xfrm>
          <a:prstGeom prst="rect">
            <a:avLst/>
          </a:prstGeom>
          <a:noFill/>
          <a:ln w="31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160 GB/s</a:t>
            </a:r>
          </a:p>
        </p:txBody>
      </p:sp>
      <p:sp>
        <p:nvSpPr>
          <p:cNvPr id="1407540" name="Text Box 564"/>
          <p:cNvSpPr txBox="1">
            <a:spLocks noChangeArrowheads="1"/>
          </p:cNvSpPr>
          <p:nvPr/>
        </p:nvSpPr>
        <p:spPr bwMode="auto">
          <a:xfrm>
            <a:off x="8157797" y="3576738"/>
            <a:ext cx="1115309" cy="307777"/>
          </a:xfrm>
          <a:prstGeom prst="rect">
            <a:avLst/>
          </a:prstGeom>
          <a:noFill/>
          <a:ln w="31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~3+6 GB/s</a:t>
            </a:r>
          </a:p>
        </p:txBody>
      </p:sp>
      <p:grpSp>
        <p:nvGrpSpPr>
          <p:cNvPr id="14" name="Group 575"/>
          <p:cNvGrpSpPr>
            <a:grpSpLocks/>
          </p:cNvGrpSpPr>
          <p:nvPr/>
        </p:nvGrpSpPr>
        <p:grpSpPr bwMode="auto">
          <a:xfrm>
            <a:off x="5095143" y="2311400"/>
            <a:ext cx="1711569" cy="198438"/>
            <a:chOff x="3624" y="1448"/>
            <a:chExt cx="1168" cy="125"/>
          </a:xfrm>
        </p:grpSpPr>
        <p:grpSp>
          <p:nvGrpSpPr>
            <p:cNvPr id="15" name="Group 576"/>
            <p:cNvGrpSpPr>
              <a:grpSpLocks/>
            </p:cNvGrpSpPr>
            <p:nvPr/>
          </p:nvGrpSpPr>
          <p:grpSpPr bwMode="auto">
            <a:xfrm>
              <a:off x="3624" y="1448"/>
              <a:ext cx="344" cy="125"/>
              <a:chOff x="3744" y="1248"/>
              <a:chExt cx="908" cy="118"/>
            </a:xfrm>
          </p:grpSpPr>
          <p:grpSp>
            <p:nvGrpSpPr>
              <p:cNvPr id="16" name="Group 577"/>
              <p:cNvGrpSpPr>
                <a:grpSpLocks/>
              </p:cNvGrpSpPr>
              <p:nvPr/>
            </p:nvGrpSpPr>
            <p:grpSpPr bwMode="auto">
              <a:xfrm>
                <a:off x="3744" y="1248"/>
                <a:ext cx="908" cy="118"/>
                <a:chOff x="3393" y="1000"/>
                <a:chExt cx="908" cy="118"/>
              </a:xfrm>
            </p:grpSpPr>
            <p:grpSp>
              <p:nvGrpSpPr>
                <p:cNvPr id="17" name="Group 578"/>
                <p:cNvGrpSpPr>
                  <a:grpSpLocks/>
                </p:cNvGrpSpPr>
                <p:nvPr/>
              </p:nvGrpSpPr>
              <p:grpSpPr bwMode="auto">
                <a:xfrm>
                  <a:off x="3393" y="1000"/>
                  <a:ext cx="906" cy="116"/>
                  <a:chOff x="3393" y="1000"/>
                  <a:chExt cx="906" cy="116"/>
                </a:xfrm>
              </p:grpSpPr>
              <p:sp>
                <p:nvSpPr>
                  <p:cNvPr id="1407555" name="Rectangle 579"/>
                  <p:cNvSpPr>
                    <a:spLocks noChangeArrowheads="1"/>
                  </p:cNvSpPr>
                  <p:nvPr/>
                </p:nvSpPr>
                <p:spPr bwMode="auto">
                  <a:xfrm>
                    <a:off x="3393" y="10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56" name="Rectangle 580"/>
                  <p:cNvSpPr>
                    <a:spLocks noChangeArrowheads="1"/>
                  </p:cNvSpPr>
                  <p:nvPr/>
                </p:nvSpPr>
                <p:spPr bwMode="auto">
                  <a:xfrm>
                    <a:off x="3393" y="10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57" name="Rectangle 581"/>
                  <p:cNvSpPr>
                    <a:spLocks noChangeArrowheads="1"/>
                  </p:cNvSpPr>
                  <p:nvPr/>
                </p:nvSpPr>
                <p:spPr bwMode="auto">
                  <a:xfrm>
                    <a:off x="3393" y="10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58" name="Rectangle 582"/>
                  <p:cNvSpPr>
                    <a:spLocks noChangeArrowheads="1"/>
                  </p:cNvSpPr>
                  <p:nvPr/>
                </p:nvSpPr>
                <p:spPr bwMode="auto">
                  <a:xfrm>
                    <a:off x="3393" y="10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59" name="Rectangle 583"/>
                  <p:cNvSpPr>
                    <a:spLocks noChangeArrowheads="1"/>
                  </p:cNvSpPr>
                  <p:nvPr/>
                </p:nvSpPr>
                <p:spPr bwMode="auto">
                  <a:xfrm>
                    <a:off x="3393" y="10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60" name="Rectangle 584"/>
                  <p:cNvSpPr>
                    <a:spLocks noChangeArrowheads="1"/>
                  </p:cNvSpPr>
                  <p:nvPr/>
                </p:nvSpPr>
                <p:spPr bwMode="auto">
                  <a:xfrm>
                    <a:off x="3393" y="10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61" name="Rectangle 585"/>
                  <p:cNvSpPr>
                    <a:spLocks noChangeArrowheads="1"/>
                  </p:cNvSpPr>
                  <p:nvPr/>
                </p:nvSpPr>
                <p:spPr bwMode="auto">
                  <a:xfrm>
                    <a:off x="3393" y="10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62" name="Rectangle 586"/>
                  <p:cNvSpPr>
                    <a:spLocks noChangeArrowheads="1"/>
                  </p:cNvSpPr>
                  <p:nvPr/>
                </p:nvSpPr>
                <p:spPr bwMode="auto">
                  <a:xfrm>
                    <a:off x="3393" y="10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63" name="Rectangle 587"/>
                  <p:cNvSpPr>
                    <a:spLocks noChangeArrowheads="1"/>
                  </p:cNvSpPr>
                  <p:nvPr/>
                </p:nvSpPr>
                <p:spPr bwMode="auto">
                  <a:xfrm>
                    <a:off x="3393" y="10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64" name="Rectangle 588"/>
                  <p:cNvSpPr>
                    <a:spLocks noChangeArrowheads="1"/>
                  </p:cNvSpPr>
                  <p:nvPr/>
                </p:nvSpPr>
                <p:spPr bwMode="auto">
                  <a:xfrm>
                    <a:off x="3393" y="10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65" name="Rectangle 589"/>
                  <p:cNvSpPr>
                    <a:spLocks noChangeArrowheads="1"/>
                  </p:cNvSpPr>
                  <p:nvPr/>
                </p:nvSpPr>
                <p:spPr bwMode="auto">
                  <a:xfrm>
                    <a:off x="3393" y="101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66" name="Rectangle 590"/>
                  <p:cNvSpPr>
                    <a:spLocks noChangeArrowheads="1"/>
                  </p:cNvSpPr>
                  <p:nvPr/>
                </p:nvSpPr>
                <p:spPr bwMode="auto">
                  <a:xfrm>
                    <a:off x="3393" y="10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67" name="Rectangle 591"/>
                  <p:cNvSpPr>
                    <a:spLocks noChangeArrowheads="1"/>
                  </p:cNvSpPr>
                  <p:nvPr/>
                </p:nvSpPr>
                <p:spPr bwMode="auto">
                  <a:xfrm>
                    <a:off x="3393" y="102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68" name="Rectangle 592"/>
                  <p:cNvSpPr>
                    <a:spLocks noChangeArrowheads="1"/>
                  </p:cNvSpPr>
                  <p:nvPr/>
                </p:nvSpPr>
                <p:spPr bwMode="auto">
                  <a:xfrm>
                    <a:off x="3393" y="102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69" name="Rectangle 593"/>
                  <p:cNvSpPr>
                    <a:spLocks noChangeArrowheads="1"/>
                  </p:cNvSpPr>
                  <p:nvPr/>
                </p:nvSpPr>
                <p:spPr bwMode="auto">
                  <a:xfrm>
                    <a:off x="3393" y="10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70" name="Rectangle 594"/>
                  <p:cNvSpPr>
                    <a:spLocks noChangeArrowheads="1"/>
                  </p:cNvSpPr>
                  <p:nvPr/>
                </p:nvSpPr>
                <p:spPr bwMode="auto">
                  <a:xfrm>
                    <a:off x="3393" y="10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71" name="Rectangle 595"/>
                  <p:cNvSpPr>
                    <a:spLocks noChangeArrowheads="1"/>
                  </p:cNvSpPr>
                  <p:nvPr/>
                </p:nvSpPr>
                <p:spPr bwMode="auto">
                  <a:xfrm>
                    <a:off x="3393" y="10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72" name="Rectangle 596"/>
                  <p:cNvSpPr>
                    <a:spLocks noChangeArrowheads="1"/>
                  </p:cNvSpPr>
                  <p:nvPr/>
                </p:nvSpPr>
                <p:spPr bwMode="auto">
                  <a:xfrm>
                    <a:off x="3393" y="102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73" name="Rectangle 597"/>
                  <p:cNvSpPr>
                    <a:spLocks noChangeArrowheads="1"/>
                  </p:cNvSpPr>
                  <p:nvPr/>
                </p:nvSpPr>
                <p:spPr bwMode="auto">
                  <a:xfrm>
                    <a:off x="3393" y="102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74" name="Rectangle 598"/>
                  <p:cNvSpPr>
                    <a:spLocks noChangeArrowheads="1"/>
                  </p:cNvSpPr>
                  <p:nvPr/>
                </p:nvSpPr>
                <p:spPr bwMode="auto">
                  <a:xfrm>
                    <a:off x="3393" y="10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75" name="Rectangle 599"/>
                  <p:cNvSpPr>
                    <a:spLocks noChangeArrowheads="1"/>
                  </p:cNvSpPr>
                  <p:nvPr/>
                </p:nvSpPr>
                <p:spPr bwMode="auto">
                  <a:xfrm>
                    <a:off x="3393" y="10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76" name="Rectangle 600"/>
                  <p:cNvSpPr>
                    <a:spLocks noChangeArrowheads="1"/>
                  </p:cNvSpPr>
                  <p:nvPr/>
                </p:nvSpPr>
                <p:spPr bwMode="auto">
                  <a:xfrm>
                    <a:off x="3393" y="10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77" name="Rectangle 601"/>
                  <p:cNvSpPr>
                    <a:spLocks noChangeArrowheads="1"/>
                  </p:cNvSpPr>
                  <p:nvPr/>
                </p:nvSpPr>
                <p:spPr bwMode="auto">
                  <a:xfrm>
                    <a:off x="3393" y="103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78" name="Rectangle 602"/>
                  <p:cNvSpPr>
                    <a:spLocks noChangeArrowheads="1"/>
                  </p:cNvSpPr>
                  <p:nvPr/>
                </p:nvSpPr>
                <p:spPr bwMode="auto">
                  <a:xfrm>
                    <a:off x="3393" y="103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79" name="Rectangle 603"/>
                  <p:cNvSpPr>
                    <a:spLocks noChangeArrowheads="1"/>
                  </p:cNvSpPr>
                  <p:nvPr/>
                </p:nvSpPr>
                <p:spPr bwMode="auto">
                  <a:xfrm>
                    <a:off x="3393" y="10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80" name="Rectangle 604"/>
                  <p:cNvSpPr>
                    <a:spLocks noChangeArrowheads="1"/>
                  </p:cNvSpPr>
                  <p:nvPr/>
                </p:nvSpPr>
                <p:spPr bwMode="auto">
                  <a:xfrm>
                    <a:off x="3393" y="10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81" name="Rectangle 605"/>
                  <p:cNvSpPr>
                    <a:spLocks noChangeArrowheads="1"/>
                  </p:cNvSpPr>
                  <p:nvPr/>
                </p:nvSpPr>
                <p:spPr bwMode="auto">
                  <a:xfrm>
                    <a:off x="3393" y="10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82" name="Rectangle 606"/>
                  <p:cNvSpPr>
                    <a:spLocks noChangeArrowheads="1"/>
                  </p:cNvSpPr>
                  <p:nvPr/>
                </p:nvSpPr>
                <p:spPr bwMode="auto">
                  <a:xfrm>
                    <a:off x="3393" y="104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83" name="Rectangle 607"/>
                  <p:cNvSpPr>
                    <a:spLocks noChangeArrowheads="1"/>
                  </p:cNvSpPr>
                  <p:nvPr/>
                </p:nvSpPr>
                <p:spPr bwMode="auto">
                  <a:xfrm>
                    <a:off x="3393" y="104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84" name="Rectangle 608"/>
                  <p:cNvSpPr>
                    <a:spLocks noChangeArrowheads="1"/>
                  </p:cNvSpPr>
                  <p:nvPr/>
                </p:nvSpPr>
                <p:spPr bwMode="auto">
                  <a:xfrm>
                    <a:off x="3393" y="10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85" name="Rectangle 609"/>
                  <p:cNvSpPr>
                    <a:spLocks noChangeArrowheads="1"/>
                  </p:cNvSpPr>
                  <p:nvPr/>
                </p:nvSpPr>
                <p:spPr bwMode="auto">
                  <a:xfrm>
                    <a:off x="3393" y="10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86" name="Rectangle 610"/>
                  <p:cNvSpPr>
                    <a:spLocks noChangeArrowheads="1"/>
                  </p:cNvSpPr>
                  <p:nvPr/>
                </p:nvSpPr>
                <p:spPr bwMode="auto">
                  <a:xfrm>
                    <a:off x="3393" y="10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87" name="Rectangle 611"/>
                  <p:cNvSpPr>
                    <a:spLocks noChangeArrowheads="1"/>
                  </p:cNvSpPr>
                  <p:nvPr/>
                </p:nvSpPr>
                <p:spPr bwMode="auto">
                  <a:xfrm>
                    <a:off x="3393" y="105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88" name="Rectangle 612"/>
                  <p:cNvSpPr>
                    <a:spLocks noChangeArrowheads="1"/>
                  </p:cNvSpPr>
                  <p:nvPr/>
                </p:nvSpPr>
                <p:spPr bwMode="auto">
                  <a:xfrm>
                    <a:off x="3393" y="105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89" name="Rectangle 613"/>
                  <p:cNvSpPr>
                    <a:spLocks noChangeArrowheads="1"/>
                  </p:cNvSpPr>
                  <p:nvPr/>
                </p:nvSpPr>
                <p:spPr bwMode="auto">
                  <a:xfrm>
                    <a:off x="3393" y="10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90" name="Rectangle 614"/>
                  <p:cNvSpPr>
                    <a:spLocks noChangeArrowheads="1"/>
                  </p:cNvSpPr>
                  <p:nvPr/>
                </p:nvSpPr>
                <p:spPr bwMode="auto">
                  <a:xfrm>
                    <a:off x="3393" y="105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91" name="Rectangle 615"/>
                  <p:cNvSpPr>
                    <a:spLocks noChangeArrowheads="1"/>
                  </p:cNvSpPr>
                  <p:nvPr/>
                </p:nvSpPr>
                <p:spPr bwMode="auto">
                  <a:xfrm>
                    <a:off x="3393" y="105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92" name="Rectangle 616"/>
                  <p:cNvSpPr>
                    <a:spLocks noChangeArrowheads="1"/>
                  </p:cNvSpPr>
                  <p:nvPr/>
                </p:nvSpPr>
                <p:spPr bwMode="auto">
                  <a:xfrm>
                    <a:off x="3393" y="10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93" name="Rectangle 617"/>
                  <p:cNvSpPr>
                    <a:spLocks noChangeArrowheads="1"/>
                  </p:cNvSpPr>
                  <p:nvPr/>
                </p:nvSpPr>
                <p:spPr bwMode="auto">
                  <a:xfrm>
                    <a:off x="3393" y="10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94" name="Rectangle 618"/>
                  <p:cNvSpPr>
                    <a:spLocks noChangeArrowheads="1"/>
                  </p:cNvSpPr>
                  <p:nvPr/>
                </p:nvSpPr>
                <p:spPr bwMode="auto">
                  <a:xfrm>
                    <a:off x="3393" y="10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95" name="Rectangle 619"/>
                  <p:cNvSpPr>
                    <a:spLocks noChangeArrowheads="1"/>
                  </p:cNvSpPr>
                  <p:nvPr/>
                </p:nvSpPr>
                <p:spPr bwMode="auto">
                  <a:xfrm>
                    <a:off x="3393" y="106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96" name="Rectangle 620"/>
                  <p:cNvSpPr>
                    <a:spLocks noChangeArrowheads="1"/>
                  </p:cNvSpPr>
                  <p:nvPr/>
                </p:nvSpPr>
                <p:spPr bwMode="auto">
                  <a:xfrm>
                    <a:off x="3393" y="106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97" name="Rectangle 621"/>
                  <p:cNvSpPr>
                    <a:spLocks noChangeArrowheads="1"/>
                  </p:cNvSpPr>
                  <p:nvPr/>
                </p:nvSpPr>
                <p:spPr bwMode="auto">
                  <a:xfrm>
                    <a:off x="3393" y="10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98" name="Rectangle 622"/>
                  <p:cNvSpPr>
                    <a:spLocks noChangeArrowheads="1"/>
                  </p:cNvSpPr>
                  <p:nvPr/>
                </p:nvSpPr>
                <p:spPr bwMode="auto">
                  <a:xfrm>
                    <a:off x="3393" y="10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599" name="Rectangle 623"/>
                  <p:cNvSpPr>
                    <a:spLocks noChangeArrowheads="1"/>
                  </p:cNvSpPr>
                  <p:nvPr/>
                </p:nvSpPr>
                <p:spPr bwMode="auto">
                  <a:xfrm>
                    <a:off x="3393" y="10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00" name="Rectangle 624"/>
                  <p:cNvSpPr>
                    <a:spLocks noChangeArrowheads="1"/>
                  </p:cNvSpPr>
                  <p:nvPr/>
                </p:nvSpPr>
                <p:spPr bwMode="auto">
                  <a:xfrm>
                    <a:off x="3393" y="107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01" name="Rectangle 625"/>
                  <p:cNvSpPr>
                    <a:spLocks noChangeArrowheads="1"/>
                  </p:cNvSpPr>
                  <p:nvPr/>
                </p:nvSpPr>
                <p:spPr bwMode="auto">
                  <a:xfrm>
                    <a:off x="3393" y="107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02" name="Rectangle 626"/>
                  <p:cNvSpPr>
                    <a:spLocks noChangeArrowheads="1"/>
                  </p:cNvSpPr>
                  <p:nvPr/>
                </p:nvSpPr>
                <p:spPr bwMode="auto">
                  <a:xfrm>
                    <a:off x="3393" y="10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03" name="Rectangle 627"/>
                  <p:cNvSpPr>
                    <a:spLocks noChangeArrowheads="1"/>
                  </p:cNvSpPr>
                  <p:nvPr/>
                </p:nvSpPr>
                <p:spPr bwMode="auto">
                  <a:xfrm>
                    <a:off x="3393" y="10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04" name="Rectangle 628"/>
                  <p:cNvSpPr>
                    <a:spLocks noChangeArrowheads="1"/>
                  </p:cNvSpPr>
                  <p:nvPr/>
                </p:nvSpPr>
                <p:spPr bwMode="auto">
                  <a:xfrm>
                    <a:off x="3393" y="10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05" name="Rectangle 629"/>
                  <p:cNvSpPr>
                    <a:spLocks noChangeArrowheads="1"/>
                  </p:cNvSpPr>
                  <p:nvPr/>
                </p:nvSpPr>
                <p:spPr bwMode="auto">
                  <a:xfrm>
                    <a:off x="3393" y="108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06" name="Rectangle 630"/>
                  <p:cNvSpPr>
                    <a:spLocks noChangeArrowheads="1"/>
                  </p:cNvSpPr>
                  <p:nvPr/>
                </p:nvSpPr>
                <p:spPr bwMode="auto">
                  <a:xfrm>
                    <a:off x="3393" y="108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07" name="Rectangle 631"/>
                  <p:cNvSpPr>
                    <a:spLocks noChangeArrowheads="1"/>
                  </p:cNvSpPr>
                  <p:nvPr/>
                </p:nvSpPr>
                <p:spPr bwMode="auto">
                  <a:xfrm>
                    <a:off x="3393" y="10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08" name="Rectangle 632"/>
                  <p:cNvSpPr>
                    <a:spLocks noChangeArrowheads="1"/>
                  </p:cNvSpPr>
                  <p:nvPr/>
                </p:nvSpPr>
                <p:spPr bwMode="auto">
                  <a:xfrm>
                    <a:off x="3393" y="10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09" name="Rectangle 633"/>
                  <p:cNvSpPr>
                    <a:spLocks noChangeArrowheads="1"/>
                  </p:cNvSpPr>
                  <p:nvPr/>
                </p:nvSpPr>
                <p:spPr bwMode="auto">
                  <a:xfrm>
                    <a:off x="3393" y="108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10" name="Rectangle 634"/>
                  <p:cNvSpPr>
                    <a:spLocks noChangeArrowheads="1"/>
                  </p:cNvSpPr>
                  <p:nvPr/>
                </p:nvSpPr>
                <p:spPr bwMode="auto">
                  <a:xfrm>
                    <a:off x="3393" y="108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11" name="Rectangle 635"/>
                  <p:cNvSpPr>
                    <a:spLocks noChangeArrowheads="1"/>
                  </p:cNvSpPr>
                  <p:nvPr/>
                </p:nvSpPr>
                <p:spPr bwMode="auto">
                  <a:xfrm>
                    <a:off x="3393" y="109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12" name="Rectangle 636"/>
                  <p:cNvSpPr>
                    <a:spLocks noChangeArrowheads="1"/>
                  </p:cNvSpPr>
                  <p:nvPr/>
                </p:nvSpPr>
                <p:spPr bwMode="auto">
                  <a:xfrm>
                    <a:off x="3393" y="109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13" name="Rectangle 637"/>
                  <p:cNvSpPr>
                    <a:spLocks noChangeArrowheads="1"/>
                  </p:cNvSpPr>
                  <p:nvPr/>
                </p:nvSpPr>
                <p:spPr bwMode="auto">
                  <a:xfrm>
                    <a:off x="3393" y="109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14" name="Rectangle 638"/>
                  <p:cNvSpPr>
                    <a:spLocks noChangeArrowheads="1"/>
                  </p:cNvSpPr>
                  <p:nvPr/>
                </p:nvSpPr>
                <p:spPr bwMode="auto">
                  <a:xfrm>
                    <a:off x="3393" y="109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15" name="Rectangle 639"/>
                  <p:cNvSpPr>
                    <a:spLocks noChangeArrowheads="1"/>
                  </p:cNvSpPr>
                  <p:nvPr/>
                </p:nvSpPr>
                <p:spPr bwMode="auto">
                  <a:xfrm>
                    <a:off x="3393" y="10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16" name="Rectangle 640"/>
                  <p:cNvSpPr>
                    <a:spLocks noChangeArrowheads="1"/>
                  </p:cNvSpPr>
                  <p:nvPr/>
                </p:nvSpPr>
                <p:spPr bwMode="auto">
                  <a:xfrm>
                    <a:off x="3393" y="109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17" name="Rectangle 641"/>
                  <p:cNvSpPr>
                    <a:spLocks noChangeArrowheads="1"/>
                  </p:cNvSpPr>
                  <p:nvPr/>
                </p:nvSpPr>
                <p:spPr bwMode="auto">
                  <a:xfrm>
                    <a:off x="3393" y="11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18" name="Rectangle 642"/>
                  <p:cNvSpPr>
                    <a:spLocks noChangeArrowheads="1"/>
                  </p:cNvSpPr>
                  <p:nvPr/>
                </p:nvSpPr>
                <p:spPr bwMode="auto">
                  <a:xfrm>
                    <a:off x="3393" y="110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19" name="Rectangle 643"/>
                  <p:cNvSpPr>
                    <a:spLocks noChangeArrowheads="1"/>
                  </p:cNvSpPr>
                  <p:nvPr/>
                </p:nvSpPr>
                <p:spPr bwMode="auto">
                  <a:xfrm>
                    <a:off x="3393" y="110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20" name="Rectangle 644"/>
                  <p:cNvSpPr>
                    <a:spLocks noChangeArrowheads="1"/>
                  </p:cNvSpPr>
                  <p:nvPr/>
                </p:nvSpPr>
                <p:spPr bwMode="auto">
                  <a:xfrm>
                    <a:off x="3393" y="11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21" name="Rectangle 645"/>
                  <p:cNvSpPr>
                    <a:spLocks noChangeArrowheads="1"/>
                  </p:cNvSpPr>
                  <p:nvPr/>
                </p:nvSpPr>
                <p:spPr bwMode="auto">
                  <a:xfrm>
                    <a:off x="3393" y="11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22" name="Rectangle 646"/>
                  <p:cNvSpPr>
                    <a:spLocks noChangeArrowheads="1"/>
                  </p:cNvSpPr>
                  <p:nvPr/>
                </p:nvSpPr>
                <p:spPr bwMode="auto">
                  <a:xfrm>
                    <a:off x="3393" y="11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23" name="Rectangle 647"/>
                  <p:cNvSpPr>
                    <a:spLocks noChangeArrowheads="1"/>
                  </p:cNvSpPr>
                  <p:nvPr/>
                </p:nvSpPr>
                <p:spPr bwMode="auto">
                  <a:xfrm>
                    <a:off x="3393" y="111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24" name="Rectangle 648"/>
                  <p:cNvSpPr>
                    <a:spLocks noChangeArrowheads="1"/>
                  </p:cNvSpPr>
                  <p:nvPr/>
                </p:nvSpPr>
                <p:spPr bwMode="auto">
                  <a:xfrm>
                    <a:off x="3393" y="111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25" name="Rectangle 649"/>
                  <p:cNvSpPr>
                    <a:spLocks noChangeArrowheads="1"/>
                  </p:cNvSpPr>
                  <p:nvPr/>
                </p:nvSpPr>
                <p:spPr bwMode="auto">
                  <a:xfrm>
                    <a:off x="3393" y="11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26" name="Rectangle 650"/>
                  <p:cNvSpPr>
                    <a:spLocks noChangeArrowheads="1"/>
                  </p:cNvSpPr>
                  <p:nvPr/>
                </p:nvSpPr>
                <p:spPr bwMode="auto">
                  <a:xfrm>
                    <a:off x="3393" y="11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407627" name="Rectangle 651"/>
                <p:cNvSpPr>
                  <a:spLocks noChangeArrowheads="1"/>
                </p:cNvSpPr>
                <p:nvPr/>
              </p:nvSpPr>
              <p:spPr bwMode="auto">
                <a:xfrm>
                  <a:off x="3393" y="1000"/>
                  <a:ext cx="908" cy="118"/>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407628" name="Rectangle 652"/>
              <p:cNvSpPr>
                <a:spLocks noChangeArrowheads="1"/>
              </p:cNvSpPr>
              <p:nvPr/>
            </p:nvSpPr>
            <p:spPr bwMode="auto">
              <a:xfrm>
                <a:off x="3974" y="1271"/>
                <a:ext cx="521" cy="9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ROD</a:t>
                </a:r>
                <a:endParaRPr kumimoji="0" lang="en-US" sz="1400">
                  <a:latin typeface="Tahoma" charset="0"/>
                </a:endParaRPr>
              </a:p>
            </p:txBody>
          </p:sp>
        </p:grpSp>
        <p:grpSp>
          <p:nvGrpSpPr>
            <p:cNvPr id="18" name="Group 653"/>
            <p:cNvGrpSpPr>
              <a:grpSpLocks/>
            </p:cNvGrpSpPr>
            <p:nvPr/>
          </p:nvGrpSpPr>
          <p:grpSpPr bwMode="auto">
            <a:xfrm>
              <a:off x="4040" y="1448"/>
              <a:ext cx="344" cy="125"/>
              <a:chOff x="3744" y="1248"/>
              <a:chExt cx="908" cy="118"/>
            </a:xfrm>
          </p:grpSpPr>
          <p:grpSp>
            <p:nvGrpSpPr>
              <p:cNvPr id="19" name="Group 654"/>
              <p:cNvGrpSpPr>
                <a:grpSpLocks/>
              </p:cNvGrpSpPr>
              <p:nvPr/>
            </p:nvGrpSpPr>
            <p:grpSpPr bwMode="auto">
              <a:xfrm>
                <a:off x="3744" y="1248"/>
                <a:ext cx="908" cy="118"/>
                <a:chOff x="3393" y="1000"/>
                <a:chExt cx="908" cy="118"/>
              </a:xfrm>
            </p:grpSpPr>
            <p:grpSp>
              <p:nvGrpSpPr>
                <p:cNvPr id="20" name="Group 655"/>
                <p:cNvGrpSpPr>
                  <a:grpSpLocks/>
                </p:cNvGrpSpPr>
                <p:nvPr/>
              </p:nvGrpSpPr>
              <p:grpSpPr bwMode="auto">
                <a:xfrm>
                  <a:off x="3393" y="1000"/>
                  <a:ext cx="906" cy="116"/>
                  <a:chOff x="3393" y="1000"/>
                  <a:chExt cx="906" cy="116"/>
                </a:xfrm>
              </p:grpSpPr>
              <p:sp>
                <p:nvSpPr>
                  <p:cNvPr id="1407632" name="Rectangle 656"/>
                  <p:cNvSpPr>
                    <a:spLocks noChangeArrowheads="1"/>
                  </p:cNvSpPr>
                  <p:nvPr/>
                </p:nvSpPr>
                <p:spPr bwMode="auto">
                  <a:xfrm>
                    <a:off x="3393" y="10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33" name="Rectangle 657"/>
                  <p:cNvSpPr>
                    <a:spLocks noChangeArrowheads="1"/>
                  </p:cNvSpPr>
                  <p:nvPr/>
                </p:nvSpPr>
                <p:spPr bwMode="auto">
                  <a:xfrm>
                    <a:off x="3393" y="10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34" name="Rectangle 658"/>
                  <p:cNvSpPr>
                    <a:spLocks noChangeArrowheads="1"/>
                  </p:cNvSpPr>
                  <p:nvPr/>
                </p:nvSpPr>
                <p:spPr bwMode="auto">
                  <a:xfrm>
                    <a:off x="3393" y="10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35" name="Rectangle 659"/>
                  <p:cNvSpPr>
                    <a:spLocks noChangeArrowheads="1"/>
                  </p:cNvSpPr>
                  <p:nvPr/>
                </p:nvSpPr>
                <p:spPr bwMode="auto">
                  <a:xfrm>
                    <a:off x="3393" y="10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36" name="Rectangle 660"/>
                  <p:cNvSpPr>
                    <a:spLocks noChangeArrowheads="1"/>
                  </p:cNvSpPr>
                  <p:nvPr/>
                </p:nvSpPr>
                <p:spPr bwMode="auto">
                  <a:xfrm>
                    <a:off x="3393" y="10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37" name="Rectangle 661"/>
                  <p:cNvSpPr>
                    <a:spLocks noChangeArrowheads="1"/>
                  </p:cNvSpPr>
                  <p:nvPr/>
                </p:nvSpPr>
                <p:spPr bwMode="auto">
                  <a:xfrm>
                    <a:off x="3393" y="10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38" name="Rectangle 662"/>
                  <p:cNvSpPr>
                    <a:spLocks noChangeArrowheads="1"/>
                  </p:cNvSpPr>
                  <p:nvPr/>
                </p:nvSpPr>
                <p:spPr bwMode="auto">
                  <a:xfrm>
                    <a:off x="3393" y="10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39" name="Rectangle 663"/>
                  <p:cNvSpPr>
                    <a:spLocks noChangeArrowheads="1"/>
                  </p:cNvSpPr>
                  <p:nvPr/>
                </p:nvSpPr>
                <p:spPr bwMode="auto">
                  <a:xfrm>
                    <a:off x="3393" y="10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40" name="Rectangle 664"/>
                  <p:cNvSpPr>
                    <a:spLocks noChangeArrowheads="1"/>
                  </p:cNvSpPr>
                  <p:nvPr/>
                </p:nvSpPr>
                <p:spPr bwMode="auto">
                  <a:xfrm>
                    <a:off x="3393" y="10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41" name="Rectangle 665"/>
                  <p:cNvSpPr>
                    <a:spLocks noChangeArrowheads="1"/>
                  </p:cNvSpPr>
                  <p:nvPr/>
                </p:nvSpPr>
                <p:spPr bwMode="auto">
                  <a:xfrm>
                    <a:off x="3393" y="10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42" name="Rectangle 666"/>
                  <p:cNvSpPr>
                    <a:spLocks noChangeArrowheads="1"/>
                  </p:cNvSpPr>
                  <p:nvPr/>
                </p:nvSpPr>
                <p:spPr bwMode="auto">
                  <a:xfrm>
                    <a:off x="3393" y="101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43" name="Rectangle 667"/>
                  <p:cNvSpPr>
                    <a:spLocks noChangeArrowheads="1"/>
                  </p:cNvSpPr>
                  <p:nvPr/>
                </p:nvSpPr>
                <p:spPr bwMode="auto">
                  <a:xfrm>
                    <a:off x="3393" y="10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44" name="Rectangle 668"/>
                  <p:cNvSpPr>
                    <a:spLocks noChangeArrowheads="1"/>
                  </p:cNvSpPr>
                  <p:nvPr/>
                </p:nvSpPr>
                <p:spPr bwMode="auto">
                  <a:xfrm>
                    <a:off x="3393" y="102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45" name="Rectangle 669"/>
                  <p:cNvSpPr>
                    <a:spLocks noChangeArrowheads="1"/>
                  </p:cNvSpPr>
                  <p:nvPr/>
                </p:nvSpPr>
                <p:spPr bwMode="auto">
                  <a:xfrm>
                    <a:off x="3393" y="102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46" name="Rectangle 670"/>
                  <p:cNvSpPr>
                    <a:spLocks noChangeArrowheads="1"/>
                  </p:cNvSpPr>
                  <p:nvPr/>
                </p:nvSpPr>
                <p:spPr bwMode="auto">
                  <a:xfrm>
                    <a:off x="3393" y="10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47" name="Rectangle 671"/>
                  <p:cNvSpPr>
                    <a:spLocks noChangeArrowheads="1"/>
                  </p:cNvSpPr>
                  <p:nvPr/>
                </p:nvSpPr>
                <p:spPr bwMode="auto">
                  <a:xfrm>
                    <a:off x="3393" y="10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48" name="Rectangle 672"/>
                  <p:cNvSpPr>
                    <a:spLocks noChangeArrowheads="1"/>
                  </p:cNvSpPr>
                  <p:nvPr/>
                </p:nvSpPr>
                <p:spPr bwMode="auto">
                  <a:xfrm>
                    <a:off x="3393" y="10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49" name="Rectangle 673"/>
                  <p:cNvSpPr>
                    <a:spLocks noChangeArrowheads="1"/>
                  </p:cNvSpPr>
                  <p:nvPr/>
                </p:nvSpPr>
                <p:spPr bwMode="auto">
                  <a:xfrm>
                    <a:off x="3393" y="102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50" name="Rectangle 674"/>
                  <p:cNvSpPr>
                    <a:spLocks noChangeArrowheads="1"/>
                  </p:cNvSpPr>
                  <p:nvPr/>
                </p:nvSpPr>
                <p:spPr bwMode="auto">
                  <a:xfrm>
                    <a:off x="3393" y="102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51" name="Rectangle 675"/>
                  <p:cNvSpPr>
                    <a:spLocks noChangeArrowheads="1"/>
                  </p:cNvSpPr>
                  <p:nvPr/>
                </p:nvSpPr>
                <p:spPr bwMode="auto">
                  <a:xfrm>
                    <a:off x="3393" y="10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52" name="Rectangle 676"/>
                  <p:cNvSpPr>
                    <a:spLocks noChangeArrowheads="1"/>
                  </p:cNvSpPr>
                  <p:nvPr/>
                </p:nvSpPr>
                <p:spPr bwMode="auto">
                  <a:xfrm>
                    <a:off x="3393" y="10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53" name="Rectangle 677"/>
                  <p:cNvSpPr>
                    <a:spLocks noChangeArrowheads="1"/>
                  </p:cNvSpPr>
                  <p:nvPr/>
                </p:nvSpPr>
                <p:spPr bwMode="auto">
                  <a:xfrm>
                    <a:off x="3393" y="10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54" name="Rectangle 678"/>
                  <p:cNvSpPr>
                    <a:spLocks noChangeArrowheads="1"/>
                  </p:cNvSpPr>
                  <p:nvPr/>
                </p:nvSpPr>
                <p:spPr bwMode="auto">
                  <a:xfrm>
                    <a:off x="3393" y="103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55" name="Rectangle 679"/>
                  <p:cNvSpPr>
                    <a:spLocks noChangeArrowheads="1"/>
                  </p:cNvSpPr>
                  <p:nvPr/>
                </p:nvSpPr>
                <p:spPr bwMode="auto">
                  <a:xfrm>
                    <a:off x="3393" y="103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56" name="Rectangle 680"/>
                  <p:cNvSpPr>
                    <a:spLocks noChangeArrowheads="1"/>
                  </p:cNvSpPr>
                  <p:nvPr/>
                </p:nvSpPr>
                <p:spPr bwMode="auto">
                  <a:xfrm>
                    <a:off x="3393" y="10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57" name="Rectangle 681"/>
                  <p:cNvSpPr>
                    <a:spLocks noChangeArrowheads="1"/>
                  </p:cNvSpPr>
                  <p:nvPr/>
                </p:nvSpPr>
                <p:spPr bwMode="auto">
                  <a:xfrm>
                    <a:off x="3393" y="10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58" name="Rectangle 682"/>
                  <p:cNvSpPr>
                    <a:spLocks noChangeArrowheads="1"/>
                  </p:cNvSpPr>
                  <p:nvPr/>
                </p:nvSpPr>
                <p:spPr bwMode="auto">
                  <a:xfrm>
                    <a:off x="3393" y="10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59" name="Rectangle 683"/>
                  <p:cNvSpPr>
                    <a:spLocks noChangeArrowheads="1"/>
                  </p:cNvSpPr>
                  <p:nvPr/>
                </p:nvSpPr>
                <p:spPr bwMode="auto">
                  <a:xfrm>
                    <a:off x="3393" y="104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60" name="Rectangle 684"/>
                  <p:cNvSpPr>
                    <a:spLocks noChangeArrowheads="1"/>
                  </p:cNvSpPr>
                  <p:nvPr/>
                </p:nvSpPr>
                <p:spPr bwMode="auto">
                  <a:xfrm>
                    <a:off x="3393" y="104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61" name="Rectangle 685"/>
                  <p:cNvSpPr>
                    <a:spLocks noChangeArrowheads="1"/>
                  </p:cNvSpPr>
                  <p:nvPr/>
                </p:nvSpPr>
                <p:spPr bwMode="auto">
                  <a:xfrm>
                    <a:off x="3393" y="10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62" name="Rectangle 686"/>
                  <p:cNvSpPr>
                    <a:spLocks noChangeArrowheads="1"/>
                  </p:cNvSpPr>
                  <p:nvPr/>
                </p:nvSpPr>
                <p:spPr bwMode="auto">
                  <a:xfrm>
                    <a:off x="3393" y="10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63" name="Rectangle 687"/>
                  <p:cNvSpPr>
                    <a:spLocks noChangeArrowheads="1"/>
                  </p:cNvSpPr>
                  <p:nvPr/>
                </p:nvSpPr>
                <p:spPr bwMode="auto">
                  <a:xfrm>
                    <a:off x="3393" y="10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64" name="Rectangle 688"/>
                  <p:cNvSpPr>
                    <a:spLocks noChangeArrowheads="1"/>
                  </p:cNvSpPr>
                  <p:nvPr/>
                </p:nvSpPr>
                <p:spPr bwMode="auto">
                  <a:xfrm>
                    <a:off x="3393" y="105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65" name="Rectangle 689"/>
                  <p:cNvSpPr>
                    <a:spLocks noChangeArrowheads="1"/>
                  </p:cNvSpPr>
                  <p:nvPr/>
                </p:nvSpPr>
                <p:spPr bwMode="auto">
                  <a:xfrm>
                    <a:off x="3393" y="105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66" name="Rectangle 690"/>
                  <p:cNvSpPr>
                    <a:spLocks noChangeArrowheads="1"/>
                  </p:cNvSpPr>
                  <p:nvPr/>
                </p:nvSpPr>
                <p:spPr bwMode="auto">
                  <a:xfrm>
                    <a:off x="3393" y="10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67" name="Rectangle 691"/>
                  <p:cNvSpPr>
                    <a:spLocks noChangeArrowheads="1"/>
                  </p:cNvSpPr>
                  <p:nvPr/>
                </p:nvSpPr>
                <p:spPr bwMode="auto">
                  <a:xfrm>
                    <a:off x="3393" y="105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68" name="Rectangle 692"/>
                  <p:cNvSpPr>
                    <a:spLocks noChangeArrowheads="1"/>
                  </p:cNvSpPr>
                  <p:nvPr/>
                </p:nvSpPr>
                <p:spPr bwMode="auto">
                  <a:xfrm>
                    <a:off x="3393" y="105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69" name="Rectangle 693"/>
                  <p:cNvSpPr>
                    <a:spLocks noChangeArrowheads="1"/>
                  </p:cNvSpPr>
                  <p:nvPr/>
                </p:nvSpPr>
                <p:spPr bwMode="auto">
                  <a:xfrm>
                    <a:off x="3393" y="10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70" name="Rectangle 694"/>
                  <p:cNvSpPr>
                    <a:spLocks noChangeArrowheads="1"/>
                  </p:cNvSpPr>
                  <p:nvPr/>
                </p:nvSpPr>
                <p:spPr bwMode="auto">
                  <a:xfrm>
                    <a:off x="3393" y="10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71" name="Rectangle 695"/>
                  <p:cNvSpPr>
                    <a:spLocks noChangeArrowheads="1"/>
                  </p:cNvSpPr>
                  <p:nvPr/>
                </p:nvSpPr>
                <p:spPr bwMode="auto">
                  <a:xfrm>
                    <a:off x="3393" y="10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72" name="Rectangle 696"/>
                  <p:cNvSpPr>
                    <a:spLocks noChangeArrowheads="1"/>
                  </p:cNvSpPr>
                  <p:nvPr/>
                </p:nvSpPr>
                <p:spPr bwMode="auto">
                  <a:xfrm>
                    <a:off x="3393" y="106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73" name="Rectangle 697"/>
                  <p:cNvSpPr>
                    <a:spLocks noChangeArrowheads="1"/>
                  </p:cNvSpPr>
                  <p:nvPr/>
                </p:nvSpPr>
                <p:spPr bwMode="auto">
                  <a:xfrm>
                    <a:off x="3393" y="106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74" name="Rectangle 698"/>
                  <p:cNvSpPr>
                    <a:spLocks noChangeArrowheads="1"/>
                  </p:cNvSpPr>
                  <p:nvPr/>
                </p:nvSpPr>
                <p:spPr bwMode="auto">
                  <a:xfrm>
                    <a:off x="3393" y="10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75" name="Rectangle 699"/>
                  <p:cNvSpPr>
                    <a:spLocks noChangeArrowheads="1"/>
                  </p:cNvSpPr>
                  <p:nvPr/>
                </p:nvSpPr>
                <p:spPr bwMode="auto">
                  <a:xfrm>
                    <a:off x="3393" y="10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76" name="Rectangle 700"/>
                  <p:cNvSpPr>
                    <a:spLocks noChangeArrowheads="1"/>
                  </p:cNvSpPr>
                  <p:nvPr/>
                </p:nvSpPr>
                <p:spPr bwMode="auto">
                  <a:xfrm>
                    <a:off x="3393" y="10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77" name="Rectangle 701"/>
                  <p:cNvSpPr>
                    <a:spLocks noChangeArrowheads="1"/>
                  </p:cNvSpPr>
                  <p:nvPr/>
                </p:nvSpPr>
                <p:spPr bwMode="auto">
                  <a:xfrm>
                    <a:off x="3393" y="107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78" name="Rectangle 702"/>
                  <p:cNvSpPr>
                    <a:spLocks noChangeArrowheads="1"/>
                  </p:cNvSpPr>
                  <p:nvPr/>
                </p:nvSpPr>
                <p:spPr bwMode="auto">
                  <a:xfrm>
                    <a:off x="3393" y="107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79" name="Rectangle 703"/>
                  <p:cNvSpPr>
                    <a:spLocks noChangeArrowheads="1"/>
                  </p:cNvSpPr>
                  <p:nvPr/>
                </p:nvSpPr>
                <p:spPr bwMode="auto">
                  <a:xfrm>
                    <a:off x="3393" y="10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80" name="Rectangle 704"/>
                  <p:cNvSpPr>
                    <a:spLocks noChangeArrowheads="1"/>
                  </p:cNvSpPr>
                  <p:nvPr/>
                </p:nvSpPr>
                <p:spPr bwMode="auto">
                  <a:xfrm>
                    <a:off x="3393" y="10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81" name="Rectangle 705"/>
                  <p:cNvSpPr>
                    <a:spLocks noChangeArrowheads="1"/>
                  </p:cNvSpPr>
                  <p:nvPr/>
                </p:nvSpPr>
                <p:spPr bwMode="auto">
                  <a:xfrm>
                    <a:off x="3393" y="10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82" name="Rectangle 706"/>
                  <p:cNvSpPr>
                    <a:spLocks noChangeArrowheads="1"/>
                  </p:cNvSpPr>
                  <p:nvPr/>
                </p:nvSpPr>
                <p:spPr bwMode="auto">
                  <a:xfrm>
                    <a:off x="3393" y="108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83" name="Rectangle 707"/>
                  <p:cNvSpPr>
                    <a:spLocks noChangeArrowheads="1"/>
                  </p:cNvSpPr>
                  <p:nvPr/>
                </p:nvSpPr>
                <p:spPr bwMode="auto">
                  <a:xfrm>
                    <a:off x="3393" y="108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84" name="Rectangle 708"/>
                  <p:cNvSpPr>
                    <a:spLocks noChangeArrowheads="1"/>
                  </p:cNvSpPr>
                  <p:nvPr/>
                </p:nvSpPr>
                <p:spPr bwMode="auto">
                  <a:xfrm>
                    <a:off x="3393" y="10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85" name="Rectangle 709"/>
                  <p:cNvSpPr>
                    <a:spLocks noChangeArrowheads="1"/>
                  </p:cNvSpPr>
                  <p:nvPr/>
                </p:nvSpPr>
                <p:spPr bwMode="auto">
                  <a:xfrm>
                    <a:off x="3393" y="10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86" name="Rectangle 710"/>
                  <p:cNvSpPr>
                    <a:spLocks noChangeArrowheads="1"/>
                  </p:cNvSpPr>
                  <p:nvPr/>
                </p:nvSpPr>
                <p:spPr bwMode="auto">
                  <a:xfrm>
                    <a:off x="3393" y="108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87" name="Rectangle 711"/>
                  <p:cNvSpPr>
                    <a:spLocks noChangeArrowheads="1"/>
                  </p:cNvSpPr>
                  <p:nvPr/>
                </p:nvSpPr>
                <p:spPr bwMode="auto">
                  <a:xfrm>
                    <a:off x="3393" y="108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88" name="Rectangle 712"/>
                  <p:cNvSpPr>
                    <a:spLocks noChangeArrowheads="1"/>
                  </p:cNvSpPr>
                  <p:nvPr/>
                </p:nvSpPr>
                <p:spPr bwMode="auto">
                  <a:xfrm>
                    <a:off x="3393" y="109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89" name="Rectangle 713"/>
                  <p:cNvSpPr>
                    <a:spLocks noChangeArrowheads="1"/>
                  </p:cNvSpPr>
                  <p:nvPr/>
                </p:nvSpPr>
                <p:spPr bwMode="auto">
                  <a:xfrm>
                    <a:off x="3393" y="109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90" name="Rectangle 714"/>
                  <p:cNvSpPr>
                    <a:spLocks noChangeArrowheads="1"/>
                  </p:cNvSpPr>
                  <p:nvPr/>
                </p:nvSpPr>
                <p:spPr bwMode="auto">
                  <a:xfrm>
                    <a:off x="3393" y="109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91" name="Rectangle 715"/>
                  <p:cNvSpPr>
                    <a:spLocks noChangeArrowheads="1"/>
                  </p:cNvSpPr>
                  <p:nvPr/>
                </p:nvSpPr>
                <p:spPr bwMode="auto">
                  <a:xfrm>
                    <a:off x="3393" y="109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92" name="Rectangle 716"/>
                  <p:cNvSpPr>
                    <a:spLocks noChangeArrowheads="1"/>
                  </p:cNvSpPr>
                  <p:nvPr/>
                </p:nvSpPr>
                <p:spPr bwMode="auto">
                  <a:xfrm>
                    <a:off x="3393" y="10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93" name="Rectangle 717"/>
                  <p:cNvSpPr>
                    <a:spLocks noChangeArrowheads="1"/>
                  </p:cNvSpPr>
                  <p:nvPr/>
                </p:nvSpPr>
                <p:spPr bwMode="auto">
                  <a:xfrm>
                    <a:off x="3393" y="109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94" name="Rectangle 718"/>
                  <p:cNvSpPr>
                    <a:spLocks noChangeArrowheads="1"/>
                  </p:cNvSpPr>
                  <p:nvPr/>
                </p:nvSpPr>
                <p:spPr bwMode="auto">
                  <a:xfrm>
                    <a:off x="3393" y="11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95" name="Rectangle 719"/>
                  <p:cNvSpPr>
                    <a:spLocks noChangeArrowheads="1"/>
                  </p:cNvSpPr>
                  <p:nvPr/>
                </p:nvSpPr>
                <p:spPr bwMode="auto">
                  <a:xfrm>
                    <a:off x="3393" y="110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96" name="Rectangle 720"/>
                  <p:cNvSpPr>
                    <a:spLocks noChangeArrowheads="1"/>
                  </p:cNvSpPr>
                  <p:nvPr/>
                </p:nvSpPr>
                <p:spPr bwMode="auto">
                  <a:xfrm>
                    <a:off x="3393" y="110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97" name="Rectangle 721"/>
                  <p:cNvSpPr>
                    <a:spLocks noChangeArrowheads="1"/>
                  </p:cNvSpPr>
                  <p:nvPr/>
                </p:nvSpPr>
                <p:spPr bwMode="auto">
                  <a:xfrm>
                    <a:off x="3393" y="11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98" name="Rectangle 722"/>
                  <p:cNvSpPr>
                    <a:spLocks noChangeArrowheads="1"/>
                  </p:cNvSpPr>
                  <p:nvPr/>
                </p:nvSpPr>
                <p:spPr bwMode="auto">
                  <a:xfrm>
                    <a:off x="3393" y="11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699" name="Rectangle 723"/>
                  <p:cNvSpPr>
                    <a:spLocks noChangeArrowheads="1"/>
                  </p:cNvSpPr>
                  <p:nvPr/>
                </p:nvSpPr>
                <p:spPr bwMode="auto">
                  <a:xfrm>
                    <a:off x="3393" y="11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00" name="Rectangle 724"/>
                  <p:cNvSpPr>
                    <a:spLocks noChangeArrowheads="1"/>
                  </p:cNvSpPr>
                  <p:nvPr/>
                </p:nvSpPr>
                <p:spPr bwMode="auto">
                  <a:xfrm>
                    <a:off x="3393" y="111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01" name="Rectangle 725"/>
                  <p:cNvSpPr>
                    <a:spLocks noChangeArrowheads="1"/>
                  </p:cNvSpPr>
                  <p:nvPr/>
                </p:nvSpPr>
                <p:spPr bwMode="auto">
                  <a:xfrm>
                    <a:off x="3393" y="111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02" name="Rectangle 726"/>
                  <p:cNvSpPr>
                    <a:spLocks noChangeArrowheads="1"/>
                  </p:cNvSpPr>
                  <p:nvPr/>
                </p:nvSpPr>
                <p:spPr bwMode="auto">
                  <a:xfrm>
                    <a:off x="3393" y="11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03" name="Rectangle 727"/>
                  <p:cNvSpPr>
                    <a:spLocks noChangeArrowheads="1"/>
                  </p:cNvSpPr>
                  <p:nvPr/>
                </p:nvSpPr>
                <p:spPr bwMode="auto">
                  <a:xfrm>
                    <a:off x="3393" y="11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407704" name="Rectangle 728"/>
                <p:cNvSpPr>
                  <a:spLocks noChangeArrowheads="1"/>
                </p:cNvSpPr>
                <p:nvPr/>
              </p:nvSpPr>
              <p:spPr bwMode="auto">
                <a:xfrm>
                  <a:off x="3393" y="1000"/>
                  <a:ext cx="908" cy="118"/>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407705" name="Rectangle 729"/>
              <p:cNvSpPr>
                <a:spLocks noChangeArrowheads="1"/>
              </p:cNvSpPr>
              <p:nvPr/>
            </p:nvSpPr>
            <p:spPr bwMode="auto">
              <a:xfrm>
                <a:off x="3974" y="1271"/>
                <a:ext cx="521" cy="9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ROD</a:t>
                </a:r>
                <a:endParaRPr kumimoji="0" lang="en-US" sz="1400">
                  <a:latin typeface="Tahoma" charset="0"/>
                </a:endParaRPr>
              </a:p>
            </p:txBody>
          </p:sp>
        </p:grpSp>
        <p:grpSp>
          <p:nvGrpSpPr>
            <p:cNvPr id="21" name="Group 730"/>
            <p:cNvGrpSpPr>
              <a:grpSpLocks/>
            </p:cNvGrpSpPr>
            <p:nvPr/>
          </p:nvGrpSpPr>
          <p:grpSpPr bwMode="auto">
            <a:xfrm>
              <a:off x="4448" y="1448"/>
              <a:ext cx="344" cy="125"/>
              <a:chOff x="3744" y="1248"/>
              <a:chExt cx="908" cy="118"/>
            </a:xfrm>
          </p:grpSpPr>
          <p:grpSp>
            <p:nvGrpSpPr>
              <p:cNvPr id="22" name="Group 731"/>
              <p:cNvGrpSpPr>
                <a:grpSpLocks/>
              </p:cNvGrpSpPr>
              <p:nvPr/>
            </p:nvGrpSpPr>
            <p:grpSpPr bwMode="auto">
              <a:xfrm>
                <a:off x="3744" y="1248"/>
                <a:ext cx="908" cy="118"/>
                <a:chOff x="3393" y="1000"/>
                <a:chExt cx="908" cy="118"/>
              </a:xfrm>
            </p:grpSpPr>
            <p:grpSp>
              <p:nvGrpSpPr>
                <p:cNvPr id="23" name="Group 732"/>
                <p:cNvGrpSpPr>
                  <a:grpSpLocks/>
                </p:cNvGrpSpPr>
                <p:nvPr/>
              </p:nvGrpSpPr>
              <p:grpSpPr bwMode="auto">
                <a:xfrm>
                  <a:off x="3393" y="1000"/>
                  <a:ext cx="906" cy="116"/>
                  <a:chOff x="3393" y="1000"/>
                  <a:chExt cx="906" cy="116"/>
                </a:xfrm>
              </p:grpSpPr>
              <p:sp>
                <p:nvSpPr>
                  <p:cNvPr id="1407709" name="Rectangle 733"/>
                  <p:cNvSpPr>
                    <a:spLocks noChangeArrowheads="1"/>
                  </p:cNvSpPr>
                  <p:nvPr/>
                </p:nvSpPr>
                <p:spPr bwMode="auto">
                  <a:xfrm>
                    <a:off x="3393" y="10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10" name="Rectangle 734"/>
                  <p:cNvSpPr>
                    <a:spLocks noChangeArrowheads="1"/>
                  </p:cNvSpPr>
                  <p:nvPr/>
                </p:nvSpPr>
                <p:spPr bwMode="auto">
                  <a:xfrm>
                    <a:off x="3393" y="10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11" name="Rectangle 735"/>
                  <p:cNvSpPr>
                    <a:spLocks noChangeArrowheads="1"/>
                  </p:cNvSpPr>
                  <p:nvPr/>
                </p:nvSpPr>
                <p:spPr bwMode="auto">
                  <a:xfrm>
                    <a:off x="3393" y="10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12" name="Rectangle 736"/>
                  <p:cNvSpPr>
                    <a:spLocks noChangeArrowheads="1"/>
                  </p:cNvSpPr>
                  <p:nvPr/>
                </p:nvSpPr>
                <p:spPr bwMode="auto">
                  <a:xfrm>
                    <a:off x="3393" y="10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13" name="Rectangle 737"/>
                  <p:cNvSpPr>
                    <a:spLocks noChangeArrowheads="1"/>
                  </p:cNvSpPr>
                  <p:nvPr/>
                </p:nvSpPr>
                <p:spPr bwMode="auto">
                  <a:xfrm>
                    <a:off x="3393" y="10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14" name="Rectangle 738"/>
                  <p:cNvSpPr>
                    <a:spLocks noChangeArrowheads="1"/>
                  </p:cNvSpPr>
                  <p:nvPr/>
                </p:nvSpPr>
                <p:spPr bwMode="auto">
                  <a:xfrm>
                    <a:off x="3393" y="10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15" name="Rectangle 739"/>
                  <p:cNvSpPr>
                    <a:spLocks noChangeArrowheads="1"/>
                  </p:cNvSpPr>
                  <p:nvPr/>
                </p:nvSpPr>
                <p:spPr bwMode="auto">
                  <a:xfrm>
                    <a:off x="3393" y="10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16" name="Rectangle 740"/>
                  <p:cNvSpPr>
                    <a:spLocks noChangeArrowheads="1"/>
                  </p:cNvSpPr>
                  <p:nvPr/>
                </p:nvSpPr>
                <p:spPr bwMode="auto">
                  <a:xfrm>
                    <a:off x="3393" y="10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17" name="Rectangle 741"/>
                  <p:cNvSpPr>
                    <a:spLocks noChangeArrowheads="1"/>
                  </p:cNvSpPr>
                  <p:nvPr/>
                </p:nvSpPr>
                <p:spPr bwMode="auto">
                  <a:xfrm>
                    <a:off x="3393" y="10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18" name="Rectangle 742"/>
                  <p:cNvSpPr>
                    <a:spLocks noChangeArrowheads="1"/>
                  </p:cNvSpPr>
                  <p:nvPr/>
                </p:nvSpPr>
                <p:spPr bwMode="auto">
                  <a:xfrm>
                    <a:off x="3393" y="10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19" name="Rectangle 743"/>
                  <p:cNvSpPr>
                    <a:spLocks noChangeArrowheads="1"/>
                  </p:cNvSpPr>
                  <p:nvPr/>
                </p:nvSpPr>
                <p:spPr bwMode="auto">
                  <a:xfrm>
                    <a:off x="3393" y="101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20" name="Rectangle 744"/>
                  <p:cNvSpPr>
                    <a:spLocks noChangeArrowheads="1"/>
                  </p:cNvSpPr>
                  <p:nvPr/>
                </p:nvSpPr>
                <p:spPr bwMode="auto">
                  <a:xfrm>
                    <a:off x="3393" y="10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21" name="Rectangle 745"/>
                  <p:cNvSpPr>
                    <a:spLocks noChangeArrowheads="1"/>
                  </p:cNvSpPr>
                  <p:nvPr/>
                </p:nvSpPr>
                <p:spPr bwMode="auto">
                  <a:xfrm>
                    <a:off x="3393" y="102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22" name="Rectangle 746"/>
                  <p:cNvSpPr>
                    <a:spLocks noChangeArrowheads="1"/>
                  </p:cNvSpPr>
                  <p:nvPr/>
                </p:nvSpPr>
                <p:spPr bwMode="auto">
                  <a:xfrm>
                    <a:off x="3393" y="102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23" name="Rectangle 747"/>
                  <p:cNvSpPr>
                    <a:spLocks noChangeArrowheads="1"/>
                  </p:cNvSpPr>
                  <p:nvPr/>
                </p:nvSpPr>
                <p:spPr bwMode="auto">
                  <a:xfrm>
                    <a:off x="3393" y="10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24" name="Rectangle 748"/>
                  <p:cNvSpPr>
                    <a:spLocks noChangeArrowheads="1"/>
                  </p:cNvSpPr>
                  <p:nvPr/>
                </p:nvSpPr>
                <p:spPr bwMode="auto">
                  <a:xfrm>
                    <a:off x="3393" y="10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25" name="Rectangle 749"/>
                  <p:cNvSpPr>
                    <a:spLocks noChangeArrowheads="1"/>
                  </p:cNvSpPr>
                  <p:nvPr/>
                </p:nvSpPr>
                <p:spPr bwMode="auto">
                  <a:xfrm>
                    <a:off x="3393" y="10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26" name="Rectangle 750"/>
                  <p:cNvSpPr>
                    <a:spLocks noChangeArrowheads="1"/>
                  </p:cNvSpPr>
                  <p:nvPr/>
                </p:nvSpPr>
                <p:spPr bwMode="auto">
                  <a:xfrm>
                    <a:off x="3393" y="102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27" name="Rectangle 751"/>
                  <p:cNvSpPr>
                    <a:spLocks noChangeArrowheads="1"/>
                  </p:cNvSpPr>
                  <p:nvPr/>
                </p:nvSpPr>
                <p:spPr bwMode="auto">
                  <a:xfrm>
                    <a:off x="3393" y="102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28" name="Rectangle 752"/>
                  <p:cNvSpPr>
                    <a:spLocks noChangeArrowheads="1"/>
                  </p:cNvSpPr>
                  <p:nvPr/>
                </p:nvSpPr>
                <p:spPr bwMode="auto">
                  <a:xfrm>
                    <a:off x="3393" y="10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29" name="Rectangle 753"/>
                  <p:cNvSpPr>
                    <a:spLocks noChangeArrowheads="1"/>
                  </p:cNvSpPr>
                  <p:nvPr/>
                </p:nvSpPr>
                <p:spPr bwMode="auto">
                  <a:xfrm>
                    <a:off x="3393" y="10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30" name="Rectangle 754"/>
                  <p:cNvSpPr>
                    <a:spLocks noChangeArrowheads="1"/>
                  </p:cNvSpPr>
                  <p:nvPr/>
                </p:nvSpPr>
                <p:spPr bwMode="auto">
                  <a:xfrm>
                    <a:off x="3393" y="10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31" name="Rectangle 755"/>
                  <p:cNvSpPr>
                    <a:spLocks noChangeArrowheads="1"/>
                  </p:cNvSpPr>
                  <p:nvPr/>
                </p:nvSpPr>
                <p:spPr bwMode="auto">
                  <a:xfrm>
                    <a:off x="3393" y="103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32" name="Rectangle 756"/>
                  <p:cNvSpPr>
                    <a:spLocks noChangeArrowheads="1"/>
                  </p:cNvSpPr>
                  <p:nvPr/>
                </p:nvSpPr>
                <p:spPr bwMode="auto">
                  <a:xfrm>
                    <a:off x="3393" y="103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33" name="Rectangle 757"/>
                  <p:cNvSpPr>
                    <a:spLocks noChangeArrowheads="1"/>
                  </p:cNvSpPr>
                  <p:nvPr/>
                </p:nvSpPr>
                <p:spPr bwMode="auto">
                  <a:xfrm>
                    <a:off x="3393" y="10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34" name="Rectangle 758"/>
                  <p:cNvSpPr>
                    <a:spLocks noChangeArrowheads="1"/>
                  </p:cNvSpPr>
                  <p:nvPr/>
                </p:nvSpPr>
                <p:spPr bwMode="auto">
                  <a:xfrm>
                    <a:off x="3393" y="10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35" name="Rectangle 759"/>
                  <p:cNvSpPr>
                    <a:spLocks noChangeArrowheads="1"/>
                  </p:cNvSpPr>
                  <p:nvPr/>
                </p:nvSpPr>
                <p:spPr bwMode="auto">
                  <a:xfrm>
                    <a:off x="3393" y="10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36" name="Rectangle 760"/>
                  <p:cNvSpPr>
                    <a:spLocks noChangeArrowheads="1"/>
                  </p:cNvSpPr>
                  <p:nvPr/>
                </p:nvSpPr>
                <p:spPr bwMode="auto">
                  <a:xfrm>
                    <a:off x="3393" y="104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37" name="Rectangle 761"/>
                  <p:cNvSpPr>
                    <a:spLocks noChangeArrowheads="1"/>
                  </p:cNvSpPr>
                  <p:nvPr/>
                </p:nvSpPr>
                <p:spPr bwMode="auto">
                  <a:xfrm>
                    <a:off x="3393" y="104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38" name="Rectangle 762"/>
                  <p:cNvSpPr>
                    <a:spLocks noChangeArrowheads="1"/>
                  </p:cNvSpPr>
                  <p:nvPr/>
                </p:nvSpPr>
                <p:spPr bwMode="auto">
                  <a:xfrm>
                    <a:off x="3393" y="10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39" name="Rectangle 763"/>
                  <p:cNvSpPr>
                    <a:spLocks noChangeArrowheads="1"/>
                  </p:cNvSpPr>
                  <p:nvPr/>
                </p:nvSpPr>
                <p:spPr bwMode="auto">
                  <a:xfrm>
                    <a:off x="3393" y="10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40" name="Rectangle 764"/>
                  <p:cNvSpPr>
                    <a:spLocks noChangeArrowheads="1"/>
                  </p:cNvSpPr>
                  <p:nvPr/>
                </p:nvSpPr>
                <p:spPr bwMode="auto">
                  <a:xfrm>
                    <a:off x="3393" y="10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41" name="Rectangle 765"/>
                  <p:cNvSpPr>
                    <a:spLocks noChangeArrowheads="1"/>
                  </p:cNvSpPr>
                  <p:nvPr/>
                </p:nvSpPr>
                <p:spPr bwMode="auto">
                  <a:xfrm>
                    <a:off x="3393" y="105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42" name="Rectangle 766"/>
                  <p:cNvSpPr>
                    <a:spLocks noChangeArrowheads="1"/>
                  </p:cNvSpPr>
                  <p:nvPr/>
                </p:nvSpPr>
                <p:spPr bwMode="auto">
                  <a:xfrm>
                    <a:off x="3393" y="105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43" name="Rectangle 767"/>
                  <p:cNvSpPr>
                    <a:spLocks noChangeArrowheads="1"/>
                  </p:cNvSpPr>
                  <p:nvPr/>
                </p:nvSpPr>
                <p:spPr bwMode="auto">
                  <a:xfrm>
                    <a:off x="3393" y="10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44" name="Rectangle 768"/>
                  <p:cNvSpPr>
                    <a:spLocks noChangeArrowheads="1"/>
                  </p:cNvSpPr>
                  <p:nvPr/>
                </p:nvSpPr>
                <p:spPr bwMode="auto">
                  <a:xfrm>
                    <a:off x="3393" y="105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45" name="Rectangle 769"/>
                  <p:cNvSpPr>
                    <a:spLocks noChangeArrowheads="1"/>
                  </p:cNvSpPr>
                  <p:nvPr/>
                </p:nvSpPr>
                <p:spPr bwMode="auto">
                  <a:xfrm>
                    <a:off x="3393" y="105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46" name="Rectangle 770"/>
                  <p:cNvSpPr>
                    <a:spLocks noChangeArrowheads="1"/>
                  </p:cNvSpPr>
                  <p:nvPr/>
                </p:nvSpPr>
                <p:spPr bwMode="auto">
                  <a:xfrm>
                    <a:off x="3393" y="10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47" name="Rectangle 771"/>
                  <p:cNvSpPr>
                    <a:spLocks noChangeArrowheads="1"/>
                  </p:cNvSpPr>
                  <p:nvPr/>
                </p:nvSpPr>
                <p:spPr bwMode="auto">
                  <a:xfrm>
                    <a:off x="3393" y="10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48" name="Rectangle 772"/>
                  <p:cNvSpPr>
                    <a:spLocks noChangeArrowheads="1"/>
                  </p:cNvSpPr>
                  <p:nvPr/>
                </p:nvSpPr>
                <p:spPr bwMode="auto">
                  <a:xfrm>
                    <a:off x="3393" y="10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49" name="Rectangle 773"/>
                  <p:cNvSpPr>
                    <a:spLocks noChangeArrowheads="1"/>
                  </p:cNvSpPr>
                  <p:nvPr/>
                </p:nvSpPr>
                <p:spPr bwMode="auto">
                  <a:xfrm>
                    <a:off x="3393" y="106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50" name="Rectangle 774"/>
                  <p:cNvSpPr>
                    <a:spLocks noChangeArrowheads="1"/>
                  </p:cNvSpPr>
                  <p:nvPr/>
                </p:nvSpPr>
                <p:spPr bwMode="auto">
                  <a:xfrm>
                    <a:off x="3393" y="106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51" name="Rectangle 775"/>
                  <p:cNvSpPr>
                    <a:spLocks noChangeArrowheads="1"/>
                  </p:cNvSpPr>
                  <p:nvPr/>
                </p:nvSpPr>
                <p:spPr bwMode="auto">
                  <a:xfrm>
                    <a:off x="3393" y="10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52" name="Rectangle 776"/>
                  <p:cNvSpPr>
                    <a:spLocks noChangeArrowheads="1"/>
                  </p:cNvSpPr>
                  <p:nvPr/>
                </p:nvSpPr>
                <p:spPr bwMode="auto">
                  <a:xfrm>
                    <a:off x="3393" y="10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53" name="Rectangle 777"/>
                  <p:cNvSpPr>
                    <a:spLocks noChangeArrowheads="1"/>
                  </p:cNvSpPr>
                  <p:nvPr/>
                </p:nvSpPr>
                <p:spPr bwMode="auto">
                  <a:xfrm>
                    <a:off x="3393" y="10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54" name="Rectangle 778"/>
                  <p:cNvSpPr>
                    <a:spLocks noChangeArrowheads="1"/>
                  </p:cNvSpPr>
                  <p:nvPr/>
                </p:nvSpPr>
                <p:spPr bwMode="auto">
                  <a:xfrm>
                    <a:off x="3393" y="107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55" name="Rectangle 779"/>
                  <p:cNvSpPr>
                    <a:spLocks noChangeArrowheads="1"/>
                  </p:cNvSpPr>
                  <p:nvPr/>
                </p:nvSpPr>
                <p:spPr bwMode="auto">
                  <a:xfrm>
                    <a:off x="3393" y="107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56" name="Rectangle 780"/>
                  <p:cNvSpPr>
                    <a:spLocks noChangeArrowheads="1"/>
                  </p:cNvSpPr>
                  <p:nvPr/>
                </p:nvSpPr>
                <p:spPr bwMode="auto">
                  <a:xfrm>
                    <a:off x="3393" y="10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57" name="Rectangle 781"/>
                  <p:cNvSpPr>
                    <a:spLocks noChangeArrowheads="1"/>
                  </p:cNvSpPr>
                  <p:nvPr/>
                </p:nvSpPr>
                <p:spPr bwMode="auto">
                  <a:xfrm>
                    <a:off x="3393" y="10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58" name="Rectangle 782"/>
                  <p:cNvSpPr>
                    <a:spLocks noChangeArrowheads="1"/>
                  </p:cNvSpPr>
                  <p:nvPr/>
                </p:nvSpPr>
                <p:spPr bwMode="auto">
                  <a:xfrm>
                    <a:off x="3393" y="10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59" name="Rectangle 783"/>
                  <p:cNvSpPr>
                    <a:spLocks noChangeArrowheads="1"/>
                  </p:cNvSpPr>
                  <p:nvPr/>
                </p:nvSpPr>
                <p:spPr bwMode="auto">
                  <a:xfrm>
                    <a:off x="3393" y="108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60" name="Rectangle 784"/>
                  <p:cNvSpPr>
                    <a:spLocks noChangeArrowheads="1"/>
                  </p:cNvSpPr>
                  <p:nvPr/>
                </p:nvSpPr>
                <p:spPr bwMode="auto">
                  <a:xfrm>
                    <a:off x="3393" y="108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61" name="Rectangle 785"/>
                  <p:cNvSpPr>
                    <a:spLocks noChangeArrowheads="1"/>
                  </p:cNvSpPr>
                  <p:nvPr/>
                </p:nvSpPr>
                <p:spPr bwMode="auto">
                  <a:xfrm>
                    <a:off x="3393" y="10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62" name="Rectangle 786"/>
                  <p:cNvSpPr>
                    <a:spLocks noChangeArrowheads="1"/>
                  </p:cNvSpPr>
                  <p:nvPr/>
                </p:nvSpPr>
                <p:spPr bwMode="auto">
                  <a:xfrm>
                    <a:off x="3393" y="10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63" name="Rectangle 787"/>
                  <p:cNvSpPr>
                    <a:spLocks noChangeArrowheads="1"/>
                  </p:cNvSpPr>
                  <p:nvPr/>
                </p:nvSpPr>
                <p:spPr bwMode="auto">
                  <a:xfrm>
                    <a:off x="3393" y="108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64" name="Rectangle 788"/>
                  <p:cNvSpPr>
                    <a:spLocks noChangeArrowheads="1"/>
                  </p:cNvSpPr>
                  <p:nvPr/>
                </p:nvSpPr>
                <p:spPr bwMode="auto">
                  <a:xfrm>
                    <a:off x="3393" y="108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65" name="Rectangle 789"/>
                  <p:cNvSpPr>
                    <a:spLocks noChangeArrowheads="1"/>
                  </p:cNvSpPr>
                  <p:nvPr/>
                </p:nvSpPr>
                <p:spPr bwMode="auto">
                  <a:xfrm>
                    <a:off x="3393" y="109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66" name="Rectangle 790"/>
                  <p:cNvSpPr>
                    <a:spLocks noChangeArrowheads="1"/>
                  </p:cNvSpPr>
                  <p:nvPr/>
                </p:nvSpPr>
                <p:spPr bwMode="auto">
                  <a:xfrm>
                    <a:off x="3393" y="109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67" name="Rectangle 791"/>
                  <p:cNvSpPr>
                    <a:spLocks noChangeArrowheads="1"/>
                  </p:cNvSpPr>
                  <p:nvPr/>
                </p:nvSpPr>
                <p:spPr bwMode="auto">
                  <a:xfrm>
                    <a:off x="3393" y="109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68" name="Rectangle 792"/>
                  <p:cNvSpPr>
                    <a:spLocks noChangeArrowheads="1"/>
                  </p:cNvSpPr>
                  <p:nvPr/>
                </p:nvSpPr>
                <p:spPr bwMode="auto">
                  <a:xfrm>
                    <a:off x="3393" y="109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69" name="Rectangle 793"/>
                  <p:cNvSpPr>
                    <a:spLocks noChangeArrowheads="1"/>
                  </p:cNvSpPr>
                  <p:nvPr/>
                </p:nvSpPr>
                <p:spPr bwMode="auto">
                  <a:xfrm>
                    <a:off x="3393" y="10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70" name="Rectangle 794"/>
                  <p:cNvSpPr>
                    <a:spLocks noChangeArrowheads="1"/>
                  </p:cNvSpPr>
                  <p:nvPr/>
                </p:nvSpPr>
                <p:spPr bwMode="auto">
                  <a:xfrm>
                    <a:off x="3393" y="109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71" name="Rectangle 795"/>
                  <p:cNvSpPr>
                    <a:spLocks noChangeArrowheads="1"/>
                  </p:cNvSpPr>
                  <p:nvPr/>
                </p:nvSpPr>
                <p:spPr bwMode="auto">
                  <a:xfrm>
                    <a:off x="3393" y="11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72" name="Rectangle 796"/>
                  <p:cNvSpPr>
                    <a:spLocks noChangeArrowheads="1"/>
                  </p:cNvSpPr>
                  <p:nvPr/>
                </p:nvSpPr>
                <p:spPr bwMode="auto">
                  <a:xfrm>
                    <a:off x="3393" y="110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73" name="Rectangle 797"/>
                  <p:cNvSpPr>
                    <a:spLocks noChangeArrowheads="1"/>
                  </p:cNvSpPr>
                  <p:nvPr/>
                </p:nvSpPr>
                <p:spPr bwMode="auto">
                  <a:xfrm>
                    <a:off x="3393" y="110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74" name="Rectangle 798"/>
                  <p:cNvSpPr>
                    <a:spLocks noChangeArrowheads="1"/>
                  </p:cNvSpPr>
                  <p:nvPr/>
                </p:nvSpPr>
                <p:spPr bwMode="auto">
                  <a:xfrm>
                    <a:off x="3393" y="11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75" name="Rectangle 799"/>
                  <p:cNvSpPr>
                    <a:spLocks noChangeArrowheads="1"/>
                  </p:cNvSpPr>
                  <p:nvPr/>
                </p:nvSpPr>
                <p:spPr bwMode="auto">
                  <a:xfrm>
                    <a:off x="3393" y="11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76" name="Rectangle 800"/>
                  <p:cNvSpPr>
                    <a:spLocks noChangeArrowheads="1"/>
                  </p:cNvSpPr>
                  <p:nvPr/>
                </p:nvSpPr>
                <p:spPr bwMode="auto">
                  <a:xfrm>
                    <a:off x="3393" y="11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77" name="Rectangle 801"/>
                  <p:cNvSpPr>
                    <a:spLocks noChangeArrowheads="1"/>
                  </p:cNvSpPr>
                  <p:nvPr/>
                </p:nvSpPr>
                <p:spPr bwMode="auto">
                  <a:xfrm>
                    <a:off x="3393" y="111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78" name="Rectangle 802"/>
                  <p:cNvSpPr>
                    <a:spLocks noChangeArrowheads="1"/>
                  </p:cNvSpPr>
                  <p:nvPr/>
                </p:nvSpPr>
                <p:spPr bwMode="auto">
                  <a:xfrm>
                    <a:off x="3393" y="111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79" name="Rectangle 803"/>
                  <p:cNvSpPr>
                    <a:spLocks noChangeArrowheads="1"/>
                  </p:cNvSpPr>
                  <p:nvPr/>
                </p:nvSpPr>
                <p:spPr bwMode="auto">
                  <a:xfrm>
                    <a:off x="3393" y="11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7780" name="Rectangle 804"/>
                  <p:cNvSpPr>
                    <a:spLocks noChangeArrowheads="1"/>
                  </p:cNvSpPr>
                  <p:nvPr/>
                </p:nvSpPr>
                <p:spPr bwMode="auto">
                  <a:xfrm>
                    <a:off x="3393" y="11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407781" name="Rectangle 805"/>
                <p:cNvSpPr>
                  <a:spLocks noChangeArrowheads="1"/>
                </p:cNvSpPr>
                <p:nvPr/>
              </p:nvSpPr>
              <p:spPr bwMode="auto">
                <a:xfrm>
                  <a:off x="3393" y="1000"/>
                  <a:ext cx="908" cy="118"/>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407782" name="Rectangle 806"/>
              <p:cNvSpPr>
                <a:spLocks noChangeArrowheads="1"/>
              </p:cNvSpPr>
              <p:nvPr/>
            </p:nvSpPr>
            <p:spPr bwMode="auto">
              <a:xfrm>
                <a:off x="3974" y="1271"/>
                <a:ext cx="521" cy="9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ROD</a:t>
                </a:r>
                <a:endParaRPr kumimoji="0" lang="en-US" sz="1400">
                  <a:latin typeface="Tahoma" charset="0"/>
                </a:endParaRPr>
              </a:p>
            </p:txBody>
          </p:sp>
        </p:grpSp>
      </p:grpSp>
      <p:grpSp>
        <p:nvGrpSpPr>
          <p:cNvPr id="24" name="Group 807"/>
          <p:cNvGrpSpPr>
            <a:grpSpLocks/>
          </p:cNvGrpSpPr>
          <p:nvPr/>
        </p:nvGrpSpPr>
        <p:grpSpPr bwMode="auto">
          <a:xfrm>
            <a:off x="5307623" y="2501900"/>
            <a:ext cx="1279281" cy="419100"/>
            <a:chOff x="3776" y="1576"/>
            <a:chExt cx="873" cy="264"/>
          </a:xfrm>
        </p:grpSpPr>
        <p:grpSp>
          <p:nvGrpSpPr>
            <p:cNvPr id="25" name="Group 808"/>
            <p:cNvGrpSpPr>
              <a:grpSpLocks/>
            </p:cNvGrpSpPr>
            <p:nvPr/>
          </p:nvGrpSpPr>
          <p:grpSpPr bwMode="auto">
            <a:xfrm>
              <a:off x="4188" y="1576"/>
              <a:ext cx="57" cy="264"/>
              <a:chOff x="3821" y="1116"/>
              <a:chExt cx="53" cy="116"/>
            </a:xfrm>
          </p:grpSpPr>
          <p:sp>
            <p:nvSpPr>
              <p:cNvPr id="1407785" name="Line 809"/>
              <p:cNvSpPr>
                <a:spLocks noChangeShapeType="1"/>
              </p:cNvSpPr>
              <p:nvPr/>
            </p:nvSpPr>
            <p:spPr bwMode="auto">
              <a:xfrm>
                <a:off x="3846" y="1116"/>
                <a:ext cx="1" cy="69"/>
              </a:xfrm>
              <a:prstGeom prst="line">
                <a:avLst/>
              </a:prstGeom>
              <a:noFill/>
              <a:ln w="38100" cmpd="dbl">
                <a:solidFill>
                  <a:srgbClr val="000000"/>
                </a:solidFill>
                <a:round/>
                <a:headEnd/>
                <a:tailEnd/>
              </a:ln>
            </p:spPr>
            <p:txBody>
              <a:bodyPr>
                <a:prstTxWarp prst="textNoShape">
                  <a:avLst/>
                </a:prstTxWarp>
              </a:bodyPr>
              <a:lstStyle/>
              <a:p>
                <a:endParaRPr lang="it-IT"/>
              </a:p>
            </p:txBody>
          </p:sp>
          <p:sp>
            <p:nvSpPr>
              <p:cNvPr id="1407786" name="Freeform 810"/>
              <p:cNvSpPr>
                <a:spLocks/>
              </p:cNvSpPr>
              <p:nvPr/>
            </p:nvSpPr>
            <p:spPr bwMode="auto">
              <a:xfrm>
                <a:off x="3821" y="1182"/>
                <a:ext cx="53" cy="50"/>
              </a:xfrm>
              <a:custGeom>
                <a:avLst/>
                <a:gdLst/>
                <a:ahLst/>
                <a:cxnLst>
                  <a:cxn ang="0">
                    <a:pos x="0" y="0"/>
                  </a:cxn>
                  <a:cxn ang="0">
                    <a:pos x="27" y="50"/>
                  </a:cxn>
                  <a:cxn ang="0">
                    <a:pos x="53" y="0"/>
                  </a:cxn>
                  <a:cxn ang="0">
                    <a:pos x="0" y="0"/>
                  </a:cxn>
                </a:cxnLst>
                <a:rect l="0" t="0" r="r" b="b"/>
                <a:pathLst>
                  <a:path w="53" h="50">
                    <a:moveTo>
                      <a:pt x="0" y="0"/>
                    </a:moveTo>
                    <a:lnTo>
                      <a:pt x="27" y="50"/>
                    </a:lnTo>
                    <a:lnTo>
                      <a:pt x="53" y="0"/>
                    </a:lnTo>
                    <a:lnTo>
                      <a:pt x="0" y="0"/>
                    </a:lnTo>
                    <a:close/>
                  </a:path>
                </a:pathLst>
              </a:custGeom>
              <a:solidFill>
                <a:srgbClr val="000000"/>
              </a:solidFill>
              <a:ln w="19050" cmpd="sng">
                <a:solidFill>
                  <a:srgbClr val="000000"/>
                </a:solidFill>
                <a:round/>
                <a:headEnd/>
                <a:tailEnd/>
              </a:ln>
            </p:spPr>
            <p:txBody>
              <a:bodyPr>
                <a:prstTxWarp prst="textNoShape">
                  <a:avLst/>
                </a:prstTxWarp>
              </a:bodyPr>
              <a:lstStyle/>
              <a:p>
                <a:endParaRPr lang="it-IT"/>
              </a:p>
            </p:txBody>
          </p:sp>
        </p:grpSp>
        <p:grpSp>
          <p:nvGrpSpPr>
            <p:cNvPr id="26" name="Group 811"/>
            <p:cNvGrpSpPr>
              <a:grpSpLocks/>
            </p:cNvGrpSpPr>
            <p:nvPr/>
          </p:nvGrpSpPr>
          <p:grpSpPr bwMode="auto">
            <a:xfrm>
              <a:off x="3776" y="1576"/>
              <a:ext cx="57" cy="264"/>
              <a:chOff x="3821" y="1116"/>
              <a:chExt cx="53" cy="116"/>
            </a:xfrm>
          </p:grpSpPr>
          <p:sp>
            <p:nvSpPr>
              <p:cNvPr id="1407788" name="Line 812"/>
              <p:cNvSpPr>
                <a:spLocks noChangeShapeType="1"/>
              </p:cNvSpPr>
              <p:nvPr/>
            </p:nvSpPr>
            <p:spPr bwMode="auto">
              <a:xfrm>
                <a:off x="3846" y="1116"/>
                <a:ext cx="1" cy="69"/>
              </a:xfrm>
              <a:prstGeom prst="line">
                <a:avLst/>
              </a:prstGeom>
              <a:noFill/>
              <a:ln w="38100" cmpd="dbl">
                <a:solidFill>
                  <a:srgbClr val="000000"/>
                </a:solidFill>
                <a:round/>
                <a:headEnd/>
                <a:tailEnd/>
              </a:ln>
            </p:spPr>
            <p:txBody>
              <a:bodyPr>
                <a:prstTxWarp prst="textNoShape">
                  <a:avLst/>
                </a:prstTxWarp>
              </a:bodyPr>
              <a:lstStyle/>
              <a:p>
                <a:endParaRPr lang="it-IT"/>
              </a:p>
            </p:txBody>
          </p:sp>
          <p:sp>
            <p:nvSpPr>
              <p:cNvPr id="1407789" name="Freeform 813"/>
              <p:cNvSpPr>
                <a:spLocks/>
              </p:cNvSpPr>
              <p:nvPr/>
            </p:nvSpPr>
            <p:spPr bwMode="auto">
              <a:xfrm>
                <a:off x="3821" y="1182"/>
                <a:ext cx="53" cy="50"/>
              </a:xfrm>
              <a:custGeom>
                <a:avLst/>
                <a:gdLst/>
                <a:ahLst/>
                <a:cxnLst>
                  <a:cxn ang="0">
                    <a:pos x="0" y="0"/>
                  </a:cxn>
                  <a:cxn ang="0">
                    <a:pos x="27" y="50"/>
                  </a:cxn>
                  <a:cxn ang="0">
                    <a:pos x="53" y="0"/>
                  </a:cxn>
                  <a:cxn ang="0">
                    <a:pos x="0" y="0"/>
                  </a:cxn>
                </a:cxnLst>
                <a:rect l="0" t="0" r="r" b="b"/>
                <a:pathLst>
                  <a:path w="53" h="50">
                    <a:moveTo>
                      <a:pt x="0" y="0"/>
                    </a:moveTo>
                    <a:lnTo>
                      <a:pt x="27" y="50"/>
                    </a:lnTo>
                    <a:lnTo>
                      <a:pt x="53" y="0"/>
                    </a:lnTo>
                    <a:lnTo>
                      <a:pt x="0" y="0"/>
                    </a:lnTo>
                    <a:close/>
                  </a:path>
                </a:pathLst>
              </a:custGeom>
              <a:solidFill>
                <a:srgbClr val="000000"/>
              </a:solidFill>
              <a:ln w="19050" cmpd="sng">
                <a:solidFill>
                  <a:srgbClr val="000000"/>
                </a:solidFill>
                <a:round/>
                <a:headEnd/>
                <a:tailEnd/>
              </a:ln>
            </p:spPr>
            <p:txBody>
              <a:bodyPr>
                <a:prstTxWarp prst="textNoShape">
                  <a:avLst/>
                </a:prstTxWarp>
              </a:bodyPr>
              <a:lstStyle/>
              <a:p>
                <a:endParaRPr lang="it-IT"/>
              </a:p>
            </p:txBody>
          </p:sp>
        </p:grpSp>
        <p:grpSp>
          <p:nvGrpSpPr>
            <p:cNvPr id="27" name="Group 814"/>
            <p:cNvGrpSpPr>
              <a:grpSpLocks/>
            </p:cNvGrpSpPr>
            <p:nvPr/>
          </p:nvGrpSpPr>
          <p:grpSpPr bwMode="auto">
            <a:xfrm>
              <a:off x="4592" y="1576"/>
              <a:ext cx="57" cy="264"/>
              <a:chOff x="3821" y="1116"/>
              <a:chExt cx="53" cy="116"/>
            </a:xfrm>
          </p:grpSpPr>
          <p:sp>
            <p:nvSpPr>
              <p:cNvPr id="1407791" name="Line 815"/>
              <p:cNvSpPr>
                <a:spLocks noChangeShapeType="1"/>
              </p:cNvSpPr>
              <p:nvPr/>
            </p:nvSpPr>
            <p:spPr bwMode="auto">
              <a:xfrm>
                <a:off x="3846" y="1116"/>
                <a:ext cx="1" cy="69"/>
              </a:xfrm>
              <a:prstGeom prst="line">
                <a:avLst/>
              </a:prstGeom>
              <a:noFill/>
              <a:ln w="38100" cmpd="dbl">
                <a:solidFill>
                  <a:srgbClr val="000000"/>
                </a:solidFill>
                <a:round/>
                <a:headEnd/>
                <a:tailEnd/>
              </a:ln>
            </p:spPr>
            <p:txBody>
              <a:bodyPr>
                <a:prstTxWarp prst="textNoShape">
                  <a:avLst/>
                </a:prstTxWarp>
              </a:bodyPr>
              <a:lstStyle/>
              <a:p>
                <a:endParaRPr lang="it-IT"/>
              </a:p>
            </p:txBody>
          </p:sp>
          <p:sp>
            <p:nvSpPr>
              <p:cNvPr id="1407792" name="Freeform 816"/>
              <p:cNvSpPr>
                <a:spLocks/>
              </p:cNvSpPr>
              <p:nvPr/>
            </p:nvSpPr>
            <p:spPr bwMode="auto">
              <a:xfrm>
                <a:off x="3821" y="1182"/>
                <a:ext cx="53" cy="50"/>
              </a:xfrm>
              <a:custGeom>
                <a:avLst/>
                <a:gdLst/>
                <a:ahLst/>
                <a:cxnLst>
                  <a:cxn ang="0">
                    <a:pos x="0" y="0"/>
                  </a:cxn>
                  <a:cxn ang="0">
                    <a:pos x="27" y="50"/>
                  </a:cxn>
                  <a:cxn ang="0">
                    <a:pos x="53" y="0"/>
                  </a:cxn>
                  <a:cxn ang="0">
                    <a:pos x="0" y="0"/>
                  </a:cxn>
                </a:cxnLst>
                <a:rect l="0" t="0" r="r" b="b"/>
                <a:pathLst>
                  <a:path w="53" h="50">
                    <a:moveTo>
                      <a:pt x="0" y="0"/>
                    </a:moveTo>
                    <a:lnTo>
                      <a:pt x="27" y="50"/>
                    </a:lnTo>
                    <a:lnTo>
                      <a:pt x="53" y="0"/>
                    </a:lnTo>
                    <a:lnTo>
                      <a:pt x="0" y="0"/>
                    </a:lnTo>
                    <a:close/>
                  </a:path>
                </a:pathLst>
              </a:custGeom>
              <a:solidFill>
                <a:srgbClr val="000000"/>
              </a:solidFill>
              <a:ln w="19050" cmpd="sng">
                <a:solidFill>
                  <a:srgbClr val="000000"/>
                </a:solidFill>
                <a:round/>
                <a:headEnd/>
                <a:tailEnd/>
              </a:ln>
            </p:spPr>
            <p:txBody>
              <a:bodyPr>
                <a:prstTxWarp prst="textNoShape">
                  <a:avLst/>
                </a:prstTxWarp>
              </a:bodyPr>
              <a:lstStyle/>
              <a:p>
                <a:endParaRPr lang="it-IT"/>
              </a:p>
            </p:txBody>
          </p:sp>
        </p:grpSp>
      </p:grpSp>
      <p:grpSp>
        <p:nvGrpSpPr>
          <p:cNvPr id="28" name="Group 817"/>
          <p:cNvGrpSpPr>
            <a:grpSpLocks/>
          </p:cNvGrpSpPr>
          <p:nvPr/>
        </p:nvGrpSpPr>
        <p:grpSpPr bwMode="auto">
          <a:xfrm>
            <a:off x="5178669" y="2933700"/>
            <a:ext cx="1529862" cy="414338"/>
            <a:chOff x="3688" y="1847"/>
            <a:chExt cx="1044" cy="261"/>
          </a:xfrm>
        </p:grpSpPr>
        <p:grpSp>
          <p:nvGrpSpPr>
            <p:cNvPr id="29" name="Group 818"/>
            <p:cNvGrpSpPr>
              <a:grpSpLocks/>
            </p:cNvGrpSpPr>
            <p:nvPr/>
          </p:nvGrpSpPr>
          <p:grpSpPr bwMode="auto">
            <a:xfrm>
              <a:off x="3688" y="1847"/>
              <a:ext cx="232" cy="261"/>
              <a:chOff x="3688" y="1817"/>
              <a:chExt cx="232" cy="333"/>
            </a:xfrm>
          </p:grpSpPr>
          <p:sp>
            <p:nvSpPr>
              <p:cNvPr id="1407795" name="Rectangle 819"/>
              <p:cNvSpPr>
                <a:spLocks noChangeArrowheads="1"/>
              </p:cNvSpPr>
              <p:nvPr/>
            </p:nvSpPr>
            <p:spPr bwMode="auto">
              <a:xfrm>
                <a:off x="3688" y="1817"/>
                <a:ext cx="232" cy="333"/>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7796" name="Rectangle 820"/>
              <p:cNvSpPr>
                <a:spLocks noChangeArrowheads="1"/>
              </p:cNvSpPr>
              <p:nvPr/>
            </p:nvSpPr>
            <p:spPr bwMode="auto">
              <a:xfrm>
                <a:off x="3721" y="1934"/>
                <a:ext cx="191" cy="124"/>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ROB</a:t>
                </a:r>
                <a:endParaRPr kumimoji="0" lang="en-US" sz="1000">
                  <a:latin typeface="Tahoma" charset="0"/>
                </a:endParaRPr>
              </a:p>
            </p:txBody>
          </p:sp>
        </p:grpSp>
        <p:grpSp>
          <p:nvGrpSpPr>
            <p:cNvPr id="30" name="Group 821"/>
            <p:cNvGrpSpPr>
              <a:grpSpLocks/>
            </p:cNvGrpSpPr>
            <p:nvPr/>
          </p:nvGrpSpPr>
          <p:grpSpPr bwMode="auto">
            <a:xfrm>
              <a:off x="4104" y="1847"/>
              <a:ext cx="232" cy="261"/>
              <a:chOff x="3688" y="1817"/>
              <a:chExt cx="232" cy="333"/>
            </a:xfrm>
          </p:grpSpPr>
          <p:sp>
            <p:nvSpPr>
              <p:cNvPr id="1407798" name="Rectangle 822"/>
              <p:cNvSpPr>
                <a:spLocks noChangeArrowheads="1"/>
              </p:cNvSpPr>
              <p:nvPr/>
            </p:nvSpPr>
            <p:spPr bwMode="auto">
              <a:xfrm>
                <a:off x="3688" y="1817"/>
                <a:ext cx="232" cy="333"/>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7799" name="Rectangle 823"/>
              <p:cNvSpPr>
                <a:spLocks noChangeArrowheads="1"/>
              </p:cNvSpPr>
              <p:nvPr/>
            </p:nvSpPr>
            <p:spPr bwMode="auto">
              <a:xfrm>
                <a:off x="3721" y="1934"/>
                <a:ext cx="191" cy="124"/>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ROB</a:t>
                </a:r>
                <a:endParaRPr kumimoji="0" lang="en-US" sz="1000">
                  <a:latin typeface="Tahoma" charset="0"/>
                </a:endParaRPr>
              </a:p>
            </p:txBody>
          </p:sp>
        </p:grpSp>
        <p:grpSp>
          <p:nvGrpSpPr>
            <p:cNvPr id="31" name="Group 824"/>
            <p:cNvGrpSpPr>
              <a:grpSpLocks/>
            </p:cNvGrpSpPr>
            <p:nvPr/>
          </p:nvGrpSpPr>
          <p:grpSpPr bwMode="auto">
            <a:xfrm>
              <a:off x="4500" y="1847"/>
              <a:ext cx="232" cy="261"/>
              <a:chOff x="3688" y="1817"/>
              <a:chExt cx="232" cy="333"/>
            </a:xfrm>
          </p:grpSpPr>
          <p:sp>
            <p:nvSpPr>
              <p:cNvPr id="1407801" name="Rectangle 825"/>
              <p:cNvSpPr>
                <a:spLocks noChangeArrowheads="1"/>
              </p:cNvSpPr>
              <p:nvPr/>
            </p:nvSpPr>
            <p:spPr bwMode="auto">
              <a:xfrm>
                <a:off x="3688" y="1817"/>
                <a:ext cx="232" cy="333"/>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7802" name="Rectangle 826"/>
              <p:cNvSpPr>
                <a:spLocks noChangeArrowheads="1"/>
              </p:cNvSpPr>
              <p:nvPr/>
            </p:nvSpPr>
            <p:spPr bwMode="auto">
              <a:xfrm>
                <a:off x="3721" y="1934"/>
                <a:ext cx="191" cy="124"/>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ROB</a:t>
                </a:r>
                <a:endParaRPr kumimoji="0" lang="en-US" sz="1000">
                  <a:latin typeface="Tahoma" charset="0"/>
                </a:endParaRPr>
              </a:p>
            </p:txBody>
          </p:sp>
        </p:grpSp>
      </p:grpSp>
      <p:cxnSp>
        <p:nvCxnSpPr>
          <p:cNvPr id="1407803" name="AutoShape 827"/>
          <p:cNvCxnSpPr>
            <a:cxnSpLocks noChangeShapeType="1"/>
            <a:stCxn id="1407034" idx="7"/>
            <a:endCxn id="1406980" idx="1"/>
          </p:cNvCxnSpPr>
          <p:nvPr/>
        </p:nvCxnSpPr>
        <p:spPr bwMode="auto">
          <a:xfrm rot="5400000" flipH="1" flipV="1">
            <a:off x="4250825" y="2631253"/>
            <a:ext cx="252943" cy="1473793"/>
          </a:xfrm>
          <a:prstGeom prst="bentConnector2">
            <a:avLst/>
          </a:prstGeom>
          <a:noFill/>
          <a:ln w="3175" cap="sq">
            <a:solidFill>
              <a:srgbClr val="FF220A"/>
            </a:solidFill>
            <a:miter lim="800000"/>
            <a:headEnd/>
            <a:tailEnd type="triangle" w="med" len="med"/>
          </a:ln>
          <a:effectLst/>
        </p:spPr>
      </p:cxnSp>
      <p:sp>
        <p:nvSpPr>
          <p:cNvPr id="1407804" name="Text Box 828"/>
          <p:cNvSpPr txBox="1">
            <a:spLocks noChangeArrowheads="1"/>
          </p:cNvSpPr>
          <p:nvPr/>
        </p:nvSpPr>
        <p:spPr bwMode="auto">
          <a:xfrm>
            <a:off x="3656135" y="-24408"/>
            <a:ext cx="2221356" cy="615553"/>
          </a:xfrm>
          <a:prstGeom prst="rect">
            <a:avLst/>
          </a:prstGeom>
          <a:noFill/>
          <a:ln w="28575" cap="sq">
            <a:noFill/>
            <a:miter lim="800000"/>
            <a:headEnd/>
            <a:tailEnd/>
          </a:ln>
          <a:effectLst/>
        </p:spPr>
        <p:txBody>
          <a:bodyPr wrap="none" anchor="ctr">
            <a:prstTxWarp prst="textNoShape">
              <a:avLst/>
            </a:prstTxWarp>
            <a:spAutoFit/>
          </a:bodyPr>
          <a:lstStyle/>
          <a:p>
            <a:r>
              <a:rPr lang="en-US" sz="2000" b="1" u="sng">
                <a:solidFill>
                  <a:srgbClr val="060275"/>
                </a:solidFill>
                <a:latin typeface="Comic Sans MS" charset="0"/>
              </a:rPr>
              <a:t>ARCHITECTURE</a:t>
            </a:r>
            <a:br>
              <a:rPr lang="en-US" sz="2000" b="1" u="sng">
                <a:solidFill>
                  <a:srgbClr val="060275"/>
                </a:solidFill>
                <a:latin typeface="Comic Sans MS" charset="0"/>
              </a:rPr>
            </a:br>
            <a:r>
              <a:rPr lang="en-US" sz="1400" b="1">
                <a:solidFill>
                  <a:srgbClr val="3D3D3D"/>
                </a:solidFill>
                <a:latin typeface="Comic Sans MS" charset="0"/>
              </a:rPr>
              <a:t>(Functional elements)</a:t>
            </a:r>
          </a:p>
        </p:txBody>
      </p:sp>
      <p:grpSp>
        <p:nvGrpSpPr>
          <p:cNvPr id="1407520" name="Group 829"/>
          <p:cNvGrpSpPr>
            <a:grpSpLocks/>
          </p:cNvGrpSpPr>
          <p:nvPr/>
        </p:nvGrpSpPr>
        <p:grpSpPr bwMode="auto">
          <a:xfrm>
            <a:off x="5237285" y="4535489"/>
            <a:ext cx="1441938" cy="155575"/>
            <a:chOff x="3574" y="2900"/>
            <a:chExt cx="984" cy="98"/>
          </a:xfrm>
        </p:grpSpPr>
        <p:sp>
          <p:nvSpPr>
            <p:cNvPr id="1407806" name="Rectangle 830"/>
            <p:cNvSpPr>
              <a:spLocks noChangeArrowheads="1"/>
            </p:cNvSpPr>
            <p:nvPr/>
          </p:nvSpPr>
          <p:spPr bwMode="auto">
            <a:xfrm>
              <a:off x="3574" y="2901"/>
              <a:ext cx="984" cy="97"/>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7807" name="Rectangle 831"/>
            <p:cNvSpPr>
              <a:spLocks noChangeArrowheads="1"/>
            </p:cNvSpPr>
            <p:nvPr/>
          </p:nvSpPr>
          <p:spPr bwMode="auto">
            <a:xfrm>
              <a:off x="3998" y="2900"/>
              <a:ext cx="149"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SFI</a:t>
              </a:r>
              <a:endParaRPr kumimoji="0" lang="en-US" sz="1000">
                <a:latin typeface="Tahoma" charset="0"/>
              </a:endParaRPr>
            </a:p>
          </p:txBody>
        </p:sp>
      </p:grpSp>
      <p:grpSp>
        <p:nvGrpSpPr>
          <p:cNvPr id="1407521" name="Group 832"/>
          <p:cNvGrpSpPr>
            <a:grpSpLocks/>
          </p:cNvGrpSpPr>
          <p:nvPr/>
        </p:nvGrpSpPr>
        <p:grpSpPr bwMode="auto">
          <a:xfrm>
            <a:off x="5229958" y="3811592"/>
            <a:ext cx="838200" cy="519113"/>
            <a:chOff x="4017" y="2528"/>
            <a:chExt cx="572" cy="327"/>
          </a:xfrm>
        </p:grpSpPr>
        <p:sp>
          <p:nvSpPr>
            <p:cNvPr id="1407809" name="Oval 833"/>
            <p:cNvSpPr>
              <a:spLocks noChangeArrowheads="1"/>
            </p:cNvSpPr>
            <p:nvPr/>
          </p:nvSpPr>
          <p:spPr bwMode="auto">
            <a:xfrm>
              <a:off x="4017" y="2528"/>
              <a:ext cx="572" cy="327"/>
            </a:xfrm>
            <a:prstGeom prst="ellipse">
              <a:avLst/>
            </a:prstGeom>
            <a:gradFill rotWithShape="0">
              <a:gsLst>
                <a:gs pos="0">
                  <a:srgbClr val="F2F274">
                    <a:gamma/>
                    <a:shade val="46275"/>
                    <a:invGamma/>
                  </a:srgbClr>
                </a:gs>
                <a:gs pos="50000">
                  <a:srgbClr val="F2F274"/>
                </a:gs>
                <a:gs pos="100000">
                  <a:srgbClr val="F2F274">
                    <a:gamma/>
                    <a:shade val="46275"/>
                    <a:invGamma/>
                  </a:srgbClr>
                </a:gs>
              </a:gsLst>
              <a:lin ang="5400000" scaled="1"/>
            </a:gradFill>
            <a:ln w="9525">
              <a:solidFill>
                <a:schemeClr val="tx1"/>
              </a:solidFill>
              <a:round/>
              <a:headEnd/>
              <a:tailEnd/>
            </a:ln>
            <a:effectLst/>
          </p:spPr>
          <p:txBody>
            <a:bodyPr anchor="ctr">
              <a:prstTxWarp prst="textNoShape">
                <a:avLst/>
              </a:prstTxWarp>
              <a:spAutoFit/>
            </a:bodyPr>
            <a:lstStyle/>
            <a:p>
              <a:endParaRPr lang="it-IT"/>
            </a:p>
          </p:txBody>
        </p:sp>
        <p:sp>
          <p:nvSpPr>
            <p:cNvPr id="1407810" name="Text Box 834"/>
            <p:cNvSpPr txBox="1">
              <a:spLocks noChangeArrowheads="1"/>
            </p:cNvSpPr>
            <p:nvPr/>
          </p:nvSpPr>
          <p:spPr bwMode="auto">
            <a:xfrm>
              <a:off x="4131" y="2614"/>
              <a:ext cx="344" cy="156"/>
            </a:xfrm>
            <a:prstGeom prst="rect">
              <a:avLst/>
            </a:prstGeom>
            <a:noFill/>
            <a:ln w="9525">
              <a:noFill/>
              <a:miter lim="800000"/>
              <a:headEnd/>
              <a:tailEnd/>
            </a:ln>
            <a:effectLst/>
          </p:spPr>
          <p:txBody>
            <a:bodyPr>
              <a:prstTxWarp prst="textNoShape">
                <a:avLst/>
              </a:prstTxWarp>
              <a:spAutoFit/>
            </a:bodyPr>
            <a:lstStyle/>
            <a:p>
              <a:pPr eaLnBrk="1" hangingPunct="1"/>
              <a:r>
                <a:rPr kumimoji="0" lang="en-US" sz="1000" b="1">
                  <a:latin typeface="Tahoma" charset="0"/>
                </a:rPr>
                <a:t>EBN</a:t>
              </a:r>
            </a:p>
          </p:txBody>
        </p:sp>
      </p:grpSp>
      <p:cxnSp>
        <p:nvCxnSpPr>
          <p:cNvPr id="1407811" name="AutoShape 835"/>
          <p:cNvCxnSpPr>
            <a:cxnSpLocks noChangeShapeType="1"/>
            <a:stCxn id="1406980" idx="3"/>
            <a:endCxn id="1407810" idx="0"/>
          </p:cNvCxnSpPr>
          <p:nvPr/>
        </p:nvCxnSpPr>
        <p:spPr bwMode="auto">
          <a:xfrm flipH="1">
            <a:off x="5649058" y="3241675"/>
            <a:ext cx="1162050" cy="706438"/>
          </a:xfrm>
          <a:prstGeom prst="bentConnector4">
            <a:avLst>
              <a:gd name="adj1" fmla="val -18157"/>
              <a:gd name="adj2" fmla="val 75954"/>
            </a:avLst>
          </a:prstGeom>
          <a:noFill/>
          <a:ln w="28575" cap="sq">
            <a:solidFill>
              <a:schemeClr val="tx1"/>
            </a:solidFill>
            <a:miter lim="800000"/>
            <a:headEnd/>
            <a:tailEnd type="triangle" w="med" len="med"/>
          </a:ln>
          <a:effectLst/>
        </p:spPr>
      </p:cxnSp>
      <p:cxnSp>
        <p:nvCxnSpPr>
          <p:cNvPr id="1407812" name="AutoShape 836"/>
          <p:cNvCxnSpPr>
            <a:cxnSpLocks noChangeShapeType="1"/>
            <a:stCxn id="1407810" idx="2"/>
            <a:endCxn id="1407807" idx="0"/>
          </p:cNvCxnSpPr>
          <p:nvPr/>
        </p:nvCxnSpPr>
        <p:spPr bwMode="auto">
          <a:xfrm rot="16200000" flipH="1">
            <a:off x="5638400" y="4206421"/>
            <a:ext cx="339726" cy="318410"/>
          </a:xfrm>
          <a:prstGeom prst="bentConnector3">
            <a:avLst>
              <a:gd name="adj1" fmla="val 50000"/>
            </a:avLst>
          </a:prstGeom>
          <a:noFill/>
          <a:ln w="28575" cap="sq">
            <a:solidFill>
              <a:schemeClr val="tx1"/>
            </a:solidFill>
            <a:miter lim="800000"/>
            <a:headEnd/>
            <a:tailEnd type="triangle" w="med" len="med"/>
          </a:ln>
          <a:effectLst/>
        </p:spPr>
      </p:cxnSp>
      <p:cxnSp>
        <p:nvCxnSpPr>
          <p:cNvPr id="1407813" name="AutoShape 837"/>
          <p:cNvCxnSpPr>
            <a:cxnSpLocks noChangeShapeType="1"/>
            <a:stCxn id="1407918" idx="1"/>
            <a:endCxn id="1407809" idx="6"/>
          </p:cNvCxnSpPr>
          <p:nvPr/>
        </p:nvCxnSpPr>
        <p:spPr bwMode="auto">
          <a:xfrm rot="10800000" flipV="1">
            <a:off x="6068158" y="4067969"/>
            <a:ext cx="232996" cy="3176"/>
          </a:xfrm>
          <a:prstGeom prst="bentConnector3">
            <a:avLst>
              <a:gd name="adj1" fmla="val 50000"/>
            </a:avLst>
          </a:prstGeom>
          <a:noFill/>
          <a:ln w="3175" cap="sq">
            <a:solidFill>
              <a:srgbClr val="FF220A"/>
            </a:solidFill>
            <a:miter lim="800000"/>
            <a:headEnd type="triangle" w="med" len="med"/>
            <a:tailEnd type="triangle" w="med" len="med"/>
          </a:ln>
          <a:effectLst/>
        </p:spPr>
      </p:cxnSp>
      <p:sp>
        <p:nvSpPr>
          <p:cNvPr id="1407814" name="Text Box 838"/>
          <p:cNvSpPr txBox="1">
            <a:spLocks noChangeArrowheads="1"/>
          </p:cNvSpPr>
          <p:nvPr/>
        </p:nvSpPr>
        <p:spPr bwMode="auto">
          <a:xfrm>
            <a:off x="7315200" y="4195863"/>
            <a:ext cx="1339028" cy="307777"/>
          </a:xfrm>
          <a:prstGeom prst="rect">
            <a:avLst/>
          </a:prstGeom>
          <a:noFill/>
          <a:ln w="28575" cap="sq">
            <a:noFill/>
            <a:miter lim="800000"/>
            <a:headEnd/>
            <a:tailEnd/>
          </a:ln>
          <a:effectLst/>
        </p:spPr>
        <p:txBody>
          <a:bodyPr wrap="none" anchor="ctr">
            <a:prstTxWarp prst="textNoShape">
              <a:avLst/>
            </a:prstTxWarp>
            <a:spAutoFit/>
          </a:bodyPr>
          <a:lstStyle/>
          <a:p>
            <a:r>
              <a:rPr lang="en-US" sz="1400" b="1">
                <a:latin typeface="Comic Sans MS" charset="0"/>
              </a:rPr>
              <a:t>Event Builder</a:t>
            </a:r>
            <a:endParaRPr lang="en-US" sz="1200" b="1" u="sng">
              <a:solidFill>
                <a:srgbClr val="060275"/>
              </a:solidFill>
              <a:latin typeface="Comic Sans MS" charset="0"/>
            </a:endParaRPr>
          </a:p>
        </p:txBody>
      </p:sp>
      <p:grpSp>
        <p:nvGrpSpPr>
          <p:cNvPr id="1407522" name="Group 941"/>
          <p:cNvGrpSpPr>
            <a:grpSpLocks/>
          </p:cNvGrpSpPr>
          <p:nvPr/>
        </p:nvGrpSpPr>
        <p:grpSpPr bwMode="auto">
          <a:xfrm>
            <a:off x="6301154" y="3941763"/>
            <a:ext cx="423497" cy="252412"/>
            <a:chOff x="825" y="1237"/>
            <a:chExt cx="289" cy="159"/>
          </a:xfrm>
        </p:grpSpPr>
        <p:sp>
          <p:nvSpPr>
            <p:cNvPr id="1407918" name="Rectangle 942"/>
            <p:cNvSpPr>
              <a:spLocks noChangeArrowheads="1"/>
            </p:cNvSpPr>
            <p:nvPr/>
          </p:nvSpPr>
          <p:spPr bwMode="auto">
            <a:xfrm>
              <a:off x="825" y="1237"/>
              <a:ext cx="289" cy="15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7919" name="Rectangle 943"/>
            <p:cNvSpPr>
              <a:spLocks noChangeArrowheads="1"/>
            </p:cNvSpPr>
            <p:nvPr/>
          </p:nvSpPr>
          <p:spPr bwMode="auto">
            <a:xfrm>
              <a:off x="878" y="1268"/>
              <a:ext cx="195"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DFM</a:t>
              </a:r>
              <a:endParaRPr kumimoji="0" lang="en-US" sz="1000">
                <a:latin typeface="Tahoma" charset="0"/>
              </a:endParaRPr>
            </a:p>
          </p:txBody>
        </p:sp>
      </p:grpSp>
      <p:grpSp>
        <p:nvGrpSpPr>
          <p:cNvPr id="1407523" name="Group 944"/>
          <p:cNvGrpSpPr>
            <a:grpSpLocks/>
          </p:cNvGrpSpPr>
          <p:nvPr/>
        </p:nvGrpSpPr>
        <p:grpSpPr bwMode="auto">
          <a:xfrm>
            <a:off x="3157905" y="3071813"/>
            <a:ext cx="423496" cy="252412"/>
            <a:chOff x="825" y="1237"/>
            <a:chExt cx="289" cy="159"/>
          </a:xfrm>
        </p:grpSpPr>
        <p:sp>
          <p:nvSpPr>
            <p:cNvPr id="1407921" name="Rectangle 945"/>
            <p:cNvSpPr>
              <a:spLocks noChangeArrowheads="1"/>
            </p:cNvSpPr>
            <p:nvPr/>
          </p:nvSpPr>
          <p:spPr bwMode="auto">
            <a:xfrm>
              <a:off x="825" y="1237"/>
              <a:ext cx="289" cy="15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7922" name="Rectangle 946"/>
            <p:cNvSpPr>
              <a:spLocks noChangeArrowheads="1"/>
            </p:cNvSpPr>
            <p:nvPr/>
          </p:nvSpPr>
          <p:spPr bwMode="auto">
            <a:xfrm>
              <a:off x="866" y="1268"/>
              <a:ext cx="220"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L2SV</a:t>
              </a:r>
              <a:endParaRPr kumimoji="0" lang="en-US" sz="1000">
                <a:latin typeface="Tahoma" charset="0"/>
              </a:endParaRPr>
            </a:p>
          </p:txBody>
        </p:sp>
      </p:grpSp>
      <p:grpSp>
        <p:nvGrpSpPr>
          <p:cNvPr id="1407524" name="Group 947"/>
          <p:cNvGrpSpPr>
            <a:grpSpLocks/>
          </p:cNvGrpSpPr>
          <p:nvPr/>
        </p:nvGrpSpPr>
        <p:grpSpPr bwMode="auto">
          <a:xfrm>
            <a:off x="2192215" y="3071813"/>
            <a:ext cx="423497" cy="252412"/>
            <a:chOff x="825" y="1237"/>
            <a:chExt cx="289" cy="159"/>
          </a:xfrm>
        </p:grpSpPr>
        <p:sp>
          <p:nvSpPr>
            <p:cNvPr id="1407924" name="Rectangle 948"/>
            <p:cNvSpPr>
              <a:spLocks noChangeArrowheads="1"/>
            </p:cNvSpPr>
            <p:nvPr/>
          </p:nvSpPr>
          <p:spPr bwMode="auto">
            <a:xfrm>
              <a:off x="825" y="1237"/>
              <a:ext cx="289" cy="15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7925" name="Rectangle 949"/>
            <p:cNvSpPr>
              <a:spLocks noChangeArrowheads="1"/>
            </p:cNvSpPr>
            <p:nvPr/>
          </p:nvSpPr>
          <p:spPr bwMode="auto">
            <a:xfrm>
              <a:off x="862" y="1268"/>
              <a:ext cx="233"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ROIB</a:t>
              </a:r>
              <a:endParaRPr kumimoji="0" lang="en-US" sz="1000">
                <a:latin typeface="Tahoma" charset="0"/>
              </a:endParaRPr>
            </a:p>
          </p:txBody>
        </p:sp>
      </p:grpSp>
      <p:cxnSp>
        <p:nvCxnSpPr>
          <p:cNvPr id="1407926" name="AutoShape 950"/>
          <p:cNvCxnSpPr>
            <a:cxnSpLocks noChangeShapeType="1"/>
            <a:stCxn id="1407924" idx="3"/>
            <a:endCxn id="1407921" idx="1"/>
          </p:cNvCxnSpPr>
          <p:nvPr/>
        </p:nvCxnSpPr>
        <p:spPr bwMode="auto">
          <a:xfrm>
            <a:off x="2615713" y="3198813"/>
            <a:ext cx="542192" cy="0"/>
          </a:xfrm>
          <a:prstGeom prst="straightConnector1">
            <a:avLst/>
          </a:prstGeom>
          <a:noFill/>
          <a:ln w="3175" cap="sq">
            <a:solidFill>
              <a:srgbClr val="FF220A"/>
            </a:solidFill>
            <a:round/>
            <a:headEnd/>
            <a:tailEnd type="triangle" w="med" len="med"/>
          </a:ln>
          <a:effectLst/>
        </p:spPr>
      </p:cxnSp>
      <p:cxnSp>
        <p:nvCxnSpPr>
          <p:cNvPr id="1407927" name="AutoShape 951"/>
          <p:cNvCxnSpPr>
            <a:cxnSpLocks noChangeShapeType="1"/>
            <a:stCxn id="1407921" idx="2"/>
            <a:endCxn id="1407035" idx="0"/>
          </p:cNvCxnSpPr>
          <p:nvPr/>
        </p:nvCxnSpPr>
        <p:spPr bwMode="auto">
          <a:xfrm rot="5400000">
            <a:off x="3254497" y="3440113"/>
            <a:ext cx="231775" cy="0"/>
          </a:xfrm>
          <a:prstGeom prst="straightConnector1">
            <a:avLst/>
          </a:prstGeom>
          <a:noFill/>
          <a:ln w="3175" cap="sq">
            <a:solidFill>
              <a:srgbClr val="FF220A"/>
            </a:solidFill>
            <a:round/>
            <a:headEnd/>
            <a:tailEnd type="triangle" w="med" len="med"/>
          </a:ln>
          <a:effectLst/>
        </p:spPr>
      </p:cxnSp>
      <p:cxnSp>
        <p:nvCxnSpPr>
          <p:cNvPr id="1407928" name="AutoShape 952"/>
          <p:cNvCxnSpPr>
            <a:cxnSpLocks noChangeShapeType="1"/>
            <a:stCxn id="1407031" idx="3"/>
            <a:endCxn id="1407034" idx="2"/>
          </p:cNvCxnSpPr>
          <p:nvPr/>
        </p:nvCxnSpPr>
        <p:spPr bwMode="auto">
          <a:xfrm flipV="1">
            <a:off x="2639158" y="3678239"/>
            <a:ext cx="345831" cy="794"/>
          </a:xfrm>
          <a:prstGeom prst="bentConnector3">
            <a:avLst>
              <a:gd name="adj1" fmla="val 50000"/>
            </a:avLst>
          </a:prstGeom>
          <a:noFill/>
          <a:ln w="28575" cap="sq">
            <a:solidFill>
              <a:srgbClr val="FF220A"/>
            </a:solidFill>
            <a:miter lim="800000"/>
            <a:headEnd type="triangle" w="med" len="med"/>
            <a:tailEnd type="triangle" w="med" len="med"/>
          </a:ln>
          <a:effectLst/>
        </p:spPr>
      </p:cxnSp>
      <p:sp>
        <p:nvSpPr>
          <p:cNvPr id="1407930" name="Text Box 954"/>
          <p:cNvSpPr txBox="1">
            <a:spLocks noChangeArrowheads="1"/>
          </p:cNvSpPr>
          <p:nvPr/>
        </p:nvSpPr>
        <p:spPr bwMode="auto">
          <a:xfrm>
            <a:off x="1024305" y="2827438"/>
            <a:ext cx="808222" cy="307777"/>
          </a:xfrm>
          <a:prstGeom prst="rect">
            <a:avLst/>
          </a:prstGeom>
          <a:noFill/>
          <a:ln w="28575" cap="sq">
            <a:noFill/>
            <a:miter lim="800000"/>
            <a:headEnd/>
            <a:tailEnd/>
          </a:ln>
          <a:effectLst/>
        </p:spPr>
        <p:txBody>
          <a:bodyPr wrap="none" anchor="ctr">
            <a:prstTxWarp prst="textNoShape">
              <a:avLst/>
            </a:prstTxWarp>
            <a:spAutoFit/>
          </a:bodyPr>
          <a:lstStyle/>
          <a:p>
            <a:r>
              <a:rPr lang="en-US" sz="1400" b="1">
                <a:latin typeface="Comic Sans MS" charset="0"/>
              </a:rPr>
              <a:t>Level 2</a:t>
            </a:r>
            <a:endParaRPr lang="en-US" sz="1200" b="1" u="sng">
              <a:solidFill>
                <a:srgbClr val="060275"/>
              </a:solidFill>
              <a:latin typeface="Comic Sans MS" charset="0"/>
            </a:endParaRPr>
          </a:p>
        </p:txBody>
      </p:sp>
      <p:sp>
        <p:nvSpPr>
          <p:cNvPr id="1407932" name="Text Box 956"/>
          <p:cNvSpPr txBox="1">
            <a:spLocks noChangeArrowheads="1"/>
          </p:cNvSpPr>
          <p:nvPr/>
        </p:nvSpPr>
        <p:spPr bwMode="auto">
          <a:xfrm>
            <a:off x="7315200" y="4467941"/>
            <a:ext cx="1197764" cy="246221"/>
          </a:xfrm>
          <a:prstGeom prst="rect">
            <a:avLst/>
          </a:prstGeom>
          <a:noFill/>
          <a:ln w="28575" cap="sq">
            <a:noFill/>
            <a:miter lim="800000"/>
            <a:headEnd/>
            <a:tailEnd/>
          </a:ln>
          <a:effectLst/>
        </p:spPr>
        <p:txBody>
          <a:bodyPr wrap="none" anchor="ctr">
            <a:prstTxWarp prst="textNoShape">
              <a:avLst/>
            </a:prstTxWarp>
            <a:spAutoFit/>
          </a:bodyPr>
          <a:lstStyle/>
          <a:p>
            <a:r>
              <a:rPr lang="en-US" sz="1000" b="1">
                <a:solidFill>
                  <a:srgbClr val="4B4B4B"/>
                </a:solidFill>
                <a:latin typeface="Comic Sans MS" charset="0"/>
              </a:rPr>
              <a:t>Sub-Farm Input</a:t>
            </a:r>
            <a:endParaRPr lang="en-US" sz="1000" b="1" u="sng">
              <a:solidFill>
                <a:srgbClr val="060275"/>
              </a:solidFill>
              <a:latin typeface="Comic Sans MS" charset="0"/>
            </a:endParaRPr>
          </a:p>
        </p:txBody>
      </p:sp>
      <p:sp>
        <p:nvSpPr>
          <p:cNvPr id="1407934" name="Text Box 958"/>
          <p:cNvSpPr txBox="1">
            <a:spLocks noChangeArrowheads="1"/>
          </p:cNvSpPr>
          <p:nvPr/>
        </p:nvSpPr>
        <p:spPr bwMode="auto">
          <a:xfrm>
            <a:off x="7315200" y="3835371"/>
            <a:ext cx="1625052" cy="400110"/>
          </a:xfrm>
          <a:prstGeom prst="rect">
            <a:avLst/>
          </a:prstGeom>
          <a:noFill/>
          <a:ln w="28575" cap="sq">
            <a:noFill/>
            <a:miter lim="800000"/>
            <a:headEnd/>
            <a:tailEnd/>
          </a:ln>
          <a:effectLst/>
        </p:spPr>
        <p:txBody>
          <a:bodyPr wrap="none" anchor="ctr">
            <a:prstTxWarp prst="textNoShape">
              <a:avLst/>
            </a:prstTxWarp>
            <a:spAutoFit/>
          </a:bodyPr>
          <a:lstStyle/>
          <a:p>
            <a:pPr algn="l"/>
            <a:r>
              <a:rPr lang="en-US" sz="1000" b="1">
                <a:solidFill>
                  <a:srgbClr val="4B4B4B"/>
                </a:solidFill>
                <a:latin typeface="Comic Sans MS" charset="0"/>
              </a:rPr>
              <a:t>Dataflow Manager</a:t>
            </a:r>
          </a:p>
          <a:p>
            <a:pPr algn="l"/>
            <a:r>
              <a:rPr lang="en-US" sz="1000" b="1">
                <a:solidFill>
                  <a:srgbClr val="4B4B4B"/>
                </a:solidFill>
                <a:latin typeface="Comic Sans MS" charset="0"/>
              </a:rPr>
              <a:t>Event Building Network</a:t>
            </a:r>
            <a:endParaRPr lang="en-US" sz="1000" b="1" u="sng">
              <a:solidFill>
                <a:srgbClr val="060275"/>
              </a:solidFill>
              <a:latin typeface="Comic Sans MS" charset="0"/>
            </a:endParaRPr>
          </a:p>
        </p:txBody>
      </p:sp>
    </p:spTree>
  </p:cSld>
  <p:clrMapOvr>
    <a:masterClrMapping/>
  </p:clrMapOvr>
  <p:transition advTm="61536"/>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60" name="Segnaposto data 1"/>
          <p:cNvSpPr>
            <a:spLocks noGrp="1"/>
          </p:cNvSpPr>
          <p:nvPr>
            <p:ph type="dt" sz="half" idx="10"/>
          </p:nvPr>
        </p:nvSpPr>
        <p:spPr/>
        <p:txBody>
          <a:bodyPr/>
          <a:lstStyle/>
          <a:p>
            <a:fld id="{A3A56B84-5EB9-B244-A801-403F2FC0B25C}" type="datetime4">
              <a:rPr lang="en-US"/>
              <a:pPr/>
              <a:t>15 luglio 2011</a:t>
            </a:fld>
            <a:endParaRPr lang="en-US"/>
          </a:p>
        </p:txBody>
      </p:sp>
      <p:sp>
        <p:nvSpPr>
          <p:cNvPr id="861" name="Segnaposto numero diapositiva 2"/>
          <p:cNvSpPr>
            <a:spLocks noGrp="1"/>
          </p:cNvSpPr>
          <p:nvPr>
            <p:ph type="sldNum" sz="quarter" idx="11"/>
          </p:nvPr>
        </p:nvSpPr>
        <p:spPr/>
        <p:txBody>
          <a:bodyPr/>
          <a:lstStyle/>
          <a:p>
            <a:fld id="{D08894DF-042D-C84F-B481-E6BC26A1C08F}" type="slidenum">
              <a:rPr lang="en-US"/>
              <a:pPr/>
              <a:t>14</a:t>
            </a:fld>
            <a:endParaRPr lang="en-US"/>
          </a:p>
        </p:txBody>
      </p:sp>
      <p:sp>
        <p:nvSpPr>
          <p:cNvPr id="1404931" name="Text Box 3"/>
          <p:cNvSpPr txBox="1">
            <a:spLocks noChangeArrowheads="1"/>
          </p:cNvSpPr>
          <p:nvPr/>
        </p:nvSpPr>
        <p:spPr bwMode="auto">
          <a:xfrm>
            <a:off x="5114193" y="3849688"/>
            <a:ext cx="1698381" cy="982662"/>
          </a:xfrm>
          <a:prstGeom prst="rect">
            <a:avLst/>
          </a:prstGeom>
          <a:solidFill>
            <a:srgbClr val="DCDCE2">
              <a:alpha val="70000"/>
            </a:srgbClr>
          </a:solidFill>
          <a:ln w="6350" cap="sq">
            <a:solidFill>
              <a:schemeClr val="accent2"/>
            </a:solidFill>
            <a:miter lim="800000"/>
            <a:headEnd/>
            <a:tailEnd/>
          </a:ln>
          <a:effectLst/>
        </p:spPr>
        <p:txBody>
          <a:bodyPr anchor="ctr">
            <a:prstTxWarp prst="textNoShape">
              <a:avLst/>
            </a:prstTxWarp>
          </a:bodyPr>
          <a:lstStyle/>
          <a:p>
            <a:pPr algn="r"/>
            <a:r>
              <a:rPr lang="en-US" sz="1400" b="1">
                <a:latin typeface="Comic Sans MS" charset="0"/>
              </a:rPr>
              <a:t>EB</a:t>
            </a:r>
            <a:endParaRPr lang="en-US" sz="1800" b="1">
              <a:latin typeface="Comic Sans MS" charset="0"/>
            </a:endParaRPr>
          </a:p>
        </p:txBody>
      </p:sp>
      <p:sp>
        <p:nvSpPr>
          <p:cNvPr id="1404933" name="Text Box 5"/>
          <p:cNvSpPr txBox="1">
            <a:spLocks noChangeArrowheads="1"/>
          </p:cNvSpPr>
          <p:nvPr/>
        </p:nvSpPr>
        <p:spPr bwMode="auto">
          <a:xfrm>
            <a:off x="2048608" y="2819400"/>
            <a:ext cx="1745274" cy="1093788"/>
          </a:xfrm>
          <a:prstGeom prst="rect">
            <a:avLst/>
          </a:prstGeom>
          <a:solidFill>
            <a:srgbClr val="DCDCE2">
              <a:alpha val="70000"/>
            </a:srgbClr>
          </a:solidFill>
          <a:ln w="12700" cap="sq">
            <a:solidFill>
              <a:schemeClr val="hlink"/>
            </a:solidFill>
            <a:miter lim="800000"/>
            <a:headEnd/>
            <a:tailEnd/>
          </a:ln>
          <a:effectLst/>
        </p:spPr>
        <p:txBody>
          <a:bodyPr anchor="ctr">
            <a:prstTxWarp prst="textNoShape">
              <a:avLst/>
            </a:prstTxWarp>
          </a:bodyPr>
          <a:lstStyle/>
          <a:p>
            <a:pPr algn="l"/>
            <a:r>
              <a:rPr lang="en-US" sz="1400" b="1">
                <a:latin typeface="Comic Sans MS" charset="0"/>
              </a:rPr>
              <a:t>       L2</a:t>
            </a:r>
          </a:p>
          <a:p>
            <a:pPr algn="l"/>
            <a:endParaRPr lang="en-US" sz="1400" b="1">
              <a:latin typeface="Comic Sans MS" charset="0"/>
            </a:endParaRPr>
          </a:p>
          <a:p>
            <a:pPr algn="l"/>
            <a:endParaRPr lang="en-US" sz="1400" b="1">
              <a:latin typeface="Comic Sans MS" charset="0"/>
            </a:endParaRPr>
          </a:p>
          <a:p>
            <a:pPr algn="l"/>
            <a:endParaRPr lang="en-US" sz="1800" b="1">
              <a:latin typeface="Comic Sans MS" charset="0"/>
            </a:endParaRPr>
          </a:p>
        </p:txBody>
      </p:sp>
      <p:sp>
        <p:nvSpPr>
          <p:cNvPr id="1404934" name="Text Box 6"/>
          <p:cNvSpPr txBox="1">
            <a:spLocks noChangeArrowheads="1"/>
          </p:cNvSpPr>
          <p:nvPr/>
        </p:nvSpPr>
        <p:spPr bwMode="auto">
          <a:xfrm>
            <a:off x="5114193" y="2874964"/>
            <a:ext cx="1696915" cy="733425"/>
          </a:xfrm>
          <a:prstGeom prst="rect">
            <a:avLst/>
          </a:prstGeom>
          <a:solidFill>
            <a:srgbClr val="DCDCE2">
              <a:alpha val="70000"/>
            </a:srgbClr>
          </a:solidFill>
          <a:ln w="6350" cap="sq">
            <a:solidFill>
              <a:schemeClr val="accent2"/>
            </a:solidFill>
            <a:miter lim="800000"/>
            <a:headEnd/>
            <a:tailEnd/>
          </a:ln>
          <a:effectLst/>
        </p:spPr>
        <p:txBody>
          <a:bodyPr anchor="ctr">
            <a:prstTxWarp prst="textNoShape">
              <a:avLst/>
            </a:prstTxWarp>
          </a:bodyPr>
          <a:lstStyle/>
          <a:p>
            <a:pPr algn="l"/>
            <a:endParaRPr lang="en-US" sz="1400" b="1">
              <a:latin typeface="Comic Sans MS" charset="0"/>
            </a:endParaRPr>
          </a:p>
          <a:p>
            <a:pPr algn="l"/>
            <a:endParaRPr lang="en-US" sz="1400" b="1">
              <a:latin typeface="Comic Sans MS" charset="0"/>
            </a:endParaRPr>
          </a:p>
          <a:p>
            <a:pPr algn="l"/>
            <a:r>
              <a:rPr lang="en-US" sz="1400" b="1">
                <a:latin typeface="Comic Sans MS" charset="0"/>
              </a:rPr>
              <a:t>	   ROS</a:t>
            </a:r>
            <a:endParaRPr lang="en-US" sz="1800" b="1">
              <a:latin typeface="Comic Sans MS" charset="0"/>
            </a:endParaRPr>
          </a:p>
        </p:txBody>
      </p:sp>
      <p:sp>
        <p:nvSpPr>
          <p:cNvPr id="1404935" name="Text Box 7"/>
          <p:cNvSpPr txBox="1">
            <a:spLocks noChangeArrowheads="1"/>
          </p:cNvSpPr>
          <p:nvPr/>
        </p:nvSpPr>
        <p:spPr bwMode="auto">
          <a:xfrm>
            <a:off x="1861039" y="898526"/>
            <a:ext cx="2026627" cy="1343025"/>
          </a:xfrm>
          <a:prstGeom prst="rect">
            <a:avLst/>
          </a:prstGeom>
          <a:gradFill rotWithShape="0">
            <a:gsLst>
              <a:gs pos="0">
                <a:srgbClr val="99CCFF">
                  <a:gamma/>
                  <a:shade val="46275"/>
                  <a:invGamma/>
                  <a:alpha val="39999"/>
                </a:srgbClr>
              </a:gs>
              <a:gs pos="50000">
                <a:srgbClr val="99CCFF">
                  <a:alpha val="80000"/>
                </a:srgbClr>
              </a:gs>
              <a:gs pos="100000">
                <a:srgbClr val="99CCFF">
                  <a:gamma/>
                  <a:shade val="46275"/>
                  <a:invGamma/>
                  <a:alpha val="39999"/>
                </a:srgbClr>
              </a:gs>
            </a:gsLst>
            <a:lin ang="5400000" scaled="1"/>
          </a:gradFill>
          <a:ln w="28575" cap="sq">
            <a:noFill/>
            <a:miter lim="800000"/>
            <a:headEnd/>
            <a:tailEnd/>
          </a:ln>
          <a:effectLst/>
        </p:spPr>
        <p:txBody>
          <a:bodyPr anchor="ctr">
            <a:prstTxWarp prst="textNoShape">
              <a:avLst/>
            </a:prstTxWarp>
          </a:bodyPr>
          <a:lstStyle/>
          <a:p>
            <a:pPr algn="l"/>
            <a:r>
              <a:rPr lang="en-US" sz="1800" b="1">
                <a:latin typeface="Comic Sans MS" charset="0"/>
              </a:rPr>
              <a:t>Level 1</a:t>
            </a:r>
            <a:endParaRPr lang="en-US" b="1">
              <a:latin typeface="Comic Sans MS" charset="0"/>
            </a:endParaRPr>
          </a:p>
          <a:p>
            <a:pPr algn="l"/>
            <a:endParaRPr lang="en-US" b="1">
              <a:latin typeface="Comic Sans MS" charset="0"/>
            </a:endParaRPr>
          </a:p>
          <a:p>
            <a:pPr algn="l"/>
            <a:endParaRPr lang="en-US" sz="1800" b="1">
              <a:latin typeface="Comic Sans MS" charset="0"/>
            </a:endParaRPr>
          </a:p>
        </p:txBody>
      </p:sp>
      <p:pic>
        <p:nvPicPr>
          <p:cNvPr id="1404936" name="Picture 8"/>
          <p:cNvPicPr>
            <a:picLocks noChangeAspect="1" noChangeArrowheads="1"/>
          </p:cNvPicPr>
          <p:nvPr/>
        </p:nvPicPr>
        <p:blipFill>
          <a:blip r:embed="rId3">
            <a:alphaModFix amt="65000"/>
          </a:blip>
          <a:srcRect/>
          <a:stretch>
            <a:fillRect/>
          </a:stretch>
        </p:blipFill>
        <p:spPr bwMode="auto">
          <a:xfrm>
            <a:off x="2838451" y="1611314"/>
            <a:ext cx="760534" cy="534987"/>
          </a:xfrm>
          <a:prstGeom prst="rect">
            <a:avLst/>
          </a:prstGeom>
          <a:noFill/>
          <a:ln w="9525">
            <a:noFill/>
            <a:miter lim="800000"/>
            <a:headEnd/>
            <a:tailEnd/>
          </a:ln>
        </p:spPr>
      </p:pic>
      <p:sp>
        <p:nvSpPr>
          <p:cNvPr id="1404937" name="Text Box 9"/>
          <p:cNvSpPr txBox="1">
            <a:spLocks noChangeArrowheads="1"/>
          </p:cNvSpPr>
          <p:nvPr/>
        </p:nvSpPr>
        <p:spPr bwMode="auto">
          <a:xfrm>
            <a:off x="5026269" y="1311275"/>
            <a:ext cx="2252297" cy="1263650"/>
          </a:xfrm>
          <a:prstGeom prst="rect">
            <a:avLst/>
          </a:prstGeom>
          <a:gradFill rotWithShape="0">
            <a:gsLst>
              <a:gs pos="0">
                <a:srgbClr val="99CCFF">
                  <a:gamma/>
                  <a:shade val="46275"/>
                  <a:invGamma/>
                  <a:alpha val="39999"/>
                </a:srgbClr>
              </a:gs>
              <a:gs pos="50000">
                <a:srgbClr val="99CCFF">
                  <a:alpha val="80000"/>
                </a:srgbClr>
              </a:gs>
              <a:gs pos="100000">
                <a:srgbClr val="99CCFF">
                  <a:gamma/>
                  <a:shade val="46275"/>
                  <a:invGamma/>
                  <a:alpha val="39999"/>
                </a:srgbClr>
              </a:gs>
            </a:gsLst>
            <a:lin ang="5400000" scaled="1"/>
          </a:gradFill>
          <a:ln w="28575" cap="sq">
            <a:noFill/>
            <a:miter lim="800000"/>
            <a:headEnd/>
            <a:tailEnd/>
          </a:ln>
          <a:effectLst/>
        </p:spPr>
        <p:txBody>
          <a:bodyPr anchor="ctr">
            <a:prstTxWarp prst="textNoShape">
              <a:avLst/>
            </a:prstTxWarp>
          </a:bodyPr>
          <a:lstStyle/>
          <a:p>
            <a:pPr algn="r"/>
            <a:r>
              <a:rPr lang="en-US" sz="1800" b="1">
                <a:latin typeface="Comic Sans MS" charset="0"/>
              </a:rPr>
              <a:t>Det. </a:t>
            </a:r>
          </a:p>
          <a:p>
            <a:pPr algn="r"/>
            <a:r>
              <a:rPr lang="en-US" sz="1800" b="1">
                <a:latin typeface="Comic Sans MS" charset="0"/>
              </a:rPr>
              <a:t>R/O</a:t>
            </a:r>
            <a:endParaRPr lang="en-US" sz="1400" b="1">
              <a:latin typeface="Comic Sans MS" charset="0"/>
            </a:endParaRPr>
          </a:p>
          <a:p>
            <a:pPr algn="r"/>
            <a:endParaRPr lang="en-US" sz="1400" b="1">
              <a:latin typeface="Comic Sans MS" charset="0"/>
            </a:endParaRPr>
          </a:p>
          <a:p>
            <a:pPr algn="r"/>
            <a:endParaRPr lang="en-US" sz="1800" b="1">
              <a:latin typeface="Comic Sans MS" charset="0"/>
            </a:endParaRPr>
          </a:p>
        </p:txBody>
      </p:sp>
      <p:grpSp>
        <p:nvGrpSpPr>
          <p:cNvPr id="2" name="Group 10"/>
          <p:cNvGrpSpPr>
            <a:grpSpLocks/>
          </p:cNvGrpSpPr>
          <p:nvPr/>
        </p:nvGrpSpPr>
        <p:grpSpPr bwMode="auto">
          <a:xfrm>
            <a:off x="5190393" y="1101726"/>
            <a:ext cx="1463920" cy="657225"/>
            <a:chOff x="3696" y="806"/>
            <a:chExt cx="999" cy="414"/>
          </a:xfrm>
        </p:grpSpPr>
        <p:grpSp>
          <p:nvGrpSpPr>
            <p:cNvPr id="3" name="Group 11"/>
            <p:cNvGrpSpPr>
              <a:grpSpLocks/>
            </p:cNvGrpSpPr>
            <p:nvPr/>
          </p:nvGrpSpPr>
          <p:grpSpPr bwMode="auto">
            <a:xfrm>
              <a:off x="3696" y="806"/>
              <a:ext cx="199" cy="414"/>
              <a:chOff x="3656" y="1276"/>
              <a:chExt cx="199" cy="1448"/>
            </a:xfrm>
          </p:grpSpPr>
          <p:sp>
            <p:nvSpPr>
              <p:cNvPr id="1404940" name="Line 12"/>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4941" name="Line 13"/>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4942" name="Line 14"/>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nvGrpSpPr>
            <p:cNvPr id="4" name="Group 15"/>
            <p:cNvGrpSpPr>
              <a:grpSpLocks/>
            </p:cNvGrpSpPr>
            <p:nvPr/>
          </p:nvGrpSpPr>
          <p:grpSpPr bwMode="auto">
            <a:xfrm>
              <a:off x="4101" y="806"/>
              <a:ext cx="199" cy="414"/>
              <a:chOff x="3656" y="1276"/>
              <a:chExt cx="199" cy="1448"/>
            </a:xfrm>
          </p:grpSpPr>
          <p:sp>
            <p:nvSpPr>
              <p:cNvPr id="1404944" name="Line 16"/>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4945" name="Line 17"/>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4946" name="Line 18"/>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nvGrpSpPr>
            <p:cNvPr id="5" name="Group 19"/>
            <p:cNvGrpSpPr>
              <a:grpSpLocks/>
            </p:cNvGrpSpPr>
            <p:nvPr/>
          </p:nvGrpSpPr>
          <p:grpSpPr bwMode="auto">
            <a:xfrm>
              <a:off x="4496" y="806"/>
              <a:ext cx="199" cy="414"/>
              <a:chOff x="3656" y="1276"/>
              <a:chExt cx="199" cy="1448"/>
            </a:xfrm>
          </p:grpSpPr>
          <p:sp>
            <p:nvSpPr>
              <p:cNvPr id="1404948" name="Line 20"/>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4949" name="Line 21"/>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404950" name="Line 22"/>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grpSp>
        <p:nvGrpSpPr>
          <p:cNvPr id="6" name="Group 23"/>
          <p:cNvGrpSpPr>
            <a:grpSpLocks/>
          </p:cNvGrpSpPr>
          <p:nvPr/>
        </p:nvGrpSpPr>
        <p:grpSpPr bwMode="auto">
          <a:xfrm>
            <a:off x="5348655" y="1855789"/>
            <a:ext cx="1200150" cy="573087"/>
            <a:chOff x="3656" y="1276"/>
            <a:chExt cx="199" cy="1448"/>
          </a:xfrm>
        </p:grpSpPr>
        <p:sp>
          <p:nvSpPr>
            <p:cNvPr id="1404952" name="Line 24"/>
            <p:cNvSpPr>
              <a:spLocks noChangeShapeType="1"/>
            </p:cNvSpPr>
            <p:nvPr/>
          </p:nvSpPr>
          <p:spPr bwMode="auto">
            <a:xfrm>
              <a:off x="3656" y="1276"/>
              <a:ext cx="0" cy="1446"/>
            </a:xfrm>
            <a:prstGeom prst="line">
              <a:avLst/>
            </a:prstGeom>
            <a:noFill/>
            <a:ln w="28575">
              <a:solidFill>
                <a:srgbClr val="000000"/>
              </a:solidFill>
              <a:round/>
              <a:headEnd/>
              <a:tailEnd/>
            </a:ln>
          </p:spPr>
          <p:txBody>
            <a:bodyPr>
              <a:prstTxWarp prst="textNoShape">
                <a:avLst/>
              </a:prstTxWarp>
            </a:bodyPr>
            <a:lstStyle/>
            <a:p>
              <a:endParaRPr lang="it-IT"/>
            </a:p>
          </p:txBody>
        </p:sp>
        <p:sp>
          <p:nvSpPr>
            <p:cNvPr id="1404953" name="Line 25"/>
            <p:cNvSpPr>
              <a:spLocks noChangeShapeType="1"/>
            </p:cNvSpPr>
            <p:nvPr/>
          </p:nvSpPr>
          <p:spPr bwMode="auto">
            <a:xfrm>
              <a:off x="3855" y="1277"/>
              <a:ext cx="0" cy="1445"/>
            </a:xfrm>
            <a:prstGeom prst="line">
              <a:avLst/>
            </a:prstGeom>
            <a:noFill/>
            <a:ln w="28575">
              <a:solidFill>
                <a:srgbClr val="000000"/>
              </a:solidFill>
              <a:round/>
              <a:headEnd/>
              <a:tailEnd/>
            </a:ln>
          </p:spPr>
          <p:txBody>
            <a:bodyPr>
              <a:prstTxWarp prst="textNoShape">
                <a:avLst/>
              </a:prstTxWarp>
            </a:bodyPr>
            <a:lstStyle/>
            <a:p>
              <a:endParaRPr lang="it-IT"/>
            </a:p>
          </p:txBody>
        </p:sp>
        <p:sp>
          <p:nvSpPr>
            <p:cNvPr id="1404954" name="Line 26"/>
            <p:cNvSpPr>
              <a:spLocks noChangeShapeType="1"/>
            </p:cNvSpPr>
            <p:nvPr/>
          </p:nvSpPr>
          <p:spPr bwMode="auto">
            <a:xfrm>
              <a:off x="3755" y="1276"/>
              <a:ext cx="0" cy="1448"/>
            </a:xfrm>
            <a:prstGeom prst="line">
              <a:avLst/>
            </a:prstGeom>
            <a:noFill/>
            <a:ln w="28575">
              <a:solidFill>
                <a:srgbClr val="000000"/>
              </a:solidFill>
              <a:round/>
              <a:headEnd/>
              <a:tailEnd/>
            </a:ln>
          </p:spPr>
          <p:txBody>
            <a:bodyPr>
              <a:prstTxWarp prst="textNoShape">
                <a:avLst/>
              </a:prstTxWarp>
            </a:bodyPr>
            <a:lstStyle/>
            <a:p>
              <a:endParaRPr lang="it-IT"/>
            </a:p>
          </p:txBody>
        </p:sp>
      </p:grpSp>
      <p:grpSp>
        <p:nvGrpSpPr>
          <p:cNvPr id="7" name="Group 27"/>
          <p:cNvGrpSpPr>
            <a:grpSpLocks/>
          </p:cNvGrpSpPr>
          <p:nvPr/>
        </p:nvGrpSpPr>
        <p:grpSpPr bwMode="auto">
          <a:xfrm>
            <a:off x="5155223" y="1587502"/>
            <a:ext cx="1541585" cy="369888"/>
            <a:chOff x="3672" y="1000"/>
            <a:chExt cx="1052" cy="233"/>
          </a:xfrm>
        </p:grpSpPr>
        <p:sp>
          <p:nvSpPr>
            <p:cNvPr id="1404956" name="Rectangle 28"/>
            <p:cNvSpPr>
              <a:spLocks noChangeArrowheads="1"/>
            </p:cNvSpPr>
            <p:nvPr/>
          </p:nvSpPr>
          <p:spPr bwMode="auto">
            <a:xfrm>
              <a:off x="3672"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sp>
          <p:nvSpPr>
            <p:cNvPr id="1404957" name="Rectangle 29"/>
            <p:cNvSpPr>
              <a:spLocks noChangeArrowheads="1"/>
            </p:cNvSpPr>
            <p:nvPr/>
          </p:nvSpPr>
          <p:spPr bwMode="auto">
            <a:xfrm>
              <a:off x="4088"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sp>
          <p:nvSpPr>
            <p:cNvPr id="1404958" name="Rectangle 30"/>
            <p:cNvSpPr>
              <a:spLocks noChangeArrowheads="1"/>
            </p:cNvSpPr>
            <p:nvPr/>
          </p:nvSpPr>
          <p:spPr bwMode="auto">
            <a:xfrm>
              <a:off x="4480"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grpSp>
      <p:sp>
        <p:nvSpPr>
          <p:cNvPr id="1404959" name="Text Box 31"/>
          <p:cNvSpPr txBox="1">
            <a:spLocks noChangeArrowheads="1"/>
          </p:cNvSpPr>
          <p:nvPr/>
        </p:nvSpPr>
        <p:spPr bwMode="auto">
          <a:xfrm>
            <a:off x="2274277" y="430491"/>
            <a:ext cx="1005879" cy="369332"/>
          </a:xfrm>
          <a:prstGeom prst="rect">
            <a:avLst/>
          </a:prstGeom>
          <a:noFill/>
          <a:ln w="28575" cap="sq">
            <a:noFill/>
            <a:miter lim="800000"/>
            <a:headEnd/>
            <a:tailEnd/>
          </a:ln>
          <a:effectLst/>
        </p:spPr>
        <p:txBody>
          <a:bodyPr wrap="none" anchor="ctr">
            <a:prstTxWarp prst="textNoShape">
              <a:avLst/>
            </a:prstTxWarp>
            <a:spAutoFit/>
          </a:bodyPr>
          <a:lstStyle/>
          <a:p>
            <a:r>
              <a:rPr lang="en-US" sz="1800" b="1" u="sng">
                <a:solidFill>
                  <a:srgbClr val="060275"/>
                </a:solidFill>
                <a:latin typeface="Comic Sans MS" charset="0"/>
              </a:rPr>
              <a:t>Trigger</a:t>
            </a:r>
            <a:endParaRPr lang="en-US" sz="2400" b="1" u="sng">
              <a:solidFill>
                <a:srgbClr val="060275"/>
              </a:solidFill>
              <a:latin typeface="Comic Sans MS" charset="0"/>
            </a:endParaRPr>
          </a:p>
        </p:txBody>
      </p:sp>
      <p:sp>
        <p:nvSpPr>
          <p:cNvPr id="1404960" name="Text Box 32"/>
          <p:cNvSpPr txBox="1">
            <a:spLocks noChangeArrowheads="1"/>
          </p:cNvSpPr>
          <p:nvPr/>
        </p:nvSpPr>
        <p:spPr bwMode="auto">
          <a:xfrm>
            <a:off x="5915758" y="430491"/>
            <a:ext cx="723275" cy="369332"/>
          </a:xfrm>
          <a:prstGeom prst="rect">
            <a:avLst/>
          </a:prstGeom>
          <a:noFill/>
          <a:ln w="28575" cap="sq">
            <a:noFill/>
            <a:miter lim="800000"/>
            <a:headEnd/>
            <a:tailEnd/>
          </a:ln>
          <a:effectLst/>
        </p:spPr>
        <p:txBody>
          <a:bodyPr wrap="none" anchor="ctr">
            <a:prstTxWarp prst="textNoShape">
              <a:avLst/>
            </a:prstTxWarp>
            <a:spAutoFit/>
          </a:bodyPr>
          <a:lstStyle/>
          <a:p>
            <a:r>
              <a:rPr lang="en-US" sz="1800" b="1" u="sng">
                <a:solidFill>
                  <a:srgbClr val="060275"/>
                </a:solidFill>
                <a:latin typeface="Comic Sans MS" charset="0"/>
              </a:rPr>
              <a:t>DAQ</a:t>
            </a:r>
          </a:p>
        </p:txBody>
      </p:sp>
      <p:sp>
        <p:nvSpPr>
          <p:cNvPr id="1404961" name="Line 33"/>
          <p:cNvSpPr>
            <a:spLocks noChangeShapeType="1"/>
          </p:cNvSpPr>
          <p:nvPr/>
        </p:nvSpPr>
        <p:spPr bwMode="auto">
          <a:xfrm>
            <a:off x="4479681" y="581025"/>
            <a:ext cx="0" cy="5545138"/>
          </a:xfrm>
          <a:prstGeom prst="line">
            <a:avLst/>
          </a:prstGeom>
          <a:noFill/>
          <a:ln w="3175">
            <a:solidFill>
              <a:srgbClr val="060275"/>
            </a:solidFill>
            <a:prstDash val="dash"/>
            <a:round/>
            <a:headEnd/>
            <a:tailEnd/>
          </a:ln>
          <a:effectLst/>
        </p:spPr>
        <p:txBody>
          <a:bodyPr anchor="ctr">
            <a:prstTxWarp prst="textNoShape">
              <a:avLst/>
            </a:prstTxWarp>
            <a:spAutoFit/>
          </a:bodyPr>
          <a:lstStyle/>
          <a:p>
            <a:endParaRPr lang="it-IT"/>
          </a:p>
        </p:txBody>
      </p:sp>
      <p:sp>
        <p:nvSpPr>
          <p:cNvPr id="1404962" name="Text Box 34"/>
          <p:cNvSpPr txBox="1">
            <a:spLocks noChangeArrowheads="1"/>
          </p:cNvSpPr>
          <p:nvPr/>
        </p:nvSpPr>
        <p:spPr bwMode="auto">
          <a:xfrm rot="21600000">
            <a:off x="3205145" y="1308508"/>
            <a:ext cx="693895"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02016B"/>
                </a:solidFill>
                <a:latin typeface="Comic Sans MS" charset="0"/>
              </a:rPr>
              <a:t>2.5 </a:t>
            </a:r>
            <a:r>
              <a:rPr lang="en-US" sz="1200" b="1">
                <a:solidFill>
                  <a:srgbClr val="02016B"/>
                </a:solidFill>
                <a:latin typeface="Symbol" charset="2"/>
              </a:rPr>
              <a:t>m</a:t>
            </a:r>
            <a:r>
              <a:rPr lang="en-US" sz="1200" b="1">
                <a:solidFill>
                  <a:srgbClr val="02016B"/>
                </a:solidFill>
                <a:latin typeface="Comic Sans MS" charset="0"/>
              </a:rPr>
              <a:t>s</a:t>
            </a:r>
          </a:p>
        </p:txBody>
      </p:sp>
      <p:sp>
        <p:nvSpPr>
          <p:cNvPr id="1404963" name="Text Box 35"/>
          <p:cNvSpPr txBox="1">
            <a:spLocks noChangeArrowheads="1"/>
          </p:cNvSpPr>
          <p:nvPr/>
        </p:nvSpPr>
        <p:spPr bwMode="auto">
          <a:xfrm>
            <a:off x="3197469" y="2805519"/>
            <a:ext cx="727633"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02016B"/>
                </a:solidFill>
                <a:latin typeface="Comic Sans MS" charset="0"/>
              </a:rPr>
              <a:t>~10 ms</a:t>
            </a:r>
          </a:p>
        </p:txBody>
      </p:sp>
      <p:grpSp>
        <p:nvGrpSpPr>
          <p:cNvPr id="8" name="Group 36"/>
          <p:cNvGrpSpPr>
            <a:grpSpLocks/>
          </p:cNvGrpSpPr>
          <p:nvPr/>
        </p:nvGrpSpPr>
        <p:grpSpPr bwMode="auto">
          <a:xfrm>
            <a:off x="2804746" y="1147763"/>
            <a:ext cx="2721220" cy="361950"/>
            <a:chOff x="2068" y="765"/>
            <a:chExt cx="1857" cy="276"/>
          </a:xfrm>
        </p:grpSpPr>
        <p:cxnSp>
          <p:nvCxnSpPr>
            <p:cNvPr id="1404965" name="AutoShape 37"/>
            <p:cNvCxnSpPr>
              <a:cxnSpLocks noChangeShapeType="1"/>
              <a:stCxn id="1404969" idx="3"/>
              <a:endCxn id="1404935" idx="0"/>
            </p:cNvCxnSpPr>
            <p:nvPr/>
          </p:nvCxnSpPr>
          <p:spPr bwMode="auto">
            <a:xfrm rot="5400000">
              <a:off x="2865" y="36"/>
              <a:ext cx="208" cy="1802"/>
            </a:xfrm>
            <a:prstGeom prst="bentConnector3">
              <a:avLst>
                <a:gd name="adj1" fmla="val -11060"/>
              </a:avLst>
            </a:prstGeom>
            <a:noFill/>
            <a:ln w="28575" cap="sq">
              <a:solidFill>
                <a:srgbClr val="FF220A"/>
              </a:solidFill>
              <a:miter lim="800000"/>
              <a:headEnd/>
              <a:tailEnd type="triangle" w="med" len="med"/>
            </a:ln>
            <a:effectLst/>
          </p:spPr>
        </p:cxnSp>
        <p:grpSp>
          <p:nvGrpSpPr>
            <p:cNvPr id="9" name="Group 38"/>
            <p:cNvGrpSpPr>
              <a:grpSpLocks/>
            </p:cNvGrpSpPr>
            <p:nvPr/>
          </p:nvGrpSpPr>
          <p:grpSpPr bwMode="auto">
            <a:xfrm>
              <a:off x="3659" y="765"/>
              <a:ext cx="266" cy="80"/>
              <a:chOff x="3659" y="965"/>
              <a:chExt cx="266" cy="80"/>
            </a:xfrm>
          </p:grpSpPr>
          <p:sp>
            <p:nvSpPr>
              <p:cNvPr id="1404967" name="Oval 39"/>
              <p:cNvSpPr>
                <a:spLocks noChangeArrowheads="1"/>
              </p:cNvSpPr>
              <p:nvPr/>
            </p:nvSpPr>
            <p:spPr bwMode="auto">
              <a:xfrm>
                <a:off x="3659"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04968" name="Oval 40"/>
              <p:cNvSpPr>
                <a:spLocks noChangeArrowheads="1"/>
              </p:cNvSpPr>
              <p:nvPr/>
            </p:nvSpPr>
            <p:spPr bwMode="auto">
              <a:xfrm>
                <a:off x="3765"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04969" name="Oval 41"/>
              <p:cNvSpPr>
                <a:spLocks noChangeArrowheads="1"/>
              </p:cNvSpPr>
              <p:nvPr/>
            </p:nvSpPr>
            <p:spPr bwMode="auto">
              <a:xfrm>
                <a:off x="3861"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grpSp>
      </p:grpSp>
      <p:grpSp>
        <p:nvGrpSpPr>
          <p:cNvPr id="10" name="Group 42"/>
          <p:cNvGrpSpPr>
            <a:grpSpLocks/>
          </p:cNvGrpSpPr>
          <p:nvPr/>
        </p:nvGrpSpPr>
        <p:grpSpPr bwMode="auto">
          <a:xfrm>
            <a:off x="3877408" y="1887538"/>
            <a:ext cx="2716823" cy="292100"/>
            <a:chOff x="2800" y="1189"/>
            <a:chExt cx="1854" cy="184"/>
          </a:xfrm>
        </p:grpSpPr>
        <p:cxnSp>
          <p:nvCxnSpPr>
            <p:cNvPr id="1404971" name="AutoShape 43"/>
            <p:cNvCxnSpPr>
              <a:cxnSpLocks noChangeShapeType="1"/>
              <a:stCxn id="1404935" idx="3"/>
              <a:endCxn id="1404975" idx="2"/>
            </p:cNvCxnSpPr>
            <p:nvPr/>
          </p:nvCxnSpPr>
          <p:spPr bwMode="auto">
            <a:xfrm>
              <a:off x="2800" y="1189"/>
              <a:ext cx="979" cy="144"/>
            </a:xfrm>
            <a:prstGeom prst="bentConnector3">
              <a:avLst>
                <a:gd name="adj1" fmla="val 25843"/>
              </a:avLst>
            </a:prstGeom>
            <a:noFill/>
            <a:ln w="3175" cap="sq">
              <a:solidFill>
                <a:srgbClr val="FF220A"/>
              </a:solidFill>
              <a:miter lim="800000"/>
              <a:headEnd/>
              <a:tailEnd type="triangle" w="med" len="med"/>
            </a:ln>
            <a:effectLst/>
          </p:spPr>
        </p:cxnSp>
        <p:cxnSp>
          <p:nvCxnSpPr>
            <p:cNvPr id="1404972" name="AutoShape 44"/>
            <p:cNvCxnSpPr>
              <a:cxnSpLocks noChangeShapeType="1"/>
              <a:stCxn id="1404976" idx="6"/>
              <a:endCxn id="1404977" idx="2"/>
            </p:cNvCxnSpPr>
            <p:nvPr/>
          </p:nvCxnSpPr>
          <p:spPr bwMode="auto">
            <a:xfrm>
              <a:off x="4243" y="1333"/>
              <a:ext cx="347" cy="0"/>
            </a:xfrm>
            <a:prstGeom prst="straightConnector1">
              <a:avLst/>
            </a:prstGeom>
            <a:noFill/>
            <a:ln w="3175" cap="sq">
              <a:solidFill>
                <a:srgbClr val="FF220A"/>
              </a:solidFill>
              <a:round/>
              <a:headEnd/>
              <a:tailEnd type="triangle" w="med" len="med"/>
            </a:ln>
            <a:effectLst/>
          </p:spPr>
        </p:cxnSp>
        <p:cxnSp>
          <p:nvCxnSpPr>
            <p:cNvPr id="1404973" name="AutoShape 45"/>
            <p:cNvCxnSpPr>
              <a:cxnSpLocks noChangeShapeType="1"/>
              <a:stCxn id="1404975" idx="6"/>
              <a:endCxn id="1404976" idx="2"/>
            </p:cNvCxnSpPr>
            <p:nvPr/>
          </p:nvCxnSpPr>
          <p:spPr bwMode="auto">
            <a:xfrm>
              <a:off x="3843" y="1333"/>
              <a:ext cx="336" cy="0"/>
            </a:xfrm>
            <a:prstGeom prst="straightConnector1">
              <a:avLst/>
            </a:prstGeom>
            <a:noFill/>
            <a:ln w="3175" cap="sq">
              <a:solidFill>
                <a:srgbClr val="FF220A"/>
              </a:solidFill>
              <a:round/>
              <a:headEnd/>
              <a:tailEnd type="triangle" w="med" len="med"/>
            </a:ln>
            <a:effectLst/>
          </p:spPr>
        </p:cxnSp>
        <p:grpSp>
          <p:nvGrpSpPr>
            <p:cNvPr id="11" name="Group 46"/>
            <p:cNvGrpSpPr>
              <a:grpSpLocks/>
            </p:cNvGrpSpPr>
            <p:nvPr/>
          </p:nvGrpSpPr>
          <p:grpSpPr bwMode="auto">
            <a:xfrm>
              <a:off x="3779" y="1293"/>
              <a:ext cx="875" cy="80"/>
              <a:chOff x="3771" y="1717"/>
              <a:chExt cx="875" cy="80"/>
            </a:xfrm>
          </p:grpSpPr>
          <p:sp>
            <p:nvSpPr>
              <p:cNvPr id="1404975" name="Oval 47"/>
              <p:cNvSpPr>
                <a:spLocks noChangeArrowheads="1"/>
              </p:cNvSpPr>
              <p:nvPr/>
            </p:nvSpPr>
            <p:spPr bwMode="auto">
              <a:xfrm>
                <a:off x="3771" y="1717"/>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04976" name="Oval 48"/>
              <p:cNvSpPr>
                <a:spLocks noChangeArrowheads="1"/>
              </p:cNvSpPr>
              <p:nvPr/>
            </p:nvSpPr>
            <p:spPr bwMode="auto">
              <a:xfrm>
                <a:off x="4171" y="1717"/>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404977" name="Oval 49"/>
              <p:cNvSpPr>
                <a:spLocks noChangeArrowheads="1"/>
              </p:cNvSpPr>
              <p:nvPr/>
            </p:nvSpPr>
            <p:spPr bwMode="auto">
              <a:xfrm>
                <a:off x="4582" y="1717"/>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grpSp>
      </p:grpSp>
      <p:cxnSp>
        <p:nvCxnSpPr>
          <p:cNvPr id="1404978" name="AutoShape 50"/>
          <p:cNvCxnSpPr>
            <a:cxnSpLocks noChangeShapeType="1"/>
            <a:stCxn id="1404934" idx="2"/>
            <a:endCxn id="1404988" idx="6"/>
          </p:cNvCxnSpPr>
          <p:nvPr/>
        </p:nvCxnSpPr>
        <p:spPr bwMode="auto">
          <a:xfrm rot="5400000">
            <a:off x="4822826" y="2538414"/>
            <a:ext cx="69850" cy="2209800"/>
          </a:xfrm>
          <a:prstGeom prst="bentConnector2">
            <a:avLst/>
          </a:prstGeom>
          <a:noFill/>
          <a:ln w="28575" cap="sq">
            <a:solidFill>
              <a:srgbClr val="FF000C"/>
            </a:solidFill>
            <a:miter lim="800000"/>
            <a:headEnd/>
            <a:tailEnd type="triangle" w="med" len="med"/>
          </a:ln>
          <a:effectLst/>
        </p:spPr>
      </p:cxnSp>
      <p:sp>
        <p:nvSpPr>
          <p:cNvPr id="1404979" name="Text Box 51"/>
          <p:cNvSpPr txBox="1">
            <a:spLocks noChangeArrowheads="1"/>
          </p:cNvSpPr>
          <p:nvPr/>
        </p:nvSpPr>
        <p:spPr bwMode="auto">
          <a:xfrm>
            <a:off x="4935415" y="621655"/>
            <a:ext cx="765654" cy="461665"/>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4B4B4B"/>
                </a:solidFill>
                <a:latin typeface="Comic Sans MS" charset="0"/>
              </a:rPr>
              <a:t>Calo </a:t>
            </a:r>
            <a:br>
              <a:rPr lang="en-US" sz="1200" b="1">
                <a:solidFill>
                  <a:srgbClr val="4B4B4B"/>
                </a:solidFill>
                <a:latin typeface="Comic Sans MS" charset="0"/>
              </a:rPr>
            </a:br>
            <a:r>
              <a:rPr lang="en-US" sz="1200" b="1">
                <a:solidFill>
                  <a:srgbClr val="4B4B4B"/>
                </a:solidFill>
                <a:latin typeface="Comic Sans MS" charset="0"/>
              </a:rPr>
              <a:t>MuTrCh</a:t>
            </a:r>
            <a:endParaRPr lang="en-US" sz="1200" b="1" u="sng">
              <a:solidFill>
                <a:srgbClr val="060275"/>
              </a:solidFill>
              <a:latin typeface="Comic Sans MS" charset="0"/>
            </a:endParaRPr>
          </a:p>
        </p:txBody>
      </p:sp>
      <p:sp>
        <p:nvSpPr>
          <p:cNvPr id="1404980" name="Text Box 52"/>
          <p:cNvSpPr txBox="1">
            <a:spLocks noChangeArrowheads="1"/>
          </p:cNvSpPr>
          <p:nvPr/>
        </p:nvSpPr>
        <p:spPr bwMode="auto">
          <a:xfrm>
            <a:off x="5625612" y="833844"/>
            <a:ext cx="1411940"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4B4B4B"/>
                </a:solidFill>
                <a:latin typeface="Comic Sans MS" charset="0"/>
              </a:rPr>
              <a:t>Other detectors</a:t>
            </a:r>
            <a:endParaRPr lang="en-US" sz="1200" b="1" u="sng">
              <a:solidFill>
                <a:srgbClr val="060275"/>
              </a:solidFill>
              <a:latin typeface="Comic Sans MS" charset="0"/>
            </a:endParaRPr>
          </a:p>
        </p:txBody>
      </p:sp>
      <p:sp>
        <p:nvSpPr>
          <p:cNvPr id="1404981" name="Rectangle 53"/>
          <p:cNvSpPr>
            <a:spLocks noChangeArrowheads="1"/>
          </p:cNvSpPr>
          <p:nvPr/>
        </p:nvSpPr>
        <p:spPr bwMode="auto">
          <a:xfrm>
            <a:off x="5761893" y="3921126"/>
            <a:ext cx="391258" cy="163513"/>
          </a:xfrm>
          <a:prstGeom prst="rect">
            <a:avLst/>
          </a:prstGeom>
          <a:noFill/>
          <a:ln w="9525">
            <a:noFill/>
            <a:miter lim="800000"/>
            <a:headEnd/>
            <a:tailEnd/>
          </a:ln>
        </p:spPr>
        <p:txBody>
          <a:bodyPr>
            <a:prstTxWarp prst="textNoShape">
              <a:avLst/>
            </a:prstTxWarp>
          </a:bodyPr>
          <a:lstStyle/>
          <a:p>
            <a:endParaRPr lang="it-IT"/>
          </a:p>
        </p:txBody>
      </p:sp>
      <p:sp>
        <p:nvSpPr>
          <p:cNvPr id="1404982" name="Rectangle 54"/>
          <p:cNvSpPr>
            <a:spLocks noChangeArrowheads="1"/>
          </p:cNvSpPr>
          <p:nvPr/>
        </p:nvSpPr>
        <p:spPr bwMode="auto">
          <a:xfrm>
            <a:off x="5701812" y="4718050"/>
            <a:ext cx="345831" cy="165100"/>
          </a:xfrm>
          <a:prstGeom prst="rect">
            <a:avLst/>
          </a:prstGeom>
          <a:noFill/>
          <a:ln w="9525">
            <a:noFill/>
            <a:miter lim="800000"/>
            <a:headEnd/>
            <a:tailEnd/>
          </a:ln>
        </p:spPr>
        <p:txBody>
          <a:bodyPr>
            <a:prstTxWarp prst="textNoShape">
              <a:avLst/>
            </a:prstTxWarp>
          </a:bodyPr>
          <a:lstStyle/>
          <a:p>
            <a:endParaRPr lang="it-IT"/>
          </a:p>
        </p:txBody>
      </p:sp>
      <p:sp>
        <p:nvSpPr>
          <p:cNvPr id="1404983" name="Text Box 55"/>
          <p:cNvSpPr txBox="1">
            <a:spLocks noChangeArrowheads="1"/>
          </p:cNvSpPr>
          <p:nvPr/>
        </p:nvSpPr>
        <p:spPr bwMode="auto">
          <a:xfrm>
            <a:off x="7315200" y="3287813"/>
            <a:ext cx="1836873" cy="307777"/>
          </a:xfrm>
          <a:prstGeom prst="rect">
            <a:avLst/>
          </a:prstGeom>
          <a:noFill/>
          <a:ln w="28575" cap="sq">
            <a:noFill/>
            <a:miter lim="800000"/>
            <a:headEnd/>
            <a:tailEnd/>
          </a:ln>
          <a:effectLst/>
        </p:spPr>
        <p:txBody>
          <a:bodyPr wrap="none" anchor="ctr">
            <a:prstTxWarp prst="textNoShape">
              <a:avLst/>
            </a:prstTxWarp>
            <a:spAutoFit/>
          </a:bodyPr>
          <a:lstStyle/>
          <a:p>
            <a:r>
              <a:rPr lang="en-US" sz="1400" b="1">
                <a:latin typeface="Comic Sans MS" charset="0"/>
              </a:rPr>
              <a:t>Read-Out Systems</a:t>
            </a:r>
            <a:endParaRPr lang="en-US" sz="1200" b="1" u="sng">
              <a:solidFill>
                <a:srgbClr val="060275"/>
              </a:solidFill>
              <a:latin typeface="Comic Sans MS" charset="0"/>
            </a:endParaRPr>
          </a:p>
        </p:txBody>
      </p:sp>
      <p:grpSp>
        <p:nvGrpSpPr>
          <p:cNvPr id="12" name="Group 56"/>
          <p:cNvGrpSpPr>
            <a:grpSpLocks/>
          </p:cNvGrpSpPr>
          <p:nvPr/>
        </p:nvGrpSpPr>
        <p:grpSpPr bwMode="auto">
          <a:xfrm>
            <a:off x="2215661" y="3552826"/>
            <a:ext cx="423497" cy="252413"/>
            <a:chOff x="1442" y="2328"/>
            <a:chExt cx="289" cy="159"/>
          </a:xfrm>
        </p:grpSpPr>
        <p:sp>
          <p:nvSpPr>
            <p:cNvPr id="1404985" name="Rectangle 57"/>
            <p:cNvSpPr>
              <a:spLocks noChangeArrowheads="1"/>
            </p:cNvSpPr>
            <p:nvPr/>
          </p:nvSpPr>
          <p:spPr bwMode="auto">
            <a:xfrm>
              <a:off x="1442" y="2328"/>
              <a:ext cx="289" cy="159"/>
            </a:xfrm>
            <a:prstGeom prst="rect">
              <a:avLst/>
            </a:prstGeom>
            <a:gradFill rotWithShape="0">
              <a:gsLst>
                <a:gs pos="0">
                  <a:srgbClr val="C081FF">
                    <a:gamma/>
                    <a:shade val="46275"/>
                    <a:invGamma/>
                  </a:srgbClr>
                </a:gs>
                <a:gs pos="50000">
                  <a:srgbClr val="C081FF"/>
                </a:gs>
                <a:gs pos="100000">
                  <a:srgbClr val="C081FF">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4986" name="Rectangle 58"/>
            <p:cNvSpPr>
              <a:spLocks noChangeArrowheads="1"/>
            </p:cNvSpPr>
            <p:nvPr/>
          </p:nvSpPr>
          <p:spPr bwMode="auto">
            <a:xfrm>
              <a:off x="1507" y="2359"/>
              <a:ext cx="163"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L2P</a:t>
              </a:r>
              <a:endParaRPr kumimoji="0" lang="en-US" sz="1000">
                <a:latin typeface="Tahoma" charset="0"/>
              </a:endParaRPr>
            </a:p>
          </p:txBody>
        </p:sp>
      </p:grpSp>
      <p:grpSp>
        <p:nvGrpSpPr>
          <p:cNvPr id="13" name="Group 59"/>
          <p:cNvGrpSpPr>
            <a:grpSpLocks/>
          </p:cNvGrpSpPr>
          <p:nvPr/>
        </p:nvGrpSpPr>
        <p:grpSpPr bwMode="auto">
          <a:xfrm>
            <a:off x="2984989" y="3417891"/>
            <a:ext cx="767862" cy="519113"/>
            <a:chOff x="2030" y="2257"/>
            <a:chExt cx="524" cy="327"/>
          </a:xfrm>
        </p:grpSpPr>
        <p:sp>
          <p:nvSpPr>
            <p:cNvPr id="1404988" name="Oval 60"/>
            <p:cNvSpPr>
              <a:spLocks noChangeArrowheads="1"/>
            </p:cNvSpPr>
            <p:nvPr/>
          </p:nvSpPr>
          <p:spPr bwMode="auto">
            <a:xfrm>
              <a:off x="2030" y="2257"/>
              <a:ext cx="524" cy="327"/>
            </a:xfrm>
            <a:prstGeom prst="ellipse">
              <a:avLst/>
            </a:prstGeom>
            <a:gradFill rotWithShape="0">
              <a:gsLst>
                <a:gs pos="0">
                  <a:srgbClr val="F2F274">
                    <a:gamma/>
                    <a:shade val="46275"/>
                    <a:invGamma/>
                  </a:srgbClr>
                </a:gs>
                <a:gs pos="50000">
                  <a:srgbClr val="F2F274"/>
                </a:gs>
                <a:gs pos="100000">
                  <a:srgbClr val="F2F274">
                    <a:gamma/>
                    <a:shade val="46275"/>
                    <a:invGamma/>
                  </a:srgbClr>
                </a:gs>
              </a:gsLst>
              <a:lin ang="5400000" scaled="1"/>
            </a:gradFill>
            <a:ln w="9525">
              <a:solidFill>
                <a:schemeClr val="tx1"/>
              </a:solidFill>
              <a:round/>
              <a:headEnd/>
              <a:tailEnd/>
            </a:ln>
            <a:effectLst/>
          </p:spPr>
          <p:txBody>
            <a:bodyPr anchor="ctr">
              <a:prstTxWarp prst="textNoShape">
                <a:avLst/>
              </a:prstTxWarp>
              <a:spAutoFit/>
            </a:bodyPr>
            <a:lstStyle/>
            <a:p>
              <a:endParaRPr lang="it-IT"/>
            </a:p>
          </p:txBody>
        </p:sp>
        <p:sp>
          <p:nvSpPr>
            <p:cNvPr id="1404989" name="Text Box 61"/>
            <p:cNvSpPr txBox="1">
              <a:spLocks noChangeArrowheads="1"/>
            </p:cNvSpPr>
            <p:nvPr/>
          </p:nvSpPr>
          <p:spPr bwMode="auto">
            <a:xfrm>
              <a:off x="2135" y="2344"/>
              <a:ext cx="315" cy="156"/>
            </a:xfrm>
            <a:prstGeom prst="rect">
              <a:avLst/>
            </a:prstGeom>
            <a:noFill/>
            <a:ln w="9525">
              <a:noFill/>
              <a:miter lim="800000"/>
              <a:headEnd/>
              <a:tailEnd/>
            </a:ln>
            <a:effectLst/>
          </p:spPr>
          <p:txBody>
            <a:bodyPr>
              <a:prstTxWarp prst="textNoShape">
                <a:avLst/>
              </a:prstTxWarp>
              <a:spAutoFit/>
            </a:bodyPr>
            <a:lstStyle/>
            <a:p>
              <a:pPr eaLnBrk="1" hangingPunct="1"/>
              <a:r>
                <a:rPr kumimoji="0" lang="en-US" sz="1000" b="1">
                  <a:latin typeface="Tahoma" charset="0"/>
                </a:rPr>
                <a:t>L2N</a:t>
              </a:r>
            </a:p>
          </p:txBody>
        </p:sp>
      </p:grpSp>
      <p:cxnSp>
        <p:nvCxnSpPr>
          <p:cNvPr id="1404990" name="AutoShape 62"/>
          <p:cNvCxnSpPr>
            <a:cxnSpLocks noChangeShapeType="1"/>
            <a:stCxn id="1404989" idx="2"/>
            <a:endCxn id="1405763" idx="2"/>
          </p:cNvCxnSpPr>
          <p:nvPr/>
        </p:nvCxnSpPr>
        <p:spPr bwMode="auto">
          <a:xfrm rot="16200000" flipH="1">
            <a:off x="4166058" y="3007244"/>
            <a:ext cx="267495" cy="1860306"/>
          </a:xfrm>
          <a:prstGeom prst="bentConnector2">
            <a:avLst/>
          </a:prstGeom>
          <a:noFill/>
          <a:ln w="3175" cap="sq">
            <a:solidFill>
              <a:srgbClr val="FF220A"/>
            </a:solidFill>
            <a:miter lim="800000"/>
            <a:headEnd/>
            <a:tailEnd type="triangle" w="med" len="med"/>
          </a:ln>
          <a:effectLst/>
        </p:spPr>
      </p:cxnSp>
      <p:cxnSp>
        <p:nvCxnSpPr>
          <p:cNvPr id="1404991" name="AutoShape 63"/>
          <p:cNvCxnSpPr>
            <a:cxnSpLocks noChangeShapeType="1"/>
            <a:stCxn id="1404935" idx="2"/>
            <a:endCxn id="1405878" idx="0"/>
          </p:cNvCxnSpPr>
          <p:nvPr/>
        </p:nvCxnSpPr>
        <p:spPr bwMode="auto">
          <a:xfrm rot="5400000">
            <a:off x="2224760" y="2421488"/>
            <a:ext cx="830263" cy="470388"/>
          </a:xfrm>
          <a:prstGeom prst="bentConnector3">
            <a:avLst>
              <a:gd name="adj1" fmla="val 49903"/>
            </a:avLst>
          </a:prstGeom>
          <a:noFill/>
          <a:ln w="3175" cap="sq">
            <a:solidFill>
              <a:srgbClr val="FF220A"/>
            </a:solidFill>
            <a:miter lim="800000"/>
            <a:headEnd/>
            <a:tailEnd type="triangle" w="med" len="med"/>
          </a:ln>
          <a:effectLst/>
        </p:spPr>
      </p:cxnSp>
      <p:sp>
        <p:nvSpPr>
          <p:cNvPr id="1404992" name="Text Box 64"/>
          <p:cNvSpPr txBox="1">
            <a:spLocks noChangeArrowheads="1"/>
          </p:cNvSpPr>
          <p:nvPr/>
        </p:nvSpPr>
        <p:spPr bwMode="auto">
          <a:xfrm>
            <a:off x="1957755" y="2389188"/>
            <a:ext cx="477715" cy="277812"/>
          </a:xfrm>
          <a:prstGeom prst="rect">
            <a:avLst/>
          </a:prstGeom>
          <a:noFill/>
          <a:ln w="28575" cap="sq">
            <a:noFill/>
            <a:miter lim="800000"/>
            <a:headEnd/>
            <a:tailEnd/>
          </a:ln>
          <a:effectLst/>
        </p:spPr>
        <p:txBody>
          <a:bodyPr anchor="ctr">
            <a:prstTxWarp prst="textNoShape">
              <a:avLst/>
            </a:prstTxWarp>
            <a:spAutoFit/>
          </a:bodyPr>
          <a:lstStyle/>
          <a:p>
            <a:pPr algn="r"/>
            <a:r>
              <a:rPr lang="en-US" sz="1200" b="1">
                <a:solidFill>
                  <a:srgbClr val="FF220A"/>
                </a:solidFill>
                <a:latin typeface="Tahoma" charset="0"/>
              </a:rPr>
              <a:t>RoI         </a:t>
            </a:r>
            <a:endParaRPr lang="en-US" sz="1200" b="1" u="sng">
              <a:solidFill>
                <a:srgbClr val="FF220A"/>
              </a:solidFill>
              <a:latin typeface="Tahoma" charset="0"/>
            </a:endParaRPr>
          </a:p>
        </p:txBody>
      </p:sp>
      <p:pic>
        <p:nvPicPr>
          <p:cNvPr id="1404993" name="Picture 65"/>
          <p:cNvPicPr>
            <a:picLocks noChangeAspect="1" noChangeArrowheads="1"/>
          </p:cNvPicPr>
          <p:nvPr/>
        </p:nvPicPr>
        <p:blipFill>
          <a:blip r:embed="rId4">
            <a:alphaModFix amt="65000"/>
          </a:blip>
          <a:srcRect/>
          <a:stretch>
            <a:fillRect/>
          </a:stretch>
        </p:blipFill>
        <p:spPr bwMode="auto">
          <a:xfrm>
            <a:off x="2118947" y="1625601"/>
            <a:ext cx="594946" cy="506413"/>
          </a:xfrm>
          <a:prstGeom prst="rect">
            <a:avLst/>
          </a:prstGeom>
          <a:noFill/>
        </p:spPr>
      </p:pic>
      <p:sp>
        <p:nvSpPr>
          <p:cNvPr id="1404994" name="Text Box 66"/>
          <p:cNvSpPr txBox="1">
            <a:spLocks noChangeArrowheads="1"/>
          </p:cNvSpPr>
          <p:nvPr/>
        </p:nvSpPr>
        <p:spPr bwMode="auto">
          <a:xfrm>
            <a:off x="3808535" y="3430994"/>
            <a:ext cx="1449135"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RoI data (~2%)</a:t>
            </a:r>
          </a:p>
        </p:txBody>
      </p:sp>
      <p:sp>
        <p:nvSpPr>
          <p:cNvPr id="1404995" name="Text Box 67"/>
          <p:cNvSpPr txBox="1">
            <a:spLocks noChangeArrowheads="1"/>
          </p:cNvSpPr>
          <p:nvPr/>
        </p:nvSpPr>
        <p:spPr bwMode="auto">
          <a:xfrm>
            <a:off x="3977054" y="2976969"/>
            <a:ext cx="1178027"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RoI requests</a:t>
            </a:r>
          </a:p>
        </p:txBody>
      </p:sp>
      <p:sp>
        <p:nvSpPr>
          <p:cNvPr id="1404996" name="Text Box 68"/>
          <p:cNvSpPr txBox="1">
            <a:spLocks noChangeArrowheads="1"/>
          </p:cNvSpPr>
          <p:nvPr/>
        </p:nvSpPr>
        <p:spPr bwMode="auto">
          <a:xfrm>
            <a:off x="3493477" y="4029483"/>
            <a:ext cx="1813567"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L2 accept (~3.5 kHz)</a:t>
            </a:r>
          </a:p>
        </p:txBody>
      </p:sp>
      <p:grpSp>
        <p:nvGrpSpPr>
          <p:cNvPr id="14" name="Group 69"/>
          <p:cNvGrpSpPr>
            <a:grpSpLocks/>
          </p:cNvGrpSpPr>
          <p:nvPr/>
        </p:nvGrpSpPr>
        <p:grpSpPr bwMode="auto">
          <a:xfrm>
            <a:off x="5237285" y="5656282"/>
            <a:ext cx="1441938" cy="153988"/>
            <a:chOff x="3574" y="3453"/>
            <a:chExt cx="984" cy="97"/>
          </a:xfrm>
        </p:grpSpPr>
        <p:grpSp>
          <p:nvGrpSpPr>
            <p:cNvPr id="15" name="Group 70"/>
            <p:cNvGrpSpPr>
              <a:grpSpLocks/>
            </p:cNvGrpSpPr>
            <p:nvPr/>
          </p:nvGrpSpPr>
          <p:grpSpPr bwMode="auto">
            <a:xfrm>
              <a:off x="3574" y="3453"/>
              <a:ext cx="984" cy="97"/>
              <a:chOff x="3393" y="3172"/>
              <a:chExt cx="908" cy="117"/>
            </a:xfrm>
          </p:grpSpPr>
          <p:grpSp>
            <p:nvGrpSpPr>
              <p:cNvPr id="16" name="Group 71"/>
              <p:cNvGrpSpPr>
                <a:grpSpLocks/>
              </p:cNvGrpSpPr>
              <p:nvPr/>
            </p:nvGrpSpPr>
            <p:grpSpPr bwMode="auto">
              <a:xfrm>
                <a:off x="3393" y="3172"/>
                <a:ext cx="906" cy="115"/>
                <a:chOff x="3393" y="3172"/>
                <a:chExt cx="906" cy="115"/>
              </a:xfrm>
            </p:grpSpPr>
            <p:sp>
              <p:nvSpPr>
                <p:cNvPr id="1405000" name="Rectangle 72"/>
                <p:cNvSpPr>
                  <a:spLocks noChangeArrowheads="1"/>
                </p:cNvSpPr>
                <p:nvPr/>
              </p:nvSpPr>
              <p:spPr bwMode="auto">
                <a:xfrm>
                  <a:off x="3393" y="317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01" name="Rectangle 73"/>
                <p:cNvSpPr>
                  <a:spLocks noChangeArrowheads="1"/>
                </p:cNvSpPr>
                <p:nvPr/>
              </p:nvSpPr>
              <p:spPr bwMode="auto">
                <a:xfrm>
                  <a:off x="3393" y="317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02" name="Rectangle 74"/>
                <p:cNvSpPr>
                  <a:spLocks noChangeArrowheads="1"/>
                </p:cNvSpPr>
                <p:nvPr/>
              </p:nvSpPr>
              <p:spPr bwMode="auto">
                <a:xfrm>
                  <a:off x="3393" y="317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03" name="Rectangle 75"/>
                <p:cNvSpPr>
                  <a:spLocks noChangeArrowheads="1"/>
                </p:cNvSpPr>
                <p:nvPr/>
              </p:nvSpPr>
              <p:spPr bwMode="auto">
                <a:xfrm>
                  <a:off x="3393" y="31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04" name="Rectangle 76"/>
                <p:cNvSpPr>
                  <a:spLocks noChangeArrowheads="1"/>
                </p:cNvSpPr>
                <p:nvPr/>
              </p:nvSpPr>
              <p:spPr bwMode="auto">
                <a:xfrm>
                  <a:off x="3393" y="317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05" name="Rectangle 77"/>
                <p:cNvSpPr>
                  <a:spLocks noChangeArrowheads="1"/>
                </p:cNvSpPr>
                <p:nvPr/>
              </p:nvSpPr>
              <p:spPr bwMode="auto">
                <a:xfrm>
                  <a:off x="3393" y="318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06" name="Rectangle 78"/>
                <p:cNvSpPr>
                  <a:spLocks noChangeArrowheads="1"/>
                </p:cNvSpPr>
                <p:nvPr/>
              </p:nvSpPr>
              <p:spPr bwMode="auto">
                <a:xfrm>
                  <a:off x="3393" y="318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07" name="Rectangle 79"/>
                <p:cNvSpPr>
                  <a:spLocks noChangeArrowheads="1"/>
                </p:cNvSpPr>
                <p:nvPr/>
              </p:nvSpPr>
              <p:spPr bwMode="auto">
                <a:xfrm>
                  <a:off x="3393" y="318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08" name="Rectangle 80"/>
                <p:cNvSpPr>
                  <a:spLocks noChangeArrowheads="1"/>
                </p:cNvSpPr>
                <p:nvPr/>
              </p:nvSpPr>
              <p:spPr bwMode="auto">
                <a:xfrm>
                  <a:off x="3393" y="318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09" name="Rectangle 81"/>
                <p:cNvSpPr>
                  <a:spLocks noChangeArrowheads="1"/>
                </p:cNvSpPr>
                <p:nvPr/>
              </p:nvSpPr>
              <p:spPr bwMode="auto">
                <a:xfrm>
                  <a:off x="3393" y="318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10" name="Rectangle 82"/>
                <p:cNvSpPr>
                  <a:spLocks noChangeArrowheads="1"/>
                </p:cNvSpPr>
                <p:nvPr/>
              </p:nvSpPr>
              <p:spPr bwMode="auto">
                <a:xfrm>
                  <a:off x="3393" y="318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11" name="Rectangle 83"/>
                <p:cNvSpPr>
                  <a:spLocks noChangeArrowheads="1"/>
                </p:cNvSpPr>
                <p:nvPr/>
              </p:nvSpPr>
              <p:spPr bwMode="auto">
                <a:xfrm>
                  <a:off x="3393" y="318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12" name="Rectangle 84"/>
                <p:cNvSpPr>
                  <a:spLocks noChangeArrowheads="1"/>
                </p:cNvSpPr>
                <p:nvPr/>
              </p:nvSpPr>
              <p:spPr bwMode="auto">
                <a:xfrm>
                  <a:off x="3393" y="319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13" name="Rectangle 85"/>
                <p:cNvSpPr>
                  <a:spLocks noChangeArrowheads="1"/>
                </p:cNvSpPr>
                <p:nvPr/>
              </p:nvSpPr>
              <p:spPr bwMode="auto">
                <a:xfrm>
                  <a:off x="3393" y="319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14" name="Rectangle 86"/>
                <p:cNvSpPr>
                  <a:spLocks noChangeArrowheads="1"/>
                </p:cNvSpPr>
                <p:nvPr/>
              </p:nvSpPr>
              <p:spPr bwMode="auto">
                <a:xfrm>
                  <a:off x="3393" y="319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15" name="Rectangle 87"/>
                <p:cNvSpPr>
                  <a:spLocks noChangeArrowheads="1"/>
                </p:cNvSpPr>
                <p:nvPr/>
              </p:nvSpPr>
              <p:spPr bwMode="auto">
                <a:xfrm>
                  <a:off x="3393" y="319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16" name="Rectangle 88"/>
                <p:cNvSpPr>
                  <a:spLocks noChangeArrowheads="1"/>
                </p:cNvSpPr>
                <p:nvPr/>
              </p:nvSpPr>
              <p:spPr bwMode="auto">
                <a:xfrm>
                  <a:off x="3393" y="31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17" name="Rectangle 89"/>
                <p:cNvSpPr>
                  <a:spLocks noChangeArrowheads="1"/>
                </p:cNvSpPr>
                <p:nvPr/>
              </p:nvSpPr>
              <p:spPr bwMode="auto">
                <a:xfrm>
                  <a:off x="3393" y="319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18" name="Rectangle 90"/>
                <p:cNvSpPr>
                  <a:spLocks noChangeArrowheads="1"/>
                </p:cNvSpPr>
                <p:nvPr/>
              </p:nvSpPr>
              <p:spPr bwMode="auto">
                <a:xfrm>
                  <a:off x="3393" y="320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19" name="Rectangle 91"/>
                <p:cNvSpPr>
                  <a:spLocks noChangeArrowheads="1"/>
                </p:cNvSpPr>
                <p:nvPr/>
              </p:nvSpPr>
              <p:spPr bwMode="auto">
                <a:xfrm>
                  <a:off x="3393" y="32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20" name="Rectangle 92"/>
                <p:cNvSpPr>
                  <a:spLocks noChangeArrowheads="1"/>
                </p:cNvSpPr>
                <p:nvPr/>
              </p:nvSpPr>
              <p:spPr bwMode="auto">
                <a:xfrm>
                  <a:off x="3393" y="32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21" name="Rectangle 93"/>
                <p:cNvSpPr>
                  <a:spLocks noChangeArrowheads="1"/>
                </p:cNvSpPr>
                <p:nvPr/>
              </p:nvSpPr>
              <p:spPr bwMode="auto">
                <a:xfrm>
                  <a:off x="3393" y="32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22" name="Rectangle 94"/>
                <p:cNvSpPr>
                  <a:spLocks noChangeArrowheads="1"/>
                </p:cNvSpPr>
                <p:nvPr/>
              </p:nvSpPr>
              <p:spPr bwMode="auto">
                <a:xfrm>
                  <a:off x="3393" y="320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23" name="Rectangle 95"/>
                <p:cNvSpPr>
                  <a:spLocks noChangeArrowheads="1"/>
                </p:cNvSpPr>
                <p:nvPr/>
              </p:nvSpPr>
              <p:spPr bwMode="auto">
                <a:xfrm>
                  <a:off x="3393" y="320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24" name="Rectangle 96"/>
                <p:cNvSpPr>
                  <a:spLocks noChangeArrowheads="1"/>
                </p:cNvSpPr>
                <p:nvPr/>
              </p:nvSpPr>
              <p:spPr bwMode="auto">
                <a:xfrm>
                  <a:off x="3393" y="32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25" name="Rectangle 97"/>
                <p:cNvSpPr>
                  <a:spLocks noChangeArrowheads="1"/>
                </p:cNvSpPr>
                <p:nvPr/>
              </p:nvSpPr>
              <p:spPr bwMode="auto">
                <a:xfrm>
                  <a:off x="3393" y="32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26" name="Rectangle 98"/>
                <p:cNvSpPr>
                  <a:spLocks noChangeArrowheads="1"/>
                </p:cNvSpPr>
                <p:nvPr/>
              </p:nvSpPr>
              <p:spPr bwMode="auto">
                <a:xfrm>
                  <a:off x="3393" y="32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27" name="Rectangle 99"/>
                <p:cNvSpPr>
                  <a:spLocks noChangeArrowheads="1"/>
                </p:cNvSpPr>
                <p:nvPr/>
              </p:nvSpPr>
              <p:spPr bwMode="auto">
                <a:xfrm>
                  <a:off x="3393" y="321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28" name="Rectangle 100"/>
                <p:cNvSpPr>
                  <a:spLocks noChangeArrowheads="1"/>
                </p:cNvSpPr>
                <p:nvPr/>
              </p:nvSpPr>
              <p:spPr bwMode="auto">
                <a:xfrm>
                  <a:off x="3393" y="321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29" name="Rectangle 101"/>
                <p:cNvSpPr>
                  <a:spLocks noChangeArrowheads="1"/>
                </p:cNvSpPr>
                <p:nvPr/>
              </p:nvSpPr>
              <p:spPr bwMode="auto">
                <a:xfrm>
                  <a:off x="3393" y="32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30" name="Rectangle 102"/>
                <p:cNvSpPr>
                  <a:spLocks noChangeArrowheads="1"/>
                </p:cNvSpPr>
                <p:nvPr/>
              </p:nvSpPr>
              <p:spPr bwMode="auto">
                <a:xfrm>
                  <a:off x="3393" y="322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31" name="Rectangle 103"/>
                <p:cNvSpPr>
                  <a:spLocks noChangeArrowheads="1"/>
                </p:cNvSpPr>
                <p:nvPr/>
              </p:nvSpPr>
              <p:spPr bwMode="auto">
                <a:xfrm>
                  <a:off x="3393" y="322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32" name="Rectangle 104"/>
                <p:cNvSpPr>
                  <a:spLocks noChangeArrowheads="1"/>
                </p:cNvSpPr>
                <p:nvPr/>
              </p:nvSpPr>
              <p:spPr bwMode="auto">
                <a:xfrm>
                  <a:off x="3393" y="32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33" name="Rectangle 105"/>
                <p:cNvSpPr>
                  <a:spLocks noChangeArrowheads="1"/>
                </p:cNvSpPr>
                <p:nvPr/>
              </p:nvSpPr>
              <p:spPr bwMode="auto">
                <a:xfrm>
                  <a:off x="3393" y="32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34" name="Rectangle 106"/>
                <p:cNvSpPr>
                  <a:spLocks noChangeArrowheads="1"/>
                </p:cNvSpPr>
                <p:nvPr/>
              </p:nvSpPr>
              <p:spPr bwMode="auto">
                <a:xfrm>
                  <a:off x="3393" y="32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35" name="Rectangle 107"/>
                <p:cNvSpPr>
                  <a:spLocks noChangeArrowheads="1"/>
                </p:cNvSpPr>
                <p:nvPr/>
              </p:nvSpPr>
              <p:spPr bwMode="auto">
                <a:xfrm>
                  <a:off x="3393" y="322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36" name="Rectangle 108"/>
                <p:cNvSpPr>
                  <a:spLocks noChangeArrowheads="1"/>
                </p:cNvSpPr>
                <p:nvPr/>
              </p:nvSpPr>
              <p:spPr bwMode="auto">
                <a:xfrm>
                  <a:off x="3393" y="323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37" name="Rectangle 109"/>
                <p:cNvSpPr>
                  <a:spLocks noChangeArrowheads="1"/>
                </p:cNvSpPr>
                <p:nvPr/>
              </p:nvSpPr>
              <p:spPr bwMode="auto">
                <a:xfrm>
                  <a:off x="3393" y="32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38" name="Rectangle 110"/>
                <p:cNvSpPr>
                  <a:spLocks noChangeArrowheads="1"/>
                </p:cNvSpPr>
                <p:nvPr/>
              </p:nvSpPr>
              <p:spPr bwMode="auto">
                <a:xfrm>
                  <a:off x="3393" y="32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39" name="Rectangle 111"/>
                <p:cNvSpPr>
                  <a:spLocks noChangeArrowheads="1"/>
                </p:cNvSpPr>
                <p:nvPr/>
              </p:nvSpPr>
              <p:spPr bwMode="auto">
                <a:xfrm>
                  <a:off x="3393" y="32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40" name="Rectangle 112"/>
                <p:cNvSpPr>
                  <a:spLocks noChangeArrowheads="1"/>
                </p:cNvSpPr>
                <p:nvPr/>
              </p:nvSpPr>
              <p:spPr bwMode="auto">
                <a:xfrm>
                  <a:off x="3393" y="323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41" name="Rectangle 113"/>
                <p:cNvSpPr>
                  <a:spLocks noChangeArrowheads="1"/>
                </p:cNvSpPr>
                <p:nvPr/>
              </p:nvSpPr>
              <p:spPr bwMode="auto">
                <a:xfrm>
                  <a:off x="3393" y="323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42" name="Rectangle 114"/>
                <p:cNvSpPr>
                  <a:spLocks noChangeArrowheads="1"/>
                </p:cNvSpPr>
                <p:nvPr/>
              </p:nvSpPr>
              <p:spPr bwMode="auto">
                <a:xfrm>
                  <a:off x="3393" y="32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43" name="Rectangle 115"/>
                <p:cNvSpPr>
                  <a:spLocks noChangeArrowheads="1"/>
                </p:cNvSpPr>
                <p:nvPr/>
              </p:nvSpPr>
              <p:spPr bwMode="auto">
                <a:xfrm>
                  <a:off x="3393" y="32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44" name="Rectangle 116"/>
                <p:cNvSpPr>
                  <a:spLocks noChangeArrowheads="1"/>
                </p:cNvSpPr>
                <p:nvPr/>
              </p:nvSpPr>
              <p:spPr bwMode="auto">
                <a:xfrm>
                  <a:off x="3393" y="32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45" name="Rectangle 117"/>
                <p:cNvSpPr>
                  <a:spLocks noChangeArrowheads="1"/>
                </p:cNvSpPr>
                <p:nvPr/>
              </p:nvSpPr>
              <p:spPr bwMode="auto">
                <a:xfrm>
                  <a:off x="3393" y="324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46" name="Rectangle 118"/>
                <p:cNvSpPr>
                  <a:spLocks noChangeArrowheads="1"/>
                </p:cNvSpPr>
                <p:nvPr/>
              </p:nvSpPr>
              <p:spPr bwMode="auto">
                <a:xfrm>
                  <a:off x="3393" y="324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47" name="Rectangle 119"/>
                <p:cNvSpPr>
                  <a:spLocks noChangeArrowheads="1"/>
                </p:cNvSpPr>
                <p:nvPr/>
              </p:nvSpPr>
              <p:spPr bwMode="auto">
                <a:xfrm>
                  <a:off x="3393" y="32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48" name="Rectangle 120"/>
                <p:cNvSpPr>
                  <a:spLocks noChangeArrowheads="1"/>
                </p:cNvSpPr>
                <p:nvPr/>
              </p:nvSpPr>
              <p:spPr bwMode="auto">
                <a:xfrm>
                  <a:off x="3393" y="32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49" name="Rectangle 121"/>
                <p:cNvSpPr>
                  <a:spLocks noChangeArrowheads="1"/>
                </p:cNvSpPr>
                <p:nvPr/>
              </p:nvSpPr>
              <p:spPr bwMode="auto">
                <a:xfrm>
                  <a:off x="3393" y="32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50" name="Rectangle 122"/>
                <p:cNvSpPr>
                  <a:spLocks noChangeArrowheads="1"/>
                </p:cNvSpPr>
                <p:nvPr/>
              </p:nvSpPr>
              <p:spPr bwMode="auto">
                <a:xfrm>
                  <a:off x="3393" y="325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51" name="Rectangle 123"/>
                <p:cNvSpPr>
                  <a:spLocks noChangeArrowheads="1"/>
                </p:cNvSpPr>
                <p:nvPr/>
              </p:nvSpPr>
              <p:spPr bwMode="auto">
                <a:xfrm>
                  <a:off x="3393" y="325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52" name="Rectangle 124"/>
                <p:cNvSpPr>
                  <a:spLocks noChangeArrowheads="1"/>
                </p:cNvSpPr>
                <p:nvPr/>
              </p:nvSpPr>
              <p:spPr bwMode="auto">
                <a:xfrm>
                  <a:off x="3393" y="32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53" name="Rectangle 125"/>
                <p:cNvSpPr>
                  <a:spLocks noChangeArrowheads="1"/>
                </p:cNvSpPr>
                <p:nvPr/>
              </p:nvSpPr>
              <p:spPr bwMode="auto">
                <a:xfrm>
                  <a:off x="3393" y="325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54" name="Rectangle 126"/>
                <p:cNvSpPr>
                  <a:spLocks noChangeArrowheads="1"/>
                </p:cNvSpPr>
                <p:nvPr/>
              </p:nvSpPr>
              <p:spPr bwMode="auto">
                <a:xfrm>
                  <a:off x="3393" y="325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55" name="Rectangle 127"/>
                <p:cNvSpPr>
                  <a:spLocks noChangeArrowheads="1"/>
                </p:cNvSpPr>
                <p:nvPr/>
              </p:nvSpPr>
              <p:spPr bwMode="auto">
                <a:xfrm>
                  <a:off x="3393" y="32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56" name="Rectangle 128"/>
                <p:cNvSpPr>
                  <a:spLocks noChangeArrowheads="1"/>
                </p:cNvSpPr>
                <p:nvPr/>
              </p:nvSpPr>
              <p:spPr bwMode="auto">
                <a:xfrm>
                  <a:off x="3393" y="32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57" name="Rectangle 129"/>
                <p:cNvSpPr>
                  <a:spLocks noChangeArrowheads="1"/>
                </p:cNvSpPr>
                <p:nvPr/>
              </p:nvSpPr>
              <p:spPr bwMode="auto">
                <a:xfrm>
                  <a:off x="3393" y="32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58" name="Rectangle 130"/>
                <p:cNvSpPr>
                  <a:spLocks noChangeArrowheads="1"/>
                </p:cNvSpPr>
                <p:nvPr/>
              </p:nvSpPr>
              <p:spPr bwMode="auto">
                <a:xfrm>
                  <a:off x="3393" y="326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59" name="Rectangle 131"/>
                <p:cNvSpPr>
                  <a:spLocks noChangeArrowheads="1"/>
                </p:cNvSpPr>
                <p:nvPr/>
              </p:nvSpPr>
              <p:spPr bwMode="auto">
                <a:xfrm>
                  <a:off x="3393" y="326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60" name="Rectangle 132"/>
                <p:cNvSpPr>
                  <a:spLocks noChangeArrowheads="1"/>
                </p:cNvSpPr>
                <p:nvPr/>
              </p:nvSpPr>
              <p:spPr bwMode="auto">
                <a:xfrm>
                  <a:off x="3393" y="32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61" name="Rectangle 133"/>
                <p:cNvSpPr>
                  <a:spLocks noChangeArrowheads="1"/>
                </p:cNvSpPr>
                <p:nvPr/>
              </p:nvSpPr>
              <p:spPr bwMode="auto">
                <a:xfrm>
                  <a:off x="3393" y="32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62" name="Rectangle 134"/>
                <p:cNvSpPr>
                  <a:spLocks noChangeArrowheads="1"/>
                </p:cNvSpPr>
                <p:nvPr/>
              </p:nvSpPr>
              <p:spPr bwMode="auto">
                <a:xfrm>
                  <a:off x="3393" y="32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63" name="Rectangle 135"/>
                <p:cNvSpPr>
                  <a:spLocks noChangeArrowheads="1"/>
                </p:cNvSpPr>
                <p:nvPr/>
              </p:nvSpPr>
              <p:spPr bwMode="auto">
                <a:xfrm>
                  <a:off x="3393" y="327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64" name="Rectangle 136"/>
                <p:cNvSpPr>
                  <a:spLocks noChangeArrowheads="1"/>
                </p:cNvSpPr>
                <p:nvPr/>
              </p:nvSpPr>
              <p:spPr bwMode="auto">
                <a:xfrm>
                  <a:off x="3393" y="327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65" name="Rectangle 137"/>
                <p:cNvSpPr>
                  <a:spLocks noChangeArrowheads="1"/>
                </p:cNvSpPr>
                <p:nvPr/>
              </p:nvSpPr>
              <p:spPr bwMode="auto">
                <a:xfrm>
                  <a:off x="3393" y="32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66" name="Rectangle 138"/>
                <p:cNvSpPr>
                  <a:spLocks noChangeArrowheads="1"/>
                </p:cNvSpPr>
                <p:nvPr/>
              </p:nvSpPr>
              <p:spPr bwMode="auto">
                <a:xfrm>
                  <a:off x="3393" y="32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67" name="Rectangle 139"/>
                <p:cNvSpPr>
                  <a:spLocks noChangeArrowheads="1"/>
                </p:cNvSpPr>
                <p:nvPr/>
              </p:nvSpPr>
              <p:spPr bwMode="auto">
                <a:xfrm>
                  <a:off x="3393" y="32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68" name="Rectangle 140"/>
                <p:cNvSpPr>
                  <a:spLocks noChangeArrowheads="1"/>
                </p:cNvSpPr>
                <p:nvPr/>
              </p:nvSpPr>
              <p:spPr bwMode="auto">
                <a:xfrm>
                  <a:off x="3393" y="328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69" name="Rectangle 141"/>
                <p:cNvSpPr>
                  <a:spLocks noChangeArrowheads="1"/>
                </p:cNvSpPr>
                <p:nvPr/>
              </p:nvSpPr>
              <p:spPr bwMode="auto">
                <a:xfrm>
                  <a:off x="3393" y="328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70" name="Rectangle 142"/>
                <p:cNvSpPr>
                  <a:spLocks noChangeArrowheads="1"/>
                </p:cNvSpPr>
                <p:nvPr/>
              </p:nvSpPr>
              <p:spPr bwMode="auto">
                <a:xfrm>
                  <a:off x="3393" y="32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071" name="Rectangle 143"/>
                <p:cNvSpPr>
                  <a:spLocks noChangeArrowheads="1"/>
                </p:cNvSpPr>
                <p:nvPr/>
              </p:nvSpPr>
              <p:spPr bwMode="auto">
                <a:xfrm>
                  <a:off x="3393" y="32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405072" name="Rectangle 144"/>
              <p:cNvSpPr>
                <a:spLocks noChangeArrowheads="1"/>
              </p:cNvSpPr>
              <p:nvPr/>
            </p:nvSpPr>
            <p:spPr bwMode="auto">
              <a:xfrm>
                <a:off x="3393" y="3172"/>
                <a:ext cx="908" cy="117"/>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405073" name="Rectangle 145"/>
            <p:cNvSpPr>
              <a:spLocks noChangeArrowheads="1"/>
            </p:cNvSpPr>
            <p:nvPr/>
          </p:nvSpPr>
          <p:spPr bwMode="auto">
            <a:xfrm>
              <a:off x="3986" y="3453"/>
              <a:ext cx="174"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SFO</a:t>
              </a:r>
              <a:endParaRPr kumimoji="0" lang="en-US" sz="1000">
                <a:latin typeface="Tahoma" charset="0"/>
              </a:endParaRPr>
            </a:p>
          </p:txBody>
        </p:sp>
      </p:grpSp>
      <p:grpSp>
        <p:nvGrpSpPr>
          <p:cNvPr id="17" name="Group 146"/>
          <p:cNvGrpSpPr>
            <a:grpSpLocks/>
          </p:cNvGrpSpPr>
          <p:nvPr/>
        </p:nvGrpSpPr>
        <p:grpSpPr bwMode="auto">
          <a:xfrm>
            <a:off x="6871189" y="5999164"/>
            <a:ext cx="397119" cy="511175"/>
            <a:chOff x="4258" y="3403"/>
            <a:chExt cx="250" cy="322"/>
          </a:xfrm>
        </p:grpSpPr>
        <p:grpSp>
          <p:nvGrpSpPr>
            <p:cNvPr id="18" name="Group 147"/>
            <p:cNvGrpSpPr>
              <a:grpSpLocks/>
            </p:cNvGrpSpPr>
            <p:nvPr/>
          </p:nvGrpSpPr>
          <p:grpSpPr bwMode="auto">
            <a:xfrm>
              <a:off x="4258" y="3403"/>
              <a:ext cx="250" cy="322"/>
              <a:chOff x="4258" y="3403"/>
              <a:chExt cx="250" cy="322"/>
            </a:xfrm>
          </p:grpSpPr>
          <p:grpSp>
            <p:nvGrpSpPr>
              <p:cNvPr id="19" name="Group 148"/>
              <p:cNvGrpSpPr>
                <a:grpSpLocks/>
              </p:cNvGrpSpPr>
              <p:nvPr/>
            </p:nvGrpSpPr>
            <p:grpSpPr bwMode="auto">
              <a:xfrm>
                <a:off x="4258" y="3403"/>
                <a:ext cx="250" cy="322"/>
                <a:chOff x="4258" y="3403"/>
                <a:chExt cx="250" cy="322"/>
              </a:xfrm>
            </p:grpSpPr>
            <p:sp>
              <p:nvSpPr>
                <p:cNvPr id="1405077" name="Rectangle 149"/>
                <p:cNvSpPr>
                  <a:spLocks noChangeArrowheads="1"/>
                </p:cNvSpPr>
                <p:nvPr/>
              </p:nvSpPr>
              <p:spPr bwMode="auto">
                <a:xfrm>
                  <a:off x="4258" y="3403"/>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078" name="Rectangle 150"/>
                <p:cNvSpPr>
                  <a:spLocks noChangeArrowheads="1"/>
                </p:cNvSpPr>
                <p:nvPr/>
              </p:nvSpPr>
              <p:spPr bwMode="auto">
                <a:xfrm>
                  <a:off x="4258" y="3405"/>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079" name="Rectangle 151"/>
                <p:cNvSpPr>
                  <a:spLocks noChangeArrowheads="1"/>
                </p:cNvSpPr>
                <p:nvPr/>
              </p:nvSpPr>
              <p:spPr bwMode="auto">
                <a:xfrm>
                  <a:off x="4258" y="3406"/>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080" name="Rectangle 152"/>
                <p:cNvSpPr>
                  <a:spLocks noChangeArrowheads="1"/>
                </p:cNvSpPr>
                <p:nvPr/>
              </p:nvSpPr>
              <p:spPr bwMode="auto">
                <a:xfrm>
                  <a:off x="4258" y="3408"/>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081" name="Rectangle 153"/>
                <p:cNvSpPr>
                  <a:spLocks noChangeArrowheads="1"/>
                </p:cNvSpPr>
                <p:nvPr/>
              </p:nvSpPr>
              <p:spPr bwMode="auto">
                <a:xfrm>
                  <a:off x="4258" y="3410"/>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082" name="Rectangle 154"/>
                <p:cNvSpPr>
                  <a:spLocks noChangeArrowheads="1"/>
                </p:cNvSpPr>
                <p:nvPr/>
              </p:nvSpPr>
              <p:spPr bwMode="auto">
                <a:xfrm>
                  <a:off x="4258" y="3411"/>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083" name="Rectangle 155"/>
                <p:cNvSpPr>
                  <a:spLocks noChangeArrowheads="1"/>
                </p:cNvSpPr>
                <p:nvPr/>
              </p:nvSpPr>
              <p:spPr bwMode="auto">
                <a:xfrm>
                  <a:off x="4258" y="3413"/>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084" name="Rectangle 156"/>
                <p:cNvSpPr>
                  <a:spLocks noChangeArrowheads="1"/>
                </p:cNvSpPr>
                <p:nvPr/>
              </p:nvSpPr>
              <p:spPr bwMode="auto">
                <a:xfrm>
                  <a:off x="4258" y="3415"/>
                  <a:ext cx="250" cy="1"/>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085" name="Rectangle 157"/>
                <p:cNvSpPr>
                  <a:spLocks noChangeArrowheads="1"/>
                </p:cNvSpPr>
                <p:nvPr/>
              </p:nvSpPr>
              <p:spPr bwMode="auto">
                <a:xfrm>
                  <a:off x="4258" y="3416"/>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086" name="Rectangle 158"/>
                <p:cNvSpPr>
                  <a:spLocks noChangeArrowheads="1"/>
                </p:cNvSpPr>
                <p:nvPr/>
              </p:nvSpPr>
              <p:spPr bwMode="auto">
                <a:xfrm>
                  <a:off x="4258" y="3418"/>
                  <a:ext cx="250" cy="1"/>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405087" name="Rectangle 159"/>
                <p:cNvSpPr>
                  <a:spLocks noChangeArrowheads="1"/>
                </p:cNvSpPr>
                <p:nvPr/>
              </p:nvSpPr>
              <p:spPr bwMode="auto">
                <a:xfrm>
                  <a:off x="4258" y="3419"/>
                  <a:ext cx="250" cy="2"/>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405088" name="Rectangle 160"/>
                <p:cNvSpPr>
                  <a:spLocks noChangeArrowheads="1"/>
                </p:cNvSpPr>
                <p:nvPr/>
              </p:nvSpPr>
              <p:spPr bwMode="auto">
                <a:xfrm>
                  <a:off x="4258" y="3421"/>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405089" name="Rectangle 161"/>
                <p:cNvSpPr>
                  <a:spLocks noChangeArrowheads="1"/>
                </p:cNvSpPr>
                <p:nvPr/>
              </p:nvSpPr>
              <p:spPr bwMode="auto">
                <a:xfrm>
                  <a:off x="4258" y="3423"/>
                  <a:ext cx="250" cy="1"/>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405090" name="Rectangle 162"/>
                <p:cNvSpPr>
                  <a:spLocks noChangeArrowheads="1"/>
                </p:cNvSpPr>
                <p:nvPr/>
              </p:nvSpPr>
              <p:spPr bwMode="auto">
                <a:xfrm>
                  <a:off x="4258" y="3424"/>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405091" name="Rectangle 163"/>
                <p:cNvSpPr>
                  <a:spLocks noChangeArrowheads="1"/>
                </p:cNvSpPr>
                <p:nvPr/>
              </p:nvSpPr>
              <p:spPr bwMode="auto">
                <a:xfrm>
                  <a:off x="4258" y="3426"/>
                  <a:ext cx="250" cy="1"/>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405092" name="Rectangle 164"/>
                <p:cNvSpPr>
                  <a:spLocks noChangeArrowheads="1"/>
                </p:cNvSpPr>
                <p:nvPr/>
              </p:nvSpPr>
              <p:spPr bwMode="auto">
                <a:xfrm>
                  <a:off x="4258" y="3427"/>
                  <a:ext cx="250" cy="2"/>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405093" name="Rectangle 165"/>
                <p:cNvSpPr>
                  <a:spLocks noChangeArrowheads="1"/>
                </p:cNvSpPr>
                <p:nvPr/>
              </p:nvSpPr>
              <p:spPr bwMode="auto">
                <a:xfrm>
                  <a:off x="4258" y="3429"/>
                  <a:ext cx="250" cy="2"/>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405094" name="Rectangle 166"/>
                <p:cNvSpPr>
                  <a:spLocks noChangeArrowheads="1"/>
                </p:cNvSpPr>
                <p:nvPr/>
              </p:nvSpPr>
              <p:spPr bwMode="auto">
                <a:xfrm>
                  <a:off x="4258" y="3431"/>
                  <a:ext cx="250" cy="1"/>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405095" name="Rectangle 167"/>
                <p:cNvSpPr>
                  <a:spLocks noChangeArrowheads="1"/>
                </p:cNvSpPr>
                <p:nvPr/>
              </p:nvSpPr>
              <p:spPr bwMode="auto">
                <a:xfrm>
                  <a:off x="4258" y="3432"/>
                  <a:ext cx="250" cy="2"/>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405096" name="Rectangle 168"/>
                <p:cNvSpPr>
                  <a:spLocks noChangeArrowheads="1"/>
                </p:cNvSpPr>
                <p:nvPr/>
              </p:nvSpPr>
              <p:spPr bwMode="auto">
                <a:xfrm>
                  <a:off x="4258" y="3434"/>
                  <a:ext cx="250" cy="1"/>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405097" name="Rectangle 169"/>
                <p:cNvSpPr>
                  <a:spLocks noChangeArrowheads="1"/>
                </p:cNvSpPr>
                <p:nvPr/>
              </p:nvSpPr>
              <p:spPr bwMode="auto">
                <a:xfrm>
                  <a:off x="4258" y="3435"/>
                  <a:ext cx="250" cy="2"/>
                </a:xfrm>
                <a:prstGeom prst="rect">
                  <a:avLst/>
                </a:prstGeom>
                <a:solidFill>
                  <a:srgbClr val="B8B8B8"/>
                </a:solidFill>
                <a:ln w="9525">
                  <a:noFill/>
                  <a:miter lim="800000"/>
                  <a:headEnd/>
                  <a:tailEnd/>
                </a:ln>
              </p:spPr>
              <p:txBody>
                <a:bodyPr>
                  <a:prstTxWarp prst="textNoShape">
                    <a:avLst/>
                  </a:prstTxWarp>
                </a:bodyPr>
                <a:lstStyle/>
                <a:p>
                  <a:endParaRPr lang="it-IT"/>
                </a:p>
              </p:txBody>
            </p:sp>
            <p:sp>
              <p:nvSpPr>
                <p:cNvPr id="1405098" name="Rectangle 170"/>
                <p:cNvSpPr>
                  <a:spLocks noChangeArrowheads="1"/>
                </p:cNvSpPr>
                <p:nvPr/>
              </p:nvSpPr>
              <p:spPr bwMode="auto">
                <a:xfrm>
                  <a:off x="4258" y="3437"/>
                  <a:ext cx="250" cy="2"/>
                </a:xfrm>
                <a:prstGeom prst="rect">
                  <a:avLst/>
                </a:prstGeom>
                <a:solidFill>
                  <a:srgbClr val="B7B7B7"/>
                </a:solidFill>
                <a:ln w="9525">
                  <a:noFill/>
                  <a:miter lim="800000"/>
                  <a:headEnd/>
                  <a:tailEnd/>
                </a:ln>
              </p:spPr>
              <p:txBody>
                <a:bodyPr>
                  <a:prstTxWarp prst="textNoShape">
                    <a:avLst/>
                  </a:prstTxWarp>
                </a:bodyPr>
                <a:lstStyle/>
                <a:p>
                  <a:endParaRPr lang="it-IT"/>
                </a:p>
              </p:txBody>
            </p:sp>
            <p:sp>
              <p:nvSpPr>
                <p:cNvPr id="1405099" name="Rectangle 171"/>
                <p:cNvSpPr>
                  <a:spLocks noChangeArrowheads="1"/>
                </p:cNvSpPr>
                <p:nvPr/>
              </p:nvSpPr>
              <p:spPr bwMode="auto">
                <a:xfrm>
                  <a:off x="4258" y="3439"/>
                  <a:ext cx="250" cy="1"/>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405100" name="Rectangle 172"/>
                <p:cNvSpPr>
                  <a:spLocks noChangeArrowheads="1"/>
                </p:cNvSpPr>
                <p:nvPr/>
              </p:nvSpPr>
              <p:spPr bwMode="auto">
                <a:xfrm>
                  <a:off x="4258" y="3440"/>
                  <a:ext cx="250" cy="2"/>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405101" name="Rectangle 173"/>
                <p:cNvSpPr>
                  <a:spLocks noChangeArrowheads="1"/>
                </p:cNvSpPr>
                <p:nvPr/>
              </p:nvSpPr>
              <p:spPr bwMode="auto">
                <a:xfrm>
                  <a:off x="4258" y="3442"/>
                  <a:ext cx="250" cy="1"/>
                </a:xfrm>
                <a:prstGeom prst="rect">
                  <a:avLst/>
                </a:prstGeom>
                <a:solidFill>
                  <a:srgbClr val="B5B5B5"/>
                </a:solidFill>
                <a:ln w="9525">
                  <a:noFill/>
                  <a:miter lim="800000"/>
                  <a:headEnd/>
                  <a:tailEnd/>
                </a:ln>
              </p:spPr>
              <p:txBody>
                <a:bodyPr>
                  <a:prstTxWarp prst="textNoShape">
                    <a:avLst/>
                  </a:prstTxWarp>
                </a:bodyPr>
                <a:lstStyle/>
                <a:p>
                  <a:endParaRPr lang="it-IT"/>
                </a:p>
              </p:txBody>
            </p:sp>
            <p:sp>
              <p:nvSpPr>
                <p:cNvPr id="1405102" name="Rectangle 174"/>
                <p:cNvSpPr>
                  <a:spLocks noChangeArrowheads="1"/>
                </p:cNvSpPr>
                <p:nvPr/>
              </p:nvSpPr>
              <p:spPr bwMode="auto">
                <a:xfrm>
                  <a:off x="4258" y="3443"/>
                  <a:ext cx="250" cy="2"/>
                </a:xfrm>
                <a:prstGeom prst="rect">
                  <a:avLst/>
                </a:prstGeom>
                <a:solidFill>
                  <a:srgbClr val="B4B4B4"/>
                </a:solidFill>
                <a:ln w="9525">
                  <a:noFill/>
                  <a:miter lim="800000"/>
                  <a:headEnd/>
                  <a:tailEnd/>
                </a:ln>
              </p:spPr>
              <p:txBody>
                <a:bodyPr>
                  <a:prstTxWarp prst="textNoShape">
                    <a:avLst/>
                  </a:prstTxWarp>
                </a:bodyPr>
                <a:lstStyle/>
                <a:p>
                  <a:endParaRPr lang="it-IT"/>
                </a:p>
              </p:txBody>
            </p:sp>
            <p:sp>
              <p:nvSpPr>
                <p:cNvPr id="1405103" name="Rectangle 175"/>
                <p:cNvSpPr>
                  <a:spLocks noChangeArrowheads="1"/>
                </p:cNvSpPr>
                <p:nvPr/>
              </p:nvSpPr>
              <p:spPr bwMode="auto">
                <a:xfrm>
                  <a:off x="4258" y="3445"/>
                  <a:ext cx="250" cy="2"/>
                </a:xfrm>
                <a:prstGeom prst="rect">
                  <a:avLst/>
                </a:prstGeom>
                <a:solidFill>
                  <a:srgbClr val="B3B3B3"/>
                </a:solidFill>
                <a:ln w="9525">
                  <a:noFill/>
                  <a:miter lim="800000"/>
                  <a:headEnd/>
                  <a:tailEnd/>
                </a:ln>
              </p:spPr>
              <p:txBody>
                <a:bodyPr>
                  <a:prstTxWarp prst="textNoShape">
                    <a:avLst/>
                  </a:prstTxWarp>
                </a:bodyPr>
                <a:lstStyle/>
                <a:p>
                  <a:endParaRPr lang="it-IT"/>
                </a:p>
              </p:txBody>
            </p:sp>
            <p:sp>
              <p:nvSpPr>
                <p:cNvPr id="1405104" name="Rectangle 176"/>
                <p:cNvSpPr>
                  <a:spLocks noChangeArrowheads="1"/>
                </p:cNvSpPr>
                <p:nvPr/>
              </p:nvSpPr>
              <p:spPr bwMode="auto">
                <a:xfrm>
                  <a:off x="4258" y="3447"/>
                  <a:ext cx="250" cy="1"/>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405105" name="Rectangle 177"/>
                <p:cNvSpPr>
                  <a:spLocks noChangeArrowheads="1"/>
                </p:cNvSpPr>
                <p:nvPr/>
              </p:nvSpPr>
              <p:spPr bwMode="auto">
                <a:xfrm>
                  <a:off x="4258" y="3448"/>
                  <a:ext cx="250" cy="2"/>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405106" name="Rectangle 178"/>
                <p:cNvSpPr>
                  <a:spLocks noChangeArrowheads="1"/>
                </p:cNvSpPr>
                <p:nvPr/>
              </p:nvSpPr>
              <p:spPr bwMode="auto">
                <a:xfrm>
                  <a:off x="4258" y="3450"/>
                  <a:ext cx="250" cy="2"/>
                </a:xfrm>
                <a:prstGeom prst="rect">
                  <a:avLst/>
                </a:prstGeom>
                <a:solidFill>
                  <a:srgbClr val="B1B1B1"/>
                </a:solidFill>
                <a:ln w="9525">
                  <a:noFill/>
                  <a:miter lim="800000"/>
                  <a:headEnd/>
                  <a:tailEnd/>
                </a:ln>
              </p:spPr>
              <p:txBody>
                <a:bodyPr>
                  <a:prstTxWarp prst="textNoShape">
                    <a:avLst/>
                  </a:prstTxWarp>
                </a:bodyPr>
                <a:lstStyle/>
                <a:p>
                  <a:endParaRPr lang="it-IT"/>
                </a:p>
              </p:txBody>
            </p:sp>
            <p:sp>
              <p:nvSpPr>
                <p:cNvPr id="1405107" name="Rectangle 179"/>
                <p:cNvSpPr>
                  <a:spLocks noChangeArrowheads="1"/>
                </p:cNvSpPr>
                <p:nvPr/>
              </p:nvSpPr>
              <p:spPr bwMode="auto">
                <a:xfrm>
                  <a:off x="4258" y="3452"/>
                  <a:ext cx="250" cy="1"/>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405108" name="Rectangle 180"/>
                <p:cNvSpPr>
                  <a:spLocks noChangeArrowheads="1"/>
                </p:cNvSpPr>
                <p:nvPr/>
              </p:nvSpPr>
              <p:spPr bwMode="auto">
                <a:xfrm>
                  <a:off x="4258" y="3453"/>
                  <a:ext cx="250" cy="2"/>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405109" name="Rectangle 181"/>
                <p:cNvSpPr>
                  <a:spLocks noChangeArrowheads="1"/>
                </p:cNvSpPr>
                <p:nvPr/>
              </p:nvSpPr>
              <p:spPr bwMode="auto">
                <a:xfrm>
                  <a:off x="4258" y="3455"/>
                  <a:ext cx="250" cy="1"/>
                </a:xfrm>
                <a:prstGeom prst="rect">
                  <a:avLst/>
                </a:prstGeom>
                <a:solidFill>
                  <a:srgbClr val="ADADAD"/>
                </a:solidFill>
                <a:ln w="9525">
                  <a:noFill/>
                  <a:miter lim="800000"/>
                  <a:headEnd/>
                  <a:tailEnd/>
                </a:ln>
              </p:spPr>
              <p:txBody>
                <a:bodyPr>
                  <a:prstTxWarp prst="textNoShape">
                    <a:avLst/>
                  </a:prstTxWarp>
                </a:bodyPr>
                <a:lstStyle/>
                <a:p>
                  <a:endParaRPr lang="it-IT"/>
                </a:p>
              </p:txBody>
            </p:sp>
            <p:sp>
              <p:nvSpPr>
                <p:cNvPr id="1405110" name="Rectangle 182"/>
                <p:cNvSpPr>
                  <a:spLocks noChangeArrowheads="1"/>
                </p:cNvSpPr>
                <p:nvPr/>
              </p:nvSpPr>
              <p:spPr bwMode="auto">
                <a:xfrm>
                  <a:off x="4258" y="3456"/>
                  <a:ext cx="250" cy="2"/>
                </a:xfrm>
                <a:prstGeom prst="rect">
                  <a:avLst/>
                </a:prstGeom>
                <a:solidFill>
                  <a:srgbClr val="ACACAC"/>
                </a:solidFill>
                <a:ln w="9525">
                  <a:noFill/>
                  <a:miter lim="800000"/>
                  <a:headEnd/>
                  <a:tailEnd/>
                </a:ln>
              </p:spPr>
              <p:txBody>
                <a:bodyPr>
                  <a:prstTxWarp prst="textNoShape">
                    <a:avLst/>
                  </a:prstTxWarp>
                </a:bodyPr>
                <a:lstStyle/>
                <a:p>
                  <a:endParaRPr lang="it-IT"/>
                </a:p>
              </p:txBody>
            </p:sp>
            <p:sp>
              <p:nvSpPr>
                <p:cNvPr id="1405111" name="Rectangle 183"/>
                <p:cNvSpPr>
                  <a:spLocks noChangeArrowheads="1"/>
                </p:cNvSpPr>
                <p:nvPr/>
              </p:nvSpPr>
              <p:spPr bwMode="auto">
                <a:xfrm>
                  <a:off x="4258" y="3458"/>
                  <a:ext cx="250" cy="2"/>
                </a:xfrm>
                <a:prstGeom prst="rect">
                  <a:avLst/>
                </a:prstGeom>
                <a:solidFill>
                  <a:srgbClr val="ABABAB"/>
                </a:solidFill>
                <a:ln w="9525">
                  <a:noFill/>
                  <a:miter lim="800000"/>
                  <a:headEnd/>
                  <a:tailEnd/>
                </a:ln>
              </p:spPr>
              <p:txBody>
                <a:bodyPr>
                  <a:prstTxWarp prst="textNoShape">
                    <a:avLst/>
                  </a:prstTxWarp>
                </a:bodyPr>
                <a:lstStyle/>
                <a:p>
                  <a:endParaRPr lang="it-IT"/>
                </a:p>
              </p:txBody>
            </p:sp>
            <p:sp>
              <p:nvSpPr>
                <p:cNvPr id="1405112" name="Rectangle 184"/>
                <p:cNvSpPr>
                  <a:spLocks noChangeArrowheads="1"/>
                </p:cNvSpPr>
                <p:nvPr/>
              </p:nvSpPr>
              <p:spPr bwMode="auto">
                <a:xfrm>
                  <a:off x="4258" y="3460"/>
                  <a:ext cx="250" cy="1"/>
                </a:xfrm>
                <a:prstGeom prst="rect">
                  <a:avLst/>
                </a:prstGeom>
                <a:solidFill>
                  <a:srgbClr val="AAAAAA"/>
                </a:solidFill>
                <a:ln w="9525">
                  <a:noFill/>
                  <a:miter lim="800000"/>
                  <a:headEnd/>
                  <a:tailEnd/>
                </a:ln>
              </p:spPr>
              <p:txBody>
                <a:bodyPr>
                  <a:prstTxWarp prst="textNoShape">
                    <a:avLst/>
                  </a:prstTxWarp>
                </a:bodyPr>
                <a:lstStyle/>
                <a:p>
                  <a:endParaRPr lang="it-IT"/>
                </a:p>
              </p:txBody>
            </p:sp>
            <p:sp>
              <p:nvSpPr>
                <p:cNvPr id="1405113" name="Rectangle 185"/>
                <p:cNvSpPr>
                  <a:spLocks noChangeArrowheads="1"/>
                </p:cNvSpPr>
                <p:nvPr/>
              </p:nvSpPr>
              <p:spPr bwMode="auto">
                <a:xfrm>
                  <a:off x="4258" y="3461"/>
                  <a:ext cx="250" cy="2"/>
                </a:xfrm>
                <a:prstGeom prst="rect">
                  <a:avLst/>
                </a:prstGeom>
                <a:solidFill>
                  <a:srgbClr val="A9A9A9"/>
                </a:solidFill>
                <a:ln w="9525">
                  <a:noFill/>
                  <a:miter lim="800000"/>
                  <a:headEnd/>
                  <a:tailEnd/>
                </a:ln>
              </p:spPr>
              <p:txBody>
                <a:bodyPr>
                  <a:prstTxWarp prst="textNoShape">
                    <a:avLst/>
                  </a:prstTxWarp>
                </a:bodyPr>
                <a:lstStyle/>
                <a:p>
                  <a:endParaRPr lang="it-IT"/>
                </a:p>
              </p:txBody>
            </p:sp>
            <p:sp>
              <p:nvSpPr>
                <p:cNvPr id="1405114" name="Rectangle 186"/>
                <p:cNvSpPr>
                  <a:spLocks noChangeArrowheads="1"/>
                </p:cNvSpPr>
                <p:nvPr/>
              </p:nvSpPr>
              <p:spPr bwMode="auto">
                <a:xfrm>
                  <a:off x="4258" y="3463"/>
                  <a:ext cx="250" cy="1"/>
                </a:xfrm>
                <a:prstGeom prst="rect">
                  <a:avLst/>
                </a:prstGeom>
                <a:solidFill>
                  <a:srgbClr val="A7A7A7"/>
                </a:solidFill>
                <a:ln w="9525">
                  <a:noFill/>
                  <a:miter lim="800000"/>
                  <a:headEnd/>
                  <a:tailEnd/>
                </a:ln>
              </p:spPr>
              <p:txBody>
                <a:bodyPr>
                  <a:prstTxWarp prst="textNoShape">
                    <a:avLst/>
                  </a:prstTxWarp>
                </a:bodyPr>
                <a:lstStyle/>
                <a:p>
                  <a:endParaRPr lang="it-IT"/>
                </a:p>
              </p:txBody>
            </p:sp>
            <p:sp>
              <p:nvSpPr>
                <p:cNvPr id="1405115" name="Rectangle 187"/>
                <p:cNvSpPr>
                  <a:spLocks noChangeArrowheads="1"/>
                </p:cNvSpPr>
                <p:nvPr/>
              </p:nvSpPr>
              <p:spPr bwMode="auto">
                <a:xfrm>
                  <a:off x="4258" y="3464"/>
                  <a:ext cx="250" cy="2"/>
                </a:xfrm>
                <a:prstGeom prst="rect">
                  <a:avLst/>
                </a:prstGeom>
                <a:solidFill>
                  <a:srgbClr val="A6A6A6"/>
                </a:solidFill>
                <a:ln w="9525">
                  <a:noFill/>
                  <a:miter lim="800000"/>
                  <a:headEnd/>
                  <a:tailEnd/>
                </a:ln>
              </p:spPr>
              <p:txBody>
                <a:bodyPr>
                  <a:prstTxWarp prst="textNoShape">
                    <a:avLst/>
                  </a:prstTxWarp>
                </a:bodyPr>
                <a:lstStyle/>
                <a:p>
                  <a:endParaRPr lang="it-IT"/>
                </a:p>
              </p:txBody>
            </p:sp>
            <p:sp>
              <p:nvSpPr>
                <p:cNvPr id="1405116" name="Rectangle 188"/>
                <p:cNvSpPr>
                  <a:spLocks noChangeArrowheads="1"/>
                </p:cNvSpPr>
                <p:nvPr/>
              </p:nvSpPr>
              <p:spPr bwMode="auto">
                <a:xfrm>
                  <a:off x="4258" y="3466"/>
                  <a:ext cx="250" cy="2"/>
                </a:xfrm>
                <a:prstGeom prst="rect">
                  <a:avLst/>
                </a:prstGeom>
                <a:solidFill>
                  <a:srgbClr val="A5A5A5"/>
                </a:solidFill>
                <a:ln w="9525">
                  <a:noFill/>
                  <a:miter lim="800000"/>
                  <a:headEnd/>
                  <a:tailEnd/>
                </a:ln>
              </p:spPr>
              <p:txBody>
                <a:bodyPr>
                  <a:prstTxWarp prst="textNoShape">
                    <a:avLst/>
                  </a:prstTxWarp>
                </a:bodyPr>
                <a:lstStyle/>
                <a:p>
                  <a:endParaRPr lang="it-IT"/>
                </a:p>
              </p:txBody>
            </p:sp>
            <p:sp>
              <p:nvSpPr>
                <p:cNvPr id="1405117" name="Rectangle 189"/>
                <p:cNvSpPr>
                  <a:spLocks noChangeArrowheads="1"/>
                </p:cNvSpPr>
                <p:nvPr/>
              </p:nvSpPr>
              <p:spPr bwMode="auto">
                <a:xfrm>
                  <a:off x="4258" y="3468"/>
                  <a:ext cx="250" cy="1"/>
                </a:xfrm>
                <a:prstGeom prst="rect">
                  <a:avLst/>
                </a:prstGeom>
                <a:solidFill>
                  <a:srgbClr val="A4A4A4"/>
                </a:solidFill>
                <a:ln w="9525">
                  <a:noFill/>
                  <a:miter lim="800000"/>
                  <a:headEnd/>
                  <a:tailEnd/>
                </a:ln>
              </p:spPr>
              <p:txBody>
                <a:bodyPr>
                  <a:prstTxWarp prst="textNoShape">
                    <a:avLst/>
                  </a:prstTxWarp>
                </a:bodyPr>
                <a:lstStyle/>
                <a:p>
                  <a:endParaRPr lang="it-IT"/>
                </a:p>
              </p:txBody>
            </p:sp>
            <p:sp>
              <p:nvSpPr>
                <p:cNvPr id="1405118" name="Rectangle 190"/>
                <p:cNvSpPr>
                  <a:spLocks noChangeArrowheads="1"/>
                </p:cNvSpPr>
                <p:nvPr/>
              </p:nvSpPr>
              <p:spPr bwMode="auto">
                <a:xfrm>
                  <a:off x="4258" y="3469"/>
                  <a:ext cx="250" cy="2"/>
                </a:xfrm>
                <a:prstGeom prst="rect">
                  <a:avLst/>
                </a:prstGeom>
                <a:solidFill>
                  <a:srgbClr val="A2A2A2"/>
                </a:solidFill>
                <a:ln w="9525">
                  <a:noFill/>
                  <a:miter lim="800000"/>
                  <a:headEnd/>
                  <a:tailEnd/>
                </a:ln>
              </p:spPr>
              <p:txBody>
                <a:bodyPr>
                  <a:prstTxWarp prst="textNoShape">
                    <a:avLst/>
                  </a:prstTxWarp>
                </a:bodyPr>
                <a:lstStyle/>
                <a:p>
                  <a:endParaRPr lang="it-IT"/>
                </a:p>
              </p:txBody>
            </p:sp>
            <p:sp>
              <p:nvSpPr>
                <p:cNvPr id="1405119" name="Rectangle 191"/>
                <p:cNvSpPr>
                  <a:spLocks noChangeArrowheads="1"/>
                </p:cNvSpPr>
                <p:nvPr/>
              </p:nvSpPr>
              <p:spPr bwMode="auto">
                <a:xfrm>
                  <a:off x="4258" y="3471"/>
                  <a:ext cx="250" cy="1"/>
                </a:xfrm>
                <a:prstGeom prst="rect">
                  <a:avLst/>
                </a:prstGeom>
                <a:solidFill>
                  <a:srgbClr val="A1A1A1"/>
                </a:solidFill>
                <a:ln w="9525">
                  <a:noFill/>
                  <a:miter lim="800000"/>
                  <a:headEnd/>
                  <a:tailEnd/>
                </a:ln>
              </p:spPr>
              <p:txBody>
                <a:bodyPr>
                  <a:prstTxWarp prst="textNoShape">
                    <a:avLst/>
                  </a:prstTxWarp>
                </a:bodyPr>
                <a:lstStyle/>
                <a:p>
                  <a:endParaRPr lang="it-IT"/>
                </a:p>
              </p:txBody>
            </p:sp>
            <p:sp>
              <p:nvSpPr>
                <p:cNvPr id="1405120" name="Rectangle 192"/>
                <p:cNvSpPr>
                  <a:spLocks noChangeArrowheads="1"/>
                </p:cNvSpPr>
                <p:nvPr/>
              </p:nvSpPr>
              <p:spPr bwMode="auto">
                <a:xfrm>
                  <a:off x="4258" y="3472"/>
                  <a:ext cx="250" cy="2"/>
                </a:xfrm>
                <a:prstGeom prst="rect">
                  <a:avLst/>
                </a:prstGeom>
                <a:solidFill>
                  <a:srgbClr val="9F9F9F"/>
                </a:solidFill>
                <a:ln w="9525">
                  <a:noFill/>
                  <a:miter lim="800000"/>
                  <a:headEnd/>
                  <a:tailEnd/>
                </a:ln>
              </p:spPr>
              <p:txBody>
                <a:bodyPr>
                  <a:prstTxWarp prst="textNoShape">
                    <a:avLst/>
                  </a:prstTxWarp>
                </a:bodyPr>
                <a:lstStyle/>
                <a:p>
                  <a:endParaRPr lang="it-IT"/>
                </a:p>
              </p:txBody>
            </p:sp>
            <p:sp>
              <p:nvSpPr>
                <p:cNvPr id="1405121" name="Rectangle 193"/>
                <p:cNvSpPr>
                  <a:spLocks noChangeArrowheads="1"/>
                </p:cNvSpPr>
                <p:nvPr/>
              </p:nvSpPr>
              <p:spPr bwMode="auto">
                <a:xfrm>
                  <a:off x="4258" y="3474"/>
                  <a:ext cx="250" cy="2"/>
                </a:xfrm>
                <a:prstGeom prst="rect">
                  <a:avLst/>
                </a:prstGeom>
                <a:solidFill>
                  <a:srgbClr val="9E9E9E"/>
                </a:solidFill>
                <a:ln w="9525">
                  <a:noFill/>
                  <a:miter lim="800000"/>
                  <a:headEnd/>
                  <a:tailEnd/>
                </a:ln>
              </p:spPr>
              <p:txBody>
                <a:bodyPr>
                  <a:prstTxWarp prst="textNoShape">
                    <a:avLst/>
                  </a:prstTxWarp>
                </a:bodyPr>
                <a:lstStyle/>
                <a:p>
                  <a:endParaRPr lang="it-IT"/>
                </a:p>
              </p:txBody>
            </p:sp>
            <p:sp>
              <p:nvSpPr>
                <p:cNvPr id="1405122" name="Rectangle 194"/>
                <p:cNvSpPr>
                  <a:spLocks noChangeArrowheads="1"/>
                </p:cNvSpPr>
                <p:nvPr/>
              </p:nvSpPr>
              <p:spPr bwMode="auto">
                <a:xfrm>
                  <a:off x="4258" y="3476"/>
                  <a:ext cx="250" cy="1"/>
                </a:xfrm>
                <a:prstGeom prst="rect">
                  <a:avLst/>
                </a:prstGeom>
                <a:solidFill>
                  <a:srgbClr val="9C9C9C"/>
                </a:solidFill>
                <a:ln w="9525">
                  <a:noFill/>
                  <a:miter lim="800000"/>
                  <a:headEnd/>
                  <a:tailEnd/>
                </a:ln>
              </p:spPr>
              <p:txBody>
                <a:bodyPr>
                  <a:prstTxWarp prst="textNoShape">
                    <a:avLst/>
                  </a:prstTxWarp>
                </a:bodyPr>
                <a:lstStyle/>
                <a:p>
                  <a:endParaRPr lang="it-IT"/>
                </a:p>
              </p:txBody>
            </p:sp>
            <p:sp>
              <p:nvSpPr>
                <p:cNvPr id="1405123" name="Rectangle 195"/>
                <p:cNvSpPr>
                  <a:spLocks noChangeArrowheads="1"/>
                </p:cNvSpPr>
                <p:nvPr/>
              </p:nvSpPr>
              <p:spPr bwMode="auto">
                <a:xfrm>
                  <a:off x="4258" y="3477"/>
                  <a:ext cx="250" cy="2"/>
                </a:xfrm>
                <a:prstGeom prst="rect">
                  <a:avLst/>
                </a:prstGeom>
                <a:solidFill>
                  <a:srgbClr val="9A9A9A"/>
                </a:solidFill>
                <a:ln w="9525">
                  <a:noFill/>
                  <a:miter lim="800000"/>
                  <a:headEnd/>
                  <a:tailEnd/>
                </a:ln>
              </p:spPr>
              <p:txBody>
                <a:bodyPr>
                  <a:prstTxWarp prst="textNoShape">
                    <a:avLst/>
                  </a:prstTxWarp>
                </a:bodyPr>
                <a:lstStyle/>
                <a:p>
                  <a:endParaRPr lang="it-IT"/>
                </a:p>
              </p:txBody>
            </p:sp>
            <p:sp>
              <p:nvSpPr>
                <p:cNvPr id="1405124" name="Rectangle 196"/>
                <p:cNvSpPr>
                  <a:spLocks noChangeArrowheads="1"/>
                </p:cNvSpPr>
                <p:nvPr/>
              </p:nvSpPr>
              <p:spPr bwMode="auto">
                <a:xfrm>
                  <a:off x="4258" y="3479"/>
                  <a:ext cx="250" cy="1"/>
                </a:xfrm>
                <a:prstGeom prst="rect">
                  <a:avLst/>
                </a:prstGeom>
                <a:solidFill>
                  <a:srgbClr val="999999"/>
                </a:solidFill>
                <a:ln w="9525">
                  <a:noFill/>
                  <a:miter lim="800000"/>
                  <a:headEnd/>
                  <a:tailEnd/>
                </a:ln>
              </p:spPr>
              <p:txBody>
                <a:bodyPr>
                  <a:prstTxWarp prst="textNoShape">
                    <a:avLst/>
                  </a:prstTxWarp>
                </a:bodyPr>
                <a:lstStyle/>
                <a:p>
                  <a:endParaRPr lang="it-IT"/>
                </a:p>
              </p:txBody>
            </p:sp>
            <p:sp>
              <p:nvSpPr>
                <p:cNvPr id="1405125" name="Rectangle 197"/>
                <p:cNvSpPr>
                  <a:spLocks noChangeArrowheads="1"/>
                </p:cNvSpPr>
                <p:nvPr/>
              </p:nvSpPr>
              <p:spPr bwMode="auto">
                <a:xfrm>
                  <a:off x="4258" y="3480"/>
                  <a:ext cx="250" cy="2"/>
                </a:xfrm>
                <a:prstGeom prst="rect">
                  <a:avLst/>
                </a:prstGeom>
                <a:solidFill>
                  <a:srgbClr val="979797"/>
                </a:solidFill>
                <a:ln w="9525">
                  <a:noFill/>
                  <a:miter lim="800000"/>
                  <a:headEnd/>
                  <a:tailEnd/>
                </a:ln>
              </p:spPr>
              <p:txBody>
                <a:bodyPr>
                  <a:prstTxWarp prst="textNoShape">
                    <a:avLst/>
                  </a:prstTxWarp>
                </a:bodyPr>
                <a:lstStyle/>
                <a:p>
                  <a:endParaRPr lang="it-IT"/>
                </a:p>
              </p:txBody>
            </p:sp>
            <p:sp>
              <p:nvSpPr>
                <p:cNvPr id="1405126" name="Rectangle 198"/>
                <p:cNvSpPr>
                  <a:spLocks noChangeArrowheads="1"/>
                </p:cNvSpPr>
                <p:nvPr/>
              </p:nvSpPr>
              <p:spPr bwMode="auto">
                <a:xfrm>
                  <a:off x="4258" y="3482"/>
                  <a:ext cx="250" cy="2"/>
                </a:xfrm>
                <a:prstGeom prst="rect">
                  <a:avLst/>
                </a:prstGeom>
                <a:solidFill>
                  <a:srgbClr val="969696"/>
                </a:solidFill>
                <a:ln w="9525">
                  <a:noFill/>
                  <a:miter lim="800000"/>
                  <a:headEnd/>
                  <a:tailEnd/>
                </a:ln>
              </p:spPr>
              <p:txBody>
                <a:bodyPr>
                  <a:prstTxWarp prst="textNoShape">
                    <a:avLst/>
                  </a:prstTxWarp>
                </a:bodyPr>
                <a:lstStyle/>
                <a:p>
                  <a:endParaRPr lang="it-IT"/>
                </a:p>
              </p:txBody>
            </p:sp>
            <p:sp>
              <p:nvSpPr>
                <p:cNvPr id="1405127" name="Rectangle 199"/>
                <p:cNvSpPr>
                  <a:spLocks noChangeArrowheads="1"/>
                </p:cNvSpPr>
                <p:nvPr/>
              </p:nvSpPr>
              <p:spPr bwMode="auto">
                <a:xfrm>
                  <a:off x="4258" y="3484"/>
                  <a:ext cx="250" cy="1"/>
                </a:xfrm>
                <a:prstGeom prst="rect">
                  <a:avLst/>
                </a:prstGeom>
                <a:solidFill>
                  <a:srgbClr val="949494"/>
                </a:solidFill>
                <a:ln w="9525">
                  <a:noFill/>
                  <a:miter lim="800000"/>
                  <a:headEnd/>
                  <a:tailEnd/>
                </a:ln>
              </p:spPr>
              <p:txBody>
                <a:bodyPr>
                  <a:prstTxWarp prst="textNoShape">
                    <a:avLst/>
                  </a:prstTxWarp>
                </a:bodyPr>
                <a:lstStyle/>
                <a:p>
                  <a:endParaRPr lang="it-IT"/>
                </a:p>
              </p:txBody>
            </p:sp>
            <p:sp>
              <p:nvSpPr>
                <p:cNvPr id="1405128" name="Rectangle 200"/>
                <p:cNvSpPr>
                  <a:spLocks noChangeArrowheads="1"/>
                </p:cNvSpPr>
                <p:nvPr/>
              </p:nvSpPr>
              <p:spPr bwMode="auto">
                <a:xfrm>
                  <a:off x="4258" y="3485"/>
                  <a:ext cx="250" cy="2"/>
                </a:xfrm>
                <a:prstGeom prst="rect">
                  <a:avLst/>
                </a:prstGeom>
                <a:solidFill>
                  <a:srgbClr val="939393"/>
                </a:solidFill>
                <a:ln w="9525">
                  <a:noFill/>
                  <a:miter lim="800000"/>
                  <a:headEnd/>
                  <a:tailEnd/>
                </a:ln>
              </p:spPr>
              <p:txBody>
                <a:bodyPr>
                  <a:prstTxWarp prst="textNoShape">
                    <a:avLst/>
                  </a:prstTxWarp>
                </a:bodyPr>
                <a:lstStyle/>
                <a:p>
                  <a:endParaRPr lang="it-IT"/>
                </a:p>
              </p:txBody>
            </p:sp>
            <p:sp>
              <p:nvSpPr>
                <p:cNvPr id="1405129" name="Rectangle 201"/>
                <p:cNvSpPr>
                  <a:spLocks noChangeArrowheads="1"/>
                </p:cNvSpPr>
                <p:nvPr/>
              </p:nvSpPr>
              <p:spPr bwMode="auto">
                <a:xfrm>
                  <a:off x="4258" y="3487"/>
                  <a:ext cx="250" cy="1"/>
                </a:xfrm>
                <a:prstGeom prst="rect">
                  <a:avLst/>
                </a:prstGeom>
                <a:solidFill>
                  <a:srgbClr val="919191"/>
                </a:solidFill>
                <a:ln w="9525">
                  <a:noFill/>
                  <a:miter lim="800000"/>
                  <a:headEnd/>
                  <a:tailEnd/>
                </a:ln>
              </p:spPr>
              <p:txBody>
                <a:bodyPr>
                  <a:prstTxWarp prst="textNoShape">
                    <a:avLst/>
                  </a:prstTxWarp>
                </a:bodyPr>
                <a:lstStyle/>
                <a:p>
                  <a:endParaRPr lang="it-IT"/>
                </a:p>
              </p:txBody>
            </p:sp>
            <p:sp>
              <p:nvSpPr>
                <p:cNvPr id="1405130" name="Rectangle 202"/>
                <p:cNvSpPr>
                  <a:spLocks noChangeArrowheads="1"/>
                </p:cNvSpPr>
                <p:nvPr/>
              </p:nvSpPr>
              <p:spPr bwMode="auto">
                <a:xfrm>
                  <a:off x="4258" y="3488"/>
                  <a:ext cx="250" cy="2"/>
                </a:xfrm>
                <a:prstGeom prst="rect">
                  <a:avLst/>
                </a:prstGeom>
                <a:solidFill>
                  <a:srgbClr val="909090"/>
                </a:solidFill>
                <a:ln w="9525">
                  <a:noFill/>
                  <a:miter lim="800000"/>
                  <a:headEnd/>
                  <a:tailEnd/>
                </a:ln>
              </p:spPr>
              <p:txBody>
                <a:bodyPr>
                  <a:prstTxWarp prst="textNoShape">
                    <a:avLst/>
                  </a:prstTxWarp>
                </a:bodyPr>
                <a:lstStyle/>
                <a:p>
                  <a:endParaRPr lang="it-IT"/>
                </a:p>
              </p:txBody>
            </p:sp>
            <p:sp>
              <p:nvSpPr>
                <p:cNvPr id="1405131" name="Rectangle 203"/>
                <p:cNvSpPr>
                  <a:spLocks noChangeArrowheads="1"/>
                </p:cNvSpPr>
                <p:nvPr/>
              </p:nvSpPr>
              <p:spPr bwMode="auto">
                <a:xfrm>
                  <a:off x="4258" y="3490"/>
                  <a:ext cx="250" cy="2"/>
                </a:xfrm>
                <a:prstGeom prst="rect">
                  <a:avLst/>
                </a:prstGeom>
                <a:solidFill>
                  <a:srgbClr val="8E8E8E"/>
                </a:solidFill>
                <a:ln w="9525">
                  <a:noFill/>
                  <a:miter lim="800000"/>
                  <a:headEnd/>
                  <a:tailEnd/>
                </a:ln>
              </p:spPr>
              <p:txBody>
                <a:bodyPr>
                  <a:prstTxWarp prst="textNoShape">
                    <a:avLst/>
                  </a:prstTxWarp>
                </a:bodyPr>
                <a:lstStyle/>
                <a:p>
                  <a:endParaRPr lang="it-IT"/>
                </a:p>
              </p:txBody>
            </p:sp>
            <p:sp>
              <p:nvSpPr>
                <p:cNvPr id="1405132" name="Rectangle 204"/>
                <p:cNvSpPr>
                  <a:spLocks noChangeArrowheads="1"/>
                </p:cNvSpPr>
                <p:nvPr/>
              </p:nvSpPr>
              <p:spPr bwMode="auto">
                <a:xfrm>
                  <a:off x="4258" y="3492"/>
                  <a:ext cx="250" cy="1"/>
                </a:xfrm>
                <a:prstGeom prst="rect">
                  <a:avLst/>
                </a:prstGeom>
                <a:solidFill>
                  <a:srgbClr val="8C8C8C"/>
                </a:solidFill>
                <a:ln w="9525">
                  <a:noFill/>
                  <a:miter lim="800000"/>
                  <a:headEnd/>
                  <a:tailEnd/>
                </a:ln>
              </p:spPr>
              <p:txBody>
                <a:bodyPr>
                  <a:prstTxWarp prst="textNoShape">
                    <a:avLst/>
                  </a:prstTxWarp>
                </a:bodyPr>
                <a:lstStyle/>
                <a:p>
                  <a:endParaRPr lang="it-IT"/>
                </a:p>
              </p:txBody>
            </p:sp>
            <p:sp>
              <p:nvSpPr>
                <p:cNvPr id="1405133" name="Rectangle 205"/>
                <p:cNvSpPr>
                  <a:spLocks noChangeArrowheads="1"/>
                </p:cNvSpPr>
                <p:nvPr/>
              </p:nvSpPr>
              <p:spPr bwMode="auto">
                <a:xfrm>
                  <a:off x="4258" y="3493"/>
                  <a:ext cx="250" cy="2"/>
                </a:xfrm>
                <a:prstGeom prst="rect">
                  <a:avLst/>
                </a:prstGeom>
                <a:solidFill>
                  <a:srgbClr val="8A8A8A"/>
                </a:solidFill>
                <a:ln w="9525">
                  <a:noFill/>
                  <a:miter lim="800000"/>
                  <a:headEnd/>
                  <a:tailEnd/>
                </a:ln>
              </p:spPr>
              <p:txBody>
                <a:bodyPr>
                  <a:prstTxWarp prst="textNoShape">
                    <a:avLst/>
                  </a:prstTxWarp>
                </a:bodyPr>
                <a:lstStyle/>
                <a:p>
                  <a:endParaRPr lang="it-IT"/>
                </a:p>
              </p:txBody>
            </p:sp>
            <p:sp>
              <p:nvSpPr>
                <p:cNvPr id="1405134" name="Rectangle 206"/>
                <p:cNvSpPr>
                  <a:spLocks noChangeArrowheads="1"/>
                </p:cNvSpPr>
                <p:nvPr/>
              </p:nvSpPr>
              <p:spPr bwMode="auto">
                <a:xfrm>
                  <a:off x="4258" y="3495"/>
                  <a:ext cx="250" cy="2"/>
                </a:xfrm>
                <a:prstGeom prst="rect">
                  <a:avLst/>
                </a:prstGeom>
                <a:solidFill>
                  <a:srgbClr val="888888"/>
                </a:solidFill>
                <a:ln w="9525">
                  <a:noFill/>
                  <a:miter lim="800000"/>
                  <a:headEnd/>
                  <a:tailEnd/>
                </a:ln>
              </p:spPr>
              <p:txBody>
                <a:bodyPr>
                  <a:prstTxWarp prst="textNoShape">
                    <a:avLst/>
                  </a:prstTxWarp>
                </a:bodyPr>
                <a:lstStyle/>
                <a:p>
                  <a:endParaRPr lang="it-IT"/>
                </a:p>
              </p:txBody>
            </p:sp>
            <p:sp>
              <p:nvSpPr>
                <p:cNvPr id="1405135" name="Rectangle 207"/>
                <p:cNvSpPr>
                  <a:spLocks noChangeArrowheads="1"/>
                </p:cNvSpPr>
                <p:nvPr/>
              </p:nvSpPr>
              <p:spPr bwMode="auto">
                <a:xfrm>
                  <a:off x="4258" y="3497"/>
                  <a:ext cx="250" cy="1"/>
                </a:xfrm>
                <a:prstGeom prst="rect">
                  <a:avLst/>
                </a:prstGeom>
                <a:solidFill>
                  <a:srgbClr val="878787"/>
                </a:solidFill>
                <a:ln w="9525">
                  <a:noFill/>
                  <a:miter lim="800000"/>
                  <a:headEnd/>
                  <a:tailEnd/>
                </a:ln>
              </p:spPr>
              <p:txBody>
                <a:bodyPr>
                  <a:prstTxWarp prst="textNoShape">
                    <a:avLst/>
                  </a:prstTxWarp>
                </a:bodyPr>
                <a:lstStyle/>
                <a:p>
                  <a:endParaRPr lang="it-IT"/>
                </a:p>
              </p:txBody>
            </p:sp>
            <p:sp>
              <p:nvSpPr>
                <p:cNvPr id="1405136" name="Rectangle 208"/>
                <p:cNvSpPr>
                  <a:spLocks noChangeArrowheads="1"/>
                </p:cNvSpPr>
                <p:nvPr/>
              </p:nvSpPr>
              <p:spPr bwMode="auto">
                <a:xfrm>
                  <a:off x="4258" y="3498"/>
                  <a:ext cx="250" cy="2"/>
                </a:xfrm>
                <a:prstGeom prst="rect">
                  <a:avLst/>
                </a:prstGeom>
                <a:solidFill>
                  <a:srgbClr val="858585"/>
                </a:solidFill>
                <a:ln w="9525">
                  <a:noFill/>
                  <a:miter lim="800000"/>
                  <a:headEnd/>
                  <a:tailEnd/>
                </a:ln>
              </p:spPr>
              <p:txBody>
                <a:bodyPr>
                  <a:prstTxWarp prst="textNoShape">
                    <a:avLst/>
                  </a:prstTxWarp>
                </a:bodyPr>
                <a:lstStyle/>
                <a:p>
                  <a:endParaRPr lang="it-IT"/>
                </a:p>
              </p:txBody>
            </p:sp>
            <p:sp>
              <p:nvSpPr>
                <p:cNvPr id="1405137" name="Rectangle 209"/>
                <p:cNvSpPr>
                  <a:spLocks noChangeArrowheads="1"/>
                </p:cNvSpPr>
                <p:nvPr/>
              </p:nvSpPr>
              <p:spPr bwMode="auto">
                <a:xfrm>
                  <a:off x="4258" y="3500"/>
                  <a:ext cx="250" cy="1"/>
                </a:xfrm>
                <a:prstGeom prst="rect">
                  <a:avLst/>
                </a:prstGeom>
                <a:solidFill>
                  <a:srgbClr val="848484"/>
                </a:solidFill>
                <a:ln w="9525">
                  <a:noFill/>
                  <a:miter lim="800000"/>
                  <a:headEnd/>
                  <a:tailEnd/>
                </a:ln>
              </p:spPr>
              <p:txBody>
                <a:bodyPr>
                  <a:prstTxWarp prst="textNoShape">
                    <a:avLst/>
                  </a:prstTxWarp>
                </a:bodyPr>
                <a:lstStyle/>
                <a:p>
                  <a:endParaRPr lang="it-IT"/>
                </a:p>
              </p:txBody>
            </p:sp>
            <p:sp>
              <p:nvSpPr>
                <p:cNvPr id="1405138" name="Rectangle 210"/>
                <p:cNvSpPr>
                  <a:spLocks noChangeArrowheads="1"/>
                </p:cNvSpPr>
                <p:nvPr/>
              </p:nvSpPr>
              <p:spPr bwMode="auto">
                <a:xfrm>
                  <a:off x="4258" y="3501"/>
                  <a:ext cx="250" cy="2"/>
                </a:xfrm>
                <a:prstGeom prst="rect">
                  <a:avLst/>
                </a:prstGeom>
                <a:solidFill>
                  <a:srgbClr val="828282"/>
                </a:solidFill>
                <a:ln w="9525">
                  <a:noFill/>
                  <a:miter lim="800000"/>
                  <a:headEnd/>
                  <a:tailEnd/>
                </a:ln>
              </p:spPr>
              <p:txBody>
                <a:bodyPr>
                  <a:prstTxWarp prst="textNoShape">
                    <a:avLst/>
                  </a:prstTxWarp>
                </a:bodyPr>
                <a:lstStyle/>
                <a:p>
                  <a:endParaRPr lang="it-IT"/>
                </a:p>
              </p:txBody>
            </p:sp>
            <p:sp>
              <p:nvSpPr>
                <p:cNvPr id="1405139" name="Rectangle 211"/>
                <p:cNvSpPr>
                  <a:spLocks noChangeArrowheads="1"/>
                </p:cNvSpPr>
                <p:nvPr/>
              </p:nvSpPr>
              <p:spPr bwMode="auto">
                <a:xfrm>
                  <a:off x="4258" y="3503"/>
                  <a:ext cx="250" cy="2"/>
                </a:xfrm>
                <a:prstGeom prst="rect">
                  <a:avLst/>
                </a:prstGeom>
                <a:solidFill>
                  <a:srgbClr val="808080"/>
                </a:solidFill>
                <a:ln w="9525">
                  <a:noFill/>
                  <a:miter lim="800000"/>
                  <a:headEnd/>
                  <a:tailEnd/>
                </a:ln>
              </p:spPr>
              <p:txBody>
                <a:bodyPr>
                  <a:prstTxWarp prst="textNoShape">
                    <a:avLst/>
                  </a:prstTxWarp>
                </a:bodyPr>
                <a:lstStyle/>
                <a:p>
                  <a:endParaRPr lang="it-IT"/>
                </a:p>
              </p:txBody>
            </p:sp>
            <p:sp>
              <p:nvSpPr>
                <p:cNvPr id="1405140" name="Rectangle 212"/>
                <p:cNvSpPr>
                  <a:spLocks noChangeArrowheads="1"/>
                </p:cNvSpPr>
                <p:nvPr/>
              </p:nvSpPr>
              <p:spPr bwMode="auto">
                <a:xfrm>
                  <a:off x="4258" y="3505"/>
                  <a:ext cx="250" cy="1"/>
                </a:xfrm>
                <a:prstGeom prst="rect">
                  <a:avLst/>
                </a:prstGeom>
                <a:solidFill>
                  <a:srgbClr val="7F7F7F"/>
                </a:solidFill>
                <a:ln w="9525">
                  <a:noFill/>
                  <a:miter lim="800000"/>
                  <a:headEnd/>
                  <a:tailEnd/>
                </a:ln>
              </p:spPr>
              <p:txBody>
                <a:bodyPr>
                  <a:prstTxWarp prst="textNoShape">
                    <a:avLst/>
                  </a:prstTxWarp>
                </a:bodyPr>
                <a:lstStyle/>
                <a:p>
                  <a:endParaRPr lang="it-IT"/>
                </a:p>
              </p:txBody>
            </p:sp>
            <p:sp>
              <p:nvSpPr>
                <p:cNvPr id="1405141" name="Rectangle 213"/>
                <p:cNvSpPr>
                  <a:spLocks noChangeArrowheads="1"/>
                </p:cNvSpPr>
                <p:nvPr/>
              </p:nvSpPr>
              <p:spPr bwMode="auto">
                <a:xfrm>
                  <a:off x="4258" y="3506"/>
                  <a:ext cx="250" cy="2"/>
                </a:xfrm>
                <a:prstGeom prst="rect">
                  <a:avLst/>
                </a:prstGeom>
                <a:solidFill>
                  <a:srgbClr val="7D7D7D"/>
                </a:solidFill>
                <a:ln w="9525">
                  <a:noFill/>
                  <a:miter lim="800000"/>
                  <a:headEnd/>
                  <a:tailEnd/>
                </a:ln>
              </p:spPr>
              <p:txBody>
                <a:bodyPr>
                  <a:prstTxWarp prst="textNoShape">
                    <a:avLst/>
                  </a:prstTxWarp>
                </a:bodyPr>
                <a:lstStyle/>
                <a:p>
                  <a:endParaRPr lang="it-IT"/>
                </a:p>
              </p:txBody>
            </p:sp>
            <p:sp>
              <p:nvSpPr>
                <p:cNvPr id="1405142" name="Rectangle 214"/>
                <p:cNvSpPr>
                  <a:spLocks noChangeArrowheads="1"/>
                </p:cNvSpPr>
                <p:nvPr/>
              </p:nvSpPr>
              <p:spPr bwMode="auto">
                <a:xfrm>
                  <a:off x="4258" y="3508"/>
                  <a:ext cx="250" cy="1"/>
                </a:xfrm>
                <a:prstGeom prst="rect">
                  <a:avLst/>
                </a:prstGeom>
                <a:solidFill>
                  <a:srgbClr val="7B7B7B"/>
                </a:solidFill>
                <a:ln w="9525">
                  <a:noFill/>
                  <a:miter lim="800000"/>
                  <a:headEnd/>
                  <a:tailEnd/>
                </a:ln>
              </p:spPr>
              <p:txBody>
                <a:bodyPr>
                  <a:prstTxWarp prst="textNoShape">
                    <a:avLst/>
                  </a:prstTxWarp>
                </a:bodyPr>
                <a:lstStyle/>
                <a:p>
                  <a:endParaRPr lang="it-IT"/>
                </a:p>
              </p:txBody>
            </p:sp>
            <p:sp>
              <p:nvSpPr>
                <p:cNvPr id="1405143" name="Rectangle 215"/>
                <p:cNvSpPr>
                  <a:spLocks noChangeArrowheads="1"/>
                </p:cNvSpPr>
                <p:nvPr/>
              </p:nvSpPr>
              <p:spPr bwMode="auto">
                <a:xfrm>
                  <a:off x="4258" y="3509"/>
                  <a:ext cx="250" cy="2"/>
                </a:xfrm>
                <a:prstGeom prst="rect">
                  <a:avLst/>
                </a:prstGeom>
                <a:solidFill>
                  <a:srgbClr val="7A7A7A"/>
                </a:solidFill>
                <a:ln w="9525">
                  <a:noFill/>
                  <a:miter lim="800000"/>
                  <a:headEnd/>
                  <a:tailEnd/>
                </a:ln>
              </p:spPr>
              <p:txBody>
                <a:bodyPr>
                  <a:prstTxWarp prst="textNoShape">
                    <a:avLst/>
                  </a:prstTxWarp>
                </a:bodyPr>
                <a:lstStyle/>
                <a:p>
                  <a:endParaRPr lang="it-IT"/>
                </a:p>
              </p:txBody>
            </p:sp>
            <p:sp>
              <p:nvSpPr>
                <p:cNvPr id="1405144" name="Rectangle 216"/>
                <p:cNvSpPr>
                  <a:spLocks noChangeArrowheads="1"/>
                </p:cNvSpPr>
                <p:nvPr/>
              </p:nvSpPr>
              <p:spPr bwMode="auto">
                <a:xfrm>
                  <a:off x="4258" y="3511"/>
                  <a:ext cx="250" cy="2"/>
                </a:xfrm>
                <a:prstGeom prst="rect">
                  <a:avLst/>
                </a:prstGeom>
                <a:solidFill>
                  <a:srgbClr val="787878"/>
                </a:solidFill>
                <a:ln w="9525">
                  <a:noFill/>
                  <a:miter lim="800000"/>
                  <a:headEnd/>
                  <a:tailEnd/>
                </a:ln>
              </p:spPr>
              <p:txBody>
                <a:bodyPr>
                  <a:prstTxWarp prst="textNoShape">
                    <a:avLst/>
                  </a:prstTxWarp>
                </a:bodyPr>
                <a:lstStyle/>
                <a:p>
                  <a:endParaRPr lang="it-IT"/>
                </a:p>
              </p:txBody>
            </p:sp>
            <p:sp>
              <p:nvSpPr>
                <p:cNvPr id="1405145" name="Rectangle 217"/>
                <p:cNvSpPr>
                  <a:spLocks noChangeArrowheads="1"/>
                </p:cNvSpPr>
                <p:nvPr/>
              </p:nvSpPr>
              <p:spPr bwMode="auto">
                <a:xfrm>
                  <a:off x="4258" y="3513"/>
                  <a:ext cx="250" cy="1"/>
                </a:xfrm>
                <a:prstGeom prst="rect">
                  <a:avLst/>
                </a:prstGeom>
                <a:solidFill>
                  <a:srgbClr val="767676"/>
                </a:solidFill>
                <a:ln w="9525">
                  <a:noFill/>
                  <a:miter lim="800000"/>
                  <a:headEnd/>
                  <a:tailEnd/>
                </a:ln>
              </p:spPr>
              <p:txBody>
                <a:bodyPr>
                  <a:prstTxWarp prst="textNoShape">
                    <a:avLst/>
                  </a:prstTxWarp>
                </a:bodyPr>
                <a:lstStyle/>
                <a:p>
                  <a:endParaRPr lang="it-IT"/>
                </a:p>
              </p:txBody>
            </p:sp>
            <p:sp>
              <p:nvSpPr>
                <p:cNvPr id="1405146" name="Rectangle 218"/>
                <p:cNvSpPr>
                  <a:spLocks noChangeArrowheads="1"/>
                </p:cNvSpPr>
                <p:nvPr/>
              </p:nvSpPr>
              <p:spPr bwMode="auto">
                <a:xfrm>
                  <a:off x="4258" y="3514"/>
                  <a:ext cx="250" cy="2"/>
                </a:xfrm>
                <a:prstGeom prst="rect">
                  <a:avLst/>
                </a:prstGeom>
                <a:solidFill>
                  <a:srgbClr val="757575"/>
                </a:solidFill>
                <a:ln w="9525">
                  <a:noFill/>
                  <a:miter lim="800000"/>
                  <a:headEnd/>
                  <a:tailEnd/>
                </a:ln>
              </p:spPr>
              <p:txBody>
                <a:bodyPr>
                  <a:prstTxWarp prst="textNoShape">
                    <a:avLst/>
                  </a:prstTxWarp>
                </a:bodyPr>
                <a:lstStyle/>
                <a:p>
                  <a:endParaRPr lang="it-IT"/>
                </a:p>
              </p:txBody>
            </p:sp>
            <p:sp>
              <p:nvSpPr>
                <p:cNvPr id="1405147" name="Rectangle 219"/>
                <p:cNvSpPr>
                  <a:spLocks noChangeArrowheads="1"/>
                </p:cNvSpPr>
                <p:nvPr/>
              </p:nvSpPr>
              <p:spPr bwMode="auto">
                <a:xfrm>
                  <a:off x="4258" y="3516"/>
                  <a:ext cx="250" cy="1"/>
                </a:xfrm>
                <a:prstGeom prst="rect">
                  <a:avLst/>
                </a:prstGeom>
                <a:solidFill>
                  <a:srgbClr val="737373"/>
                </a:solidFill>
                <a:ln w="9525">
                  <a:noFill/>
                  <a:miter lim="800000"/>
                  <a:headEnd/>
                  <a:tailEnd/>
                </a:ln>
              </p:spPr>
              <p:txBody>
                <a:bodyPr>
                  <a:prstTxWarp prst="textNoShape">
                    <a:avLst/>
                  </a:prstTxWarp>
                </a:bodyPr>
                <a:lstStyle/>
                <a:p>
                  <a:endParaRPr lang="it-IT"/>
                </a:p>
              </p:txBody>
            </p:sp>
            <p:sp>
              <p:nvSpPr>
                <p:cNvPr id="1405148" name="Rectangle 220"/>
                <p:cNvSpPr>
                  <a:spLocks noChangeArrowheads="1"/>
                </p:cNvSpPr>
                <p:nvPr/>
              </p:nvSpPr>
              <p:spPr bwMode="auto">
                <a:xfrm>
                  <a:off x="4258" y="3517"/>
                  <a:ext cx="250" cy="2"/>
                </a:xfrm>
                <a:prstGeom prst="rect">
                  <a:avLst/>
                </a:prstGeom>
                <a:solidFill>
                  <a:srgbClr val="727272"/>
                </a:solidFill>
                <a:ln w="9525">
                  <a:noFill/>
                  <a:miter lim="800000"/>
                  <a:headEnd/>
                  <a:tailEnd/>
                </a:ln>
              </p:spPr>
              <p:txBody>
                <a:bodyPr>
                  <a:prstTxWarp prst="textNoShape">
                    <a:avLst/>
                  </a:prstTxWarp>
                </a:bodyPr>
                <a:lstStyle/>
                <a:p>
                  <a:endParaRPr lang="it-IT"/>
                </a:p>
              </p:txBody>
            </p:sp>
            <p:sp>
              <p:nvSpPr>
                <p:cNvPr id="1405149" name="Rectangle 221"/>
                <p:cNvSpPr>
                  <a:spLocks noChangeArrowheads="1"/>
                </p:cNvSpPr>
                <p:nvPr/>
              </p:nvSpPr>
              <p:spPr bwMode="auto">
                <a:xfrm>
                  <a:off x="4258" y="3519"/>
                  <a:ext cx="250" cy="2"/>
                </a:xfrm>
                <a:prstGeom prst="rect">
                  <a:avLst/>
                </a:prstGeom>
                <a:solidFill>
                  <a:srgbClr val="717171"/>
                </a:solidFill>
                <a:ln w="9525">
                  <a:noFill/>
                  <a:miter lim="800000"/>
                  <a:headEnd/>
                  <a:tailEnd/>
                </a:ln>
              </p:spPr>
              <p:txBody>
                <a:bodyPr>
                  <a:prstTxWarp prst="textNoShape">
                    <a:avLst/>
                  </a:prstTxWarp>
                </a:bodyPr>
                <a:lstStyle/>
                <a:p>
                  <a:endParaRPr lang="it-IT"/>
                </a:p>
              </p:txBody>
            </p:sp>
            <p:sp>
              <p:nvSpPr>
                <p:cNvPr id="1405150" name="Rectangle 222"/>
                <p:cNvSpPr>
                  <a:spLocks noChangeArrowheads="1"/>
                </p:cNvSpPr>
                <p:nvPr/>
              </p:nvSpPr>
              <p:spPr bwMode="auto">
                <a:xfrm>
                  <a:off x="4258" y="3521"/>
                  <a:ext cx="250" cy="1"/>
                </a:xfrm>
                <a:prstGeom prst="rect">
                  <a:avLst/>
                </a:prstGeom>
                <a:solidFill>
                  <a:srgbClr val="6F6F6F"/>
                </a:solidFill>
                <a:ln w="9525">
                  <a:noFill/>
                  <a:miter lim="800000"/>
                  <a:headEnd/>
                  <a:tailEnd/>
                </a:ln>
              </p:spPr>
              <p:txBody>
                <a:bodyPr>
                  <a:prstTxWarp prst="textNoShape">
                    <a:avLst/>
                  </a:prstTxWarp>
                </a:bodyPr>
                <a:lstStyle/>
                <a:p>
                  <a:endParaRPr lang="it-IT"/>
                </a:p>
              </p:txBody>
            </p:sp>
            <p:sp>
              <p:nvSpPr>
                <p:cNvPr id="1405151" name="Rectangle 223"/>
                <p:cNvSpPr>
                  <a:spLocks noChangeArrowheads="1"/>
                </p:cNvSpPr>
                <p:nvPr/>
              </p:nvSpPr>
              <p:spPr bwMode="auto">
                <a:xfrm>
                  <a:off x="4258" y="3522"/>
                  <a:ext cx="250" cy="2"/>
                </a:xfrm>
                <a:prstGeom prst="rect">
                  <a:avLst/>
                </a:prstGeom>
                <a:solidFill>
                  <a:srgbClr val="6E6E6E"/>
                </a:solidFill>
                <a:ln w="9525">
                  <a:noFill/>
                  <a:miter lim="800000"/>
                  <a:headEnd/>
                  <a:tailEnd/>
                </a:ln>
              </p:spPr>
              <p:txBody>
                <a:bodyPr>
                  <a:prstTxWarp prst="textNoShape">
                    <a:avLst/>
                  </a:prstTxWarp>
                </a:bodyPr>
                <a:lstStyle/>
                <a:p>
                  <a:endParaRPr lang="it-IT"/>
                </a:p>
              </p:txBody>
            </p:sp>
            <p:sp>
              <p:nvSpPr>
                <p:cNvPr id="1405152" name="Rectangle 224"/>
                <p:cNvSpPr>
                  <a:spLocks noChangeArrowheads="1"/>
                </p:cNvSpPr>
                <p:nvPr/>
              </p:nvSpPr>
              <p:spPr bwMode="auto">
                <a:xfrm>
                  <a:off x="4258" y="3524"/>
                  <a:ext cx="250" cy="1"/>
                </a:xfrm>
                <a:prstGeom prst="rect">
                  <a:avLst/>
                </a:prstGeom>
                <a:solidFill>
                  <a:srgbClr val="6C6C6C"/>
                </a:solidFill>
                <a:ln w="9525">
                  <a:noFill/>
                  <a:miter lim="800000"/>
                  <a:headEnd/>
                  <a:tailEnd/>
                </a:ln>
              </p:spPr>
              <p:txBody>
                <a:bodyPr>
                  <a:prstTxWarp prst="textNoShape">
                    <a:avLst/>
                  </a:prstTxWarp>
                </a:bodyPr>
                <a:lstStyle/>
                <a:p>
                  <a:endParaRPr lang="it-IT"/>
                </a:p>
              </p:txBody>
            </p:sp>
            <p:sp>
              <p:nvSpPr>
                <p:cNvPr id="1405153" name="Rectangle 225"/>
                <p:cNvSpPr>
                  <a:spLocks noChangeArrowheads="1"/>
                </p:cNvSpPr>
                <p:nvPr/>
              </p:nvSpPr>
              <p:spPr bwMode="auto">
                <a:xfrm>
                  <a:off x="4258" y="3525"/>
                  <a:ext cx="250" cy="2"/>
                </a:xfrm>
                <a:prstGeom prst="rect">
                  <a:avLst/>
                </a:prstGeom>
                <a:solidFill>
                  <a:srgbClr val="6B6B6B"/>
                </a:solidFill>
                <a:ln w="9525">
                  <a:noFill/>
                  <a:miter lim="800000"/>
                  <a:headEnd/>
                  <a:tailEnd/>
                </a:ln>
              </p:spPr>
              <p:txBody>
                <a:bodyPr>
                  <a:prstTxWarp prst="textNoShape">
                    <a:avLst/>
                  </a:prstTxWarp>
                </a:bodyPr>
                <a:lstStyle/>
                <a:p>
                  <a:endParaRPr lang="it-IT"/>
                </a:p>
              </p:txBody>
            </p:sp>
            <p:sp>
              <p:nvSpPr>
                <p:cNvPr id="1405154" name="Rectangle 226"/>
                <p:cNvSpPr>
                  <a:spLocks noChangeArrowheads="1"/>
                </p:cNvSpPr>
                <p:nvPr/>
              </p:nvSpPr>
              <p:spPr bwMode="auto">
                <a:xfrm>
                  <a:off x="4258" y="3527"/>
                  <a:ext cx="250" cy="2"/>
                </a:xfrm>
                <a:prstGeom prst="rect">
                  <a:avLst/>
                </a:prstGeom>
                <a:solidFill>
                  <a:srgbClr val="6A6A6A"/>
                </a:solidFill>
                <a:ln w="9525">
                  <a:noFill/>
                  <a:miter lim="800000"/>
                  <a:headEnd/>
                  <a:tailEnd/>
                </a:ln>
              </p:spPr>
              <p:txBody>
                <a:bodyPr>
                  <a:prstTxWarp prst="textNoShape">
                    <a:avLst/>
                  </a:prstTxWarp>
                </a:bodyPr>
                <a:lstStyle/>
                <a:p>
                  <a:endParaRPr lang="it-IT"/>
                </a:p>
              </p:txBody>
            </p:sp>
            <p:sp>
              <p:nvSpPr>
                <p:cNvPr id="1405155" name="Rectangle 227"/>
                <p:cNvSpPr>
                  <a:spLocks noChangeArrowheads="1"/>
                </p:cNvSpPr>
                <p:nvPr/>
              </p:nvSpPr>
              <p:spPr bwMode="auto">
                <a:xfrm>
                  <a:off x="4258" y="3529"/>
                  <a:ext cx="250" cy="1"/>
                </a:xfrm>
                <a:prstGeom prst="rect">
                  <a:avLst/>
                </a:prstGeom>
                <a:solidFill>
                  <a:srgbClr val="696969"/>
                </a:solidFill>
                <a:ln w="9525">
                  <a:noFill/>
                  <a:miter lim="800000"/>
                  <a:headEnd/>
                  <a:tailEnd/>
                </a:ln>
              </p:spPr>
              <p:txBody>
                <a:bodyPr>
                  <a:prstTxWarp prst="textNoShape">
                    <a:avLst/>
                  </a:prstTxWarp>
                </a:bodyPr>
                <a:lstStyle/>
                <a:p>
                  <a:endParaRPr lang="it-IT"/>
                </a:p>
              </p:txBody>
            </p:sp>
            <p:sp>
              <p:nvSpPr>
                <p:cNvPr id="1405156" name="Rectangle 228"/>
                <p:cNvSpPr>
                  <a:spLocks noChangeArrowheads="1"/>
                </p:cNvSpPr>
                <p:nvPr/>
              </p:nvSpPr>
              <p:spPr bwMode="auto">
                <a:xfrm>
                  <a:off x="4258" y="3530"/>
                  <a:ext cx="250" cy="2"/>
                </a:xfrm>
                <a:prstGeom prst="rect">
                  <a:avLst/>
                </a:prstGeom>
                <a:solidFill>
                  <a:srgbClr val="676767"/>
                </a:solidFill>
                <a:ln w="9525">
                  <a:noFill/>
                  <a:miter lim="800000"/>
                  <a:headEnd/>
                  <a:tailEnd/>
                </a:ln>
              </p:spPr>
              <p:txBody>
                <a:bodyPr>
                  <a:prstTxWarp prst="textNoShape">
                    <a:avLst/>
                  </a:prstTxWarp>
                </a:bodyPr>
                <a:lstStyle/>
                <a:p>
                  <a:endParaRPr lang="it-IT"/>
                </a:p>
              </p:txBody>
            </p:sp>
            <p:sp>
              <p:nvSpPr>
                <p:cNvPr id="1405157" name="Rectangle 229"/>
                <p:cNvSpPr>
                  <a:spLocks noChangeArrowheads="1"/>
                </p:cNvSpPr>
                <p:nvPr/>
              </p:nvSpPr>
              <p:spPr bwMode="auto">
                <a:xfrm>
                  <a:off x="4258" y="3532"/>
                  <a:ext cx="250" cy="2"/>
                </a:xfrm>
                <a:prstGeom prst="rect">
                  <a:avLst/>
                </a:prstGeom>
                <a:solidFill>
                  <a:srgbClr val="666666"/>
                </a:solidFill>
                <a:ln w="9525">
                  <a:noFill/>
                  <a:miter lim="800000"/>
                  <a:headEnd/>
                  <a:tailEnd/>
                </a:ln>
              </p:spPr>
              <p:txBody>
                <a:bodyPr>
                  <a:prstTxWarp prst="textNoShape">
                    <a:avLst/>
                  </a:prstTxWarp>
                </a:bodyPr>
                <a:lstStyle/>
                <a:p>
                  <a:endParaRPr lang="it-IT"/>
                </a:p>
              </p:txBody>
            </p:sp>
            <p:sp>
              <p:nvSpPr>
                <p:cNvPr id="1405158" name="Rectangle 230"/>
                <p:cNvSpPr>
                  <a:spLocks noChangeArrowheads="1"/>
                </p:cNvSpPr>
                <p:nvPr/>
              </p:nvSpPr>
              <p:spPr bwMode="auto">
                <a:xfrm>
                  <a:off x="4258" y="3534"/>
                  <a:ext cx="250" cy="1"/>
                </a:xfrm>
                <a:prstGeom prst="rect">
                  <a:avLst/>
                </a:prstGeom>
                <a:solidFill>
                  <a:srgbClr val="656565"/>
                </a:solidFill>
                <a:ln w="9525">
                  <a:noFill/>
                  <a:miter lim="800000"/>
                  <a:headEnd/>
                  <a:tailEnd/>
                </a:ln>
              </p:spPr>
              <p:txBody>
                <a:bodyPr>
                  <a:prstTxWarp prst="textNoShape">
                    <a:avLst/>
                  </a:prstTxWarp>
                </a:bodyPr>
                <a:lstStyle/>
                <a:p>
                  <a:endParaRPr lang="it-IT"/>
                </a:p>
              </p:txBody>
            </p:sp>
            <p:sp>
              <p:nvSpPr>
                <p:cNvPr id="1405159" name="Rectangle 231"/>
                <p:cNvSpPr>
                  <a:spLocks noChangeArrowheads="1"/>
                </p:cNvSpPr>
                <p:nvPr/>
              </p:nvSpPr>
              <p:spPr bwMode="auto">
                <a:xfrm>
                  <a:off x="4258" y="3535"/>
                  <a:ext cx="250" cy="2"/>
                </a:xfrm>
                <a:prstGeom prst="rect">
                  <a:avLst/>
                </a:prstGeom>
                <a:solidFill>
                  <a:srgbClr val="646464"/>
                </a:solidFill>
                <a:ln w="9525">
                  <a:noFill/>
                  <a:miter lim="800000"/>
                  <a:headEnd/>
                  <a:tailEnd/>
                </a:ln>
              </p:spPr>
              <p:txBody>
                <a:bodyPr>
                  <a:prstTxWarp prst="textNoShape">
                    <a:avLst/>
                  </a:prstTxWarp>
                </a:bodyPr>
                <a:lstStyle/>
                <a:p>
                  <a:endParaRPr lang="it-IT"/>
                </a:p>
              </p:txBody>
            </p:sp>
            <p:sp>
              <p:nvSpPr>
                <p:cNvPr id="1405160" name="Rectangle 232"/>
                <p:cNvSpPr>
                  <a:spLocks noChangeArrowheads="1"/>
                </p:cNvSpPr>
                <p:nvPr/>
              </p:nvSpPr>
              <p:spPr bwMode="auto">
                <a:xfrm>
                  <a:off x="4258" y="3537"/>
                  <a:ext cx="250" cy="1"/>
                </a:xfrm>
                <a:prstGeom prst="rect">
                  <a:avLst/>
                </a:prstGeom>
                <a:solidFill>
                  <a:srgbClr val="636363"/>
                </a:solidFill>
                <a:ln w="9525">
                  <a:noFill/>
                  <a:miter lim="800000"/>
                  <a:headEnd/>
                  <a:tailEnd/>
                </a:ln>
              </p:spPr>
              <p:txBody>
                <a:bodyPr>
                  <a:prstTxWarp prst="textNoShape">
                    <a:avLst/>
                  </a:prstTxWarp>
                </a:bodyPr>
                <a:lstStyle/>
                <a:p>
                  <a:endParaRPr lang="it-IT"/>
                </a:p>
              </p:txBody>
            </p:sp>
            <p:sp>
              <p:nvSpPr>
                <p:cNvPr id="1405161" name="Rectangle 233"/>
                <p:cNvSpPr>
                  <a:spLocks noChangeArrowheads="1"/>
                </p:cNvSpPr>
                <p:nvPr/>
              </p:nvSpPr>
              <p:spPr bwMode="auto">
                <a:xfrm>
                  <a:off x="4258" y="3538"/>
                  <a:ext cx="250" cy="2"/>
                </a:xfrm>
                <a:prstGeom prst="rect">
                  <a:avLst/>
                </a:prstGeom>
                <a:solidFill>
                  <a:srgbClr val="626262"/>
                </a:solidFill>
                <a:ln w="9525">
                  <a:noFill/>
                  <a:miter lim="800000"/>
                  <a:headEnd/>
                  <a:tailEnd/>
                </a:ln>
              </p:spPr>
              <p:txBody>
                <a:bodyPr>
                  <a:prstTxWarp prst="textNoShape">
                    <a:avLst/>
                  </a:prstTxWarp>
                </a:bodyPr>
                <a:lstStyle/>
                <a:p>
                  <a:endParaRPr lang="it-IT"/>
                </a:p>
              </p:txBody>
            </p:sp>
            <p:sp>
              <p:nvSpPr>
                <p:cNvPr id="1405162" name="Rectangle 234"/>
                <p:cNvSpPr>
                  <a:spLocks noChangeArrowheads="1"/>
                </p:cNvSpPr>
                <p:nvPr/>
              </p:nvSpPr>
              <p:spPr bwMode="auto">
                <a:xfrm>
                  <a:off x="4258" y="3540"/>
                  <a:ext cx="250" cy="2"/>
                </a:xfrm>
                <a:prstGeom prst="rect">
                  <a:avLst/>
                </a:prstGeom>
                <a:solidFill>
                  <a:srgbClr val="616161"/>
                </a:solidFill>
                <a:ln w="9525">
                  <a:noFill/>
                  <a:miter lim="800000"/>
                  <a:headEnd/>
                  <a:tailEnd/>
                </a:ln>
              </p:spPr>
              <p:txBody>
                <a:bodyPr>
                  <a:prstTxWarp prst="textNoShape">
                    <a:avLst/>
                  </a:prstTxWarp>
                </a:bodyPr>
                <a:lstStyle/>
                <a:p>
                  <a:endParaRPr lang="it-IT"/>
                </a:p>
              </p:txBody>
            </p:sp>
            <p:sp>
              <p:nvSpPr>
                <p:cNvPr id="1405163" name="Rectangle 235"/>
                <p:cNvSpPr>
                  <a:spLocks noChangeArrowheads="1"/>
                </p:cNvSpPr>
                <p:nvPr/>
              </p:nvSpPr>
              <p:spPr bwMode="auto">
                <a:xfrm>
                  <a:off x="4258" y="3542"/>
                  <a:ext cx="250" cy="1"/>
                </a:xfrm>
                <a:prstGeom prst="rect">
                  <a:avLst/>
                </a:prstGeom>
                <a:solidFill>
                  <a:srgbClr val="606060"/>
                </a:solidFill>
                <a:ln w="9525">
                  <a:noFill/>
                  <a:miter lim="800000"/>
                  <a:headEnd/>
                  <a:tailEnd/>
                </a:ln>
              </p:spPr>
              <p:txBody>
                <a:bodyPr>
                  <a:prstTxWarp prst="textNoShape">
                    <a:avLst/>
                  </a:prstTxWarp>
                </a:bodyPr>
                <a:lstStyle/>
                <a:p>
                  <a:endParaRPr lang="it-IT"/>
                </a:p>
              </p:txBody>
            </p:sp>
            <p:sp>
              <p:nvSpPr>
                <p:cNvPr id="1405164" name="Rectangle 236"/>
                <p:cNvSpPr>
                  <a:spLocks noChangeArrowheads="1"/>
                </p:cNvSpPr>
                <p:nvPr/>
              </p:nvSpPr>
              <p:spPr bwMode="auto">
                <a:xfrm>
                  <a:off x="4258" y="3543"/>
                  <a:ext cx="250" cy="2"/>
                </a:xfrm>
                <a:prstGeom prst="rect">
                  <a:avLst/>
                </a:prstGeom>
                <a:solidFill>
                  <a:srgbClr val="5F5F5F"/>
                </a:solidFill>
                <a:ln w="9525">
                  <a:noFill/>
                  <a:miter lim="800000"/>
                  <a:headEnd/>
                  <a:tailEnd/>
                </a:ln>
              </p:spPr>
              <p:txBody>
                <a:bodyPr>
                  <a:prstTxWarp prst="textNoShape">
                    <a:avLst/>
                  </a:prstTxWarp>
                </a:bodyPr>
                <a:lstStyle/>
                <a:p>
                  <a:endParaRPr lang="it-IT"/>
                </a:p>
              </p:txBody>
            </p:sp>
            <p:sp>
              <p:nvSpPr>
                <p:cNvPr id="1405165" name="Rectangle 237"/>
                <p:cNvSpPr>
                  <a:spLocks noChangeArrowheads="1"/>
                </p:cNvSpPr>
                <p:nvPr/>
              </p:nvSpPr>
              <p:spPr bwMode="auto">
                <a:xfrm>
                  <a:off x="4258" y="3545"/>
                  <a:ext cx="250" cy="1"/>
                </a:xfrm>
                <a:prstGeom prst="rect">
                  <a:avLst/>
                </a:prstGeom>
                <a:solidFill>
                  <a:srgbClr val="5F5F5F"/>
                </a:solidFill>
                <a:ln w="9525">
                  <a:noFill/>
                  <a:miter lim="800000"/>
                  <a:headEnd/>
                  <a:tailEnd/>
                </a:ln>
              </p:spPr>
              <p:txBody>
                <a:bodyPr>
                  <a:prstTxWarp prst="textNoShape">
                    <a:avLst/>
                  </a:prstTxWarp>
                </a:bodyPr>
                <a:lstStyle/>
                <a:p>
                  <a:endParaRPr lang="it-IT"/>
                </a:p>
              </p:txBody>
            </p:sp>
            <p:sp>
              <p:nvSpPr>
                <p:cNvPr id="1405166" name="Rectangle 238"/>
                <p:cNvSpPr>
                  <a:spLocks noChangeArrowheads="1"/>
                </p:cNvSpPr>
                <p:nvPr/>
              </p:nvSpPr>
              <p:spPr bwMode="auto">
                <a:xfrm>
                  <a:off x="4258" y="3546"/>
                  <a:ext cx="250" cy="2"/>
                </a:xfrm>
                <a:prstGeom prst="rect">
                  <a:avLst/>
                </a:prstGeom>
                <a:solidFill>
                  <a:srgbClr val="5E5E5E"/>
                </a:solidFill>
                <a:ln w="9525">
                  <a:noFill/>
                  <a:miter lim="800000"/>
                  <a:headEnd/>
                  <a:tailEnd/>
                </a:ln>
              </p:spPr>
              <p:txBody>
                <a:bodyPr>
                  <a:prstTxWarp prst="textNoShape">
                    <a:avLst/>
                  </a:prstTxWarp>
                </a:bodyPr>
                <a:lstStyle/>
                <a:p>
                  <a:endParaRPr lang="it-IT"/>
                </a:p>
              </p:txBody>
            </p:sp>
            <p:sp>
              <p:nvSpPr>
                <p:cNvPr id="1405167" name="Rectangle 239"/>
                <p:cNvSpPr>
                  <a:spLocks noChangeArrowheads="1"/>
                </p:cNvSpPr>
                <p:nvPr/>
              </p:nvSpPr>
              <p:spPr bwMode="auto">
                <a:xfrm>
                  <a:off x="4258" y="3548"/>
                  <a:ext cx="250" cy="2"/>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405168" name="Rectangle 240"/>
                <p:cNvSpPr>
                  <a:spLocks noChangeArrowheads="1"/>
                </p:cNvSpPr>
                <p:nvPr/>
              </p:nvSpPr>
              <p:spPr bwMode="auto">
                <a:xfrm>
                  <a:off x="4258" y="3550"/>
                  <a:ext cx="250" cy="1"/>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405169" name="Rectangle 241"/>
                <p:cNvSpPr>
                  <a:spLocks noChangeArrowheads="1"/>
                </p:cNvSpPr>
                <p:nvPr/>
              </p:nvSpPr>
              <p:spPr bwMode="auto">
                <a:xfrm>
                  <a:off x="4258" y="3551"/>
                  <a:ext cx="250" cy="2"/>
                </a:xfrm>
                <a:prstGeom prst="rect">
                  <a:avLst/>
                </a:prstGeom>
                <a:solidFill>
                  <a:srgbClr val="5C5C5C"/>
                </a:solidFill>
                <a:ln w="9525">
                  <a:noFill/>
                  <a:miter lim="800000"/>
                  <a:headEnd/>
                  <a:tailEnd/>
                </a:ln>
              </p:spPr>
              <p:txBody>
                <a:bodyPr>
                  <a:prstTxWarp prst="textNoShape">
                    <a:avLst/>
                  </a:prstTxWarp>
                </a:bodyPr>
                <a:lstStyle/>
                <a:p>
                  <a:endParaRPr lang="it-IT"/>
                </a:p>
              </p:txBody>
            </p:sp>
            <p:sp>
              <p:nvSpPr>
                <p:cNvPr id="1405170" name="Rectangle 242"/>
                <p:cNvSpPr>
                  <a:spLocks noChangeArrowheads="1"/>
                </p:cNvSpPr>
                <p:nvPr/>
              </p:nvSpPr>
              <p:spPr bwMode="auto">
                <a:xfrm>
                  <a:off x="4258" y="3553"/>
                  <a:ext cx="250" cy="1"/>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405171" name="Rectangle 243"/>
                <p:cNvSpPr>
                  <a:spLocks noChangeArrowheads="1"/>
                </p:cNvSpPr>
                <p:nvPr/>
              </p:nvSpPr>
              <p:spPr bwMode="auto">
                <a:xfrm>
                  <a:off x="4258" y="3554"/>
                  <a:ext cx="250" cy="2"/>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405172" name="Rectangle 244"/>
                <p:cNvSpPr>
                  <a:spLocks noChangeArrowheads="1"/>
                </p:cNvSpPr>
                <p:nvPr/>
              </p:nvSpPr>
              <p:spPr bwMode="auto">
                <a:xfrm>
                  <a:off x="4258" y="3556"/>
                  <a:ext cx="250" cy="2"/>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405173" name="Rectangle 245"/>
                <p:cNvSpPr>
                  <a:spLocks noChangeArrowheads="1"/>
                </p:cNvSpPr>
                <p:nvPr/>
              </p:nvSpPr>
              <p:spPr bwMode="auto">
                <a:xfrm>
                  <a:off x="4258" y="3558"/>
                  <a:ext cx="250" cy="1"/>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405174" name="Rectangle 246"/>
                <p:cNvSpPr>
                  <a:spLocks noChangeArrowheads="1"/>
                </p:cNvSpPr>
                <p:nvPr/>
              </p:nvSpPr>
              <p:spPr bwMode="auto">
                <a:xfrm>
                  <a:off x="4258" y="3559"/>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405175" name="Rectangle 247"/>
                <p:cNvSpPr>
                  <a:spLocks noChangeArrowheads="1"/>
                </p:cNvSpPr>
                <p:nvPr/>
              </p:nvSpPr>
              <p:spPr bwMode="auto">
                <a:xfrm>
                  <a:off x="4258" y="3561"/>
                  <a:ext cx="250" cy="1"/>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405176" name="Rectangle 248"/>
                <p:cNvSpPr>
                  <a:spLocks noChangeArrowheads="1"/>
                </p:cNvSpPr>
                <p:nvPr/>
              </p:nvSpPr>
              <p:spPr bwMode="auto">
                <a:xfrm>
                  <a:off x="4258" y="3562"/>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405177" name="Rectangle 249"/>
                <p:cNvSpPr>
                  <a:spLocks noChangeArrowheads="1"/>
                </p:cNvSpPr>
                <p:nvPr/>
              </p:nvSpPr>
              <p:spPr bwMode="auto">
                <a:xfrm>
                  <a:off x="4258" y="3564"/>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405178" name="Rectangle 250"/>
                <p:cNvSpPr>
                  <a:spLocks noChangeArrowheads="1"/>
                </p:cNvSpPr>
                <p:nvPr/>
              </p:nvSpPr>
              <p:spPr bwMode="auto">
                <a:xfrm>
                  <a:off x="4258" y="3566"/>
                  <a:ext cx="250" cy="1"/>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405179" name="Rectangle 251"/>
                <p:cNvSpPr>
                  <a:spLocks noChangeArrowheads="1"/>
                </p:cNvSpPr>
                <p:nvPr/>
              </p:nvSpPr>
              <p:spPr bwMode="auto">
                <a:xfrm>
                  <a:off x="4258" y="3567"/>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405180" name="Rectangle 252"/>
                <p:cNvSpPr>
                  <a:spLocks noChangeArrowheads="1"/>
                </p:cNvSpPr>
                <p:nvPr/>
              </p:nvSpPr>
              <p:spPr bwMode="auto">
                <a:xfrm>
                  <a:off x="4258" y="3569"/>
                  <a:ext cx="250" cy="2"/>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405181" name="Rectangle 253"/>
                <p:cNvSpPr>
                  <a:spLocks noChangeArrowheads="1"/>
                </p:cNvSpPr>
                <p:nvPr/>
              </p:nvSpPr>
              <p:spPr bwMode="auto">
                <a:xfrm>
                  <a:off x="4258" y="3571"/>
                  <a:ext cx="250" cy="1"/>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405182" name="Rectangle 254"/>
                <p:cNvSpPr>
                  <a:spLocks noChangeArrowheads="1"/>
                </p:cNvSpPr>
                <p:nvPr/>
              </p:nvSpPr>
              <p:spPr bwMode="auto">
                <a:xfrm>
                  <a:off x="4258" y="3572"/>
                  <a:ext cx="250" cy="2"/>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405183" name="Rectangle 255"/>
                <p:cNvSpPr>
                  <a:spLocks noChangeArrowheads="1"/>
                </p:cNvSpPr>
                <p:nvPr/>
              </p:nvSpPr>
              <p:spPr bwMode="auto">
                <a:xfrm>
                  <a:off x="4258" y="3574"/>
                  <a:ext cx="250" cy="1"/>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405184" name="Rectangle 256"/>
                <p:cNvSpPr>
                  <a:spLocks noChangeArrowheads="1"/>
                </p:cNvSpPr>
                <p:nvPr/>
              </p:nvSpPr>
              <p:spPr bwMode="auto">
                <a:xfrm>
                  <a:off x="4258" y="3575"/>
                  <a:ext cx="250" cy="2"/>
                </a:xfrm>
                <a:prstGeom prst="rect">
                  <a:avLst/>
                </a:prstGeom>
                <a:solidFill>
                  <a:srgbClr val="5C5C5C"/>
                </a:solidFill>
                <a:ln w="9525">
                  <a:noFill/>
                  <a:miter lim="800000"/>
                  <a:headEnd/>
                  <a:tailEnd/>
                </a:ln>
              </p:spPr>
              <p:txBody>
                <a:bodyPr>
                  <a:prstTxWarp prst="textNoShape">
                    <a:avLst/>
                  </a:prstTxWarp>
                </a:bodyPr>
                <a:lstStyle/>
                <a:p>
                  <a:endParaRPr lang="it-IT"/>
                </a:p>
              </p:txBody>
            </p:sp>
            <p:sp>
              <p:nvSpPr>
                <p:cNvPr id="1405185" name="Rectangle 257"/>
                <p:cNvSpPr>
                  <a:spLocks noChangeArrowheads="1"/>
                </p:cNvSpPr>
                <p:nvPr/>
              </p:nvSpPr>
              <p:spPr bwMode="auto">
                <a:xfrm>
                  <a:off x="4258" y="3577"/>
                  <a:ext cx="250" cy="2"/>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405186" name="Rectangle 258"/>
                <p:cNvSpPr>
                  <a:spLocks noChangeArrowheads="1"/>
                </p:cNvSpPr>
                <p:nvPr/>
              </p:nvSpPr>
              <p:spPr bwMode="auto">
                <a:xfrm>
                  <a:off x="4258" y="3579"/>
                  <a:ext cx="250" cy="1"/>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405187" name="Rectangle 259"/>
                <p:cNvSpPr>
                  <a:spLocks noChangeArrowheads="1"/>
                </p:cNvSpPr>
                <p:nvPr/>
              </p:nvSpPr>
              <p:spPr bwMode="auto">
                <a:xfrm>
                  <a:off x="4258" y="3580"/>
                  <a:ext cx="250" cy="2"/>
                </a:xfrm>
                <a:prstGeom prst="rect">
                  <a:avLst/>
                </a:prstGeom>
                <a:solidFill>
                  <a:srgbClr val="5E5E5E"/>
                </a:solidFill>
                <a:ln w="9525">
                  <a:noFill/>
                  <a:miter lim="800000"/>
                  <a:headEnd/>
                  <a:tailEnd/>
                </a:ln>
              </p:spPr>
              <p:txBody>
                <a:bodyPr>
                  <a:prstTxWarp prst="textNoShape">
                    <a:avLst/>
                  </a:prstTxWarp>
                </a:bodyPr>
                <a:lstStyle/>
                <a:p>
                  <a:endParaRPr lang="it-IT"/>
                </a:p>
              </p:txBody>
            </p:sp>
            <p:sp>
              <p:nvSpPr>
                <p:cNvPr id="1405188" name="Rectangle 260"/>
                <p:cNvSpPr>
                  <a:spLocks noChangeArrowheads="1"/>
                </p:cNvSpPr>
                <p:nvPr/>
              </p:nvSpPr>
              <p:spPr bwMode="auto">
                <a:xfrm>
                  <a:off x="4258" y="3582"/>
                  <a:ext cx="250" cy="1"/>
                </a:xfrm>
                <a:prstGeom prst="rect">
                  <a:avLst/>
                </a:prstGeom>
                <a:solidFill>
                  <a:srgbClr val="5F5F5F"/>
                </a:solidFill>
                <a:ln w="9525">
                  <a:noFill/>
                  <a:miter lim="800000"/>
                  <a:headEnd/>
                  <a:tailEnd/>
                </a:ln>
              </p:spPr>
              <p:txBody>
                <a:bodyPr>
                  <a:prstTxWarp prst="textNoShape">
                    <a:avLst/>
                  </a:prstTxWarp>
                </a:bodyPr>
                <a:lstStyle/>
                <a:p>
                  <a:endParaRPr lang="it-IT"/>
                </a:p>
              </p:txBody>
            </p:sp>
            <p:sp>
              <p:nvSpPr>
                <p:cNvPr id="1405189" name="Rectangle 261"/>
                <p:cNvSpPr>
                  <a:spLocks noChangeArrowheads="1"/>
                </p:cNvSpPr>
                <p:nvPr/>
              </p:nvSpPr>
              <p:spPr bwMode="auto">
                <a:xfrm>
                  <a:off x="4258" y="3583"/>
                  <a:ext cx="250" cy="2"/>
                </a:xfrm>
                <a:prstGeom prst="rect">
                  <a:avLst/>
                </a:prstGeom>
                <a:solidFill>
                  <a:srgbClr val="606060"/>
                </a:solidFill>
                <a:ln w="9525">
                  <a:noFill/>
                  <a:miter lim="800000"/>
                  <a:headEnd/>
                  <a:tailEnd/>
                </a:ln>
              </p:spPr>
              <p:txBody>
                <a:bodyPr>
                  <a:prstTxWarp prst="textNoShape">
                    <a:avLst/>
                  </a:prstTxWarp>
                </a:bodyPr>
                <a:lstStyle/>
                <a:p>
                  <a:endParaRPr lang="it-IT"/>
                </a:p>
              </p:txBody>
            </p:sp>
            <p:sp>
              <p:nvSpPr>
                <p:cNvPr id="1405190" name="Rectangle 262"/>
                <p:cNvSpPr>
                  <a:spLocks noChangeArrowheads="1"/>
                </p:cNvSpPr>
                <p:nvPr/>
              </p:nvSpPr>
              <p:spPr bwMode="auto">
                <a:xfrm>
                  <a:off x="4258" y="3585"/>
                  <a:ext cx="250" cy="2"/>
                </a:xfrm>
                <a:prstGeom prst="rect">
                  <a:avLst/>
                </a:prstGeom>
                <a:solidFill>
                  <a:srgbClr val="606060"/>
                </a:solidFill>
                <a:ln w="9525">
                  <a:noFill/>
                  <a:miter lim="800000"/>
                  <a:headEnd/>
                  <a:tailEnd/>
                </a:ln>
              </p:spPr>
              <p:txBody>
                <a:bodyPr>
                  <a:prstTxWarp prst="textNoShape">
                    <a:avLst/>
                  </a:prstTxWarp>
                </a:bodyPr>
                <a:lstStyle/>
                <a:p>
                  <a:endParaRPr lang="it-IT"/>
                </a:p>
              </p:txBody>
            </p:sp>
            <p:sp>
              <p:nvSpPr>
                <p:cNvPr id="1405191" name="Rectangle 263"/>
                <p:cNvSpPr>
                  <a:spLocks noChangeArrowheads="1"/>
                </p:cNvSpPr>
                <p:nvPr/>
              </p:nvSpPr>
              <p:spPr bwMode="auto">
                <a:xfrm>
                  <a:off x="4258" y="3587"/>
                  <a:ext cx="250" cy="1"/>
                </a:xfrm>
                <a:prstGeom prst="rect">
                  <a:avLst/>
                </a:prstGeom>
                <a:solidFill>
                  <a:srgbClr val="616161"/>
                </a:solidFill>
                <a:ln w="9525">
                  <a:noFill/>
                  <a:miter lim="800000"/>
                  <a:headEnd/>
                  <a:tailEnd/>
                </a:ln>
              </p:spPr>
              <p:txBody>
                <a:bodyPr>
                  <a:prstTxWarp prst="textNoShape">
                    <a:avLst/>
                  </a:prstTxWarp>
                </a:bodyPr>
                <a:lstStyle/>
                <a:p>
                  <a:endParaRPr lang="it-IT"/>
                </a:p>
              </p:txBody>
            </p:sp>
            <p:sp>
              <p:nvSpPr>
                <p:cNvPr id="1405192" name="Rectangle 264"/>
                <p:cNvSpPr>
                  <a:spLocks noChangeArrowheads="1"/>
                </p:cNvSpPr>
                <p:nvPr/>
              </p:nvSpPr>
              <p:spPr bwMode="auto">
                <a:xfrm>
                  <a:off x="4258" y="3588"/>
                  <a:ext cx="250" cy="2"/>
                </a:xfrm>
                <a:prstGeom prst="rect">
                  <a:avLst/>
                </a:prstGeom>
                <a:solidFill>
                  <a:srgbClr val="626262"/>
                </a:solidFill>
                <a:ln w="9525">
                  <a:noFill/>
                  <a:miter lim="800000"/>
                  <a:headEnd/>
                  <a:tailEnd/>
                </a:ln>
              </p:spPr>
              <p:txBody>
                <a:bodyPr>
                  <a:prstTxWarp prst="textNoShape">
                    <a:avLst/>
                  </a:prstTxWarp>
                </a:bodyPr>
                <a:lstStyle/>
                <a:p>
                  <a:endParaRPr lang="it-IT"/>
                </a:p>
              </p:txBody>
            </p:sp>
            <p:sp>
              <p:nvSpPr>
                <p:cNvPr id="1405193" name="Rectangle 265"/>
                <p:cNvSpPr>
                  <a:spLocks noChangeArrowheads="1"/>
                </p:cNvSpPr>
                <p:nvPr/>
              </p:nvSpPr>
              <p:spPr bwMode="auto">
                <a:xfrm>
                  <a:off x="4258" y="3590"/>
                  <a:ext cx="250" cy="1"/>
                </a:xfrm>
                <a:prstGeom prst="rect">
                  <a:avLst/>
                </a:prstGeom>
                <a:solidFill>
                  <a:srgbClr val="636363"/>
                </a:solidFill>
                <a:ln w="9525">
                  <a:noFill/>
                  <a:miter lim="800000"/>
                  <a:headEnd/>
                  <a:tailEnd/>
                </a:ln>
              </p:spPr>
              <p:txBody>
                <a:bodyPr>
                  <a:prstTxWarp prst="textNoShape">
                    <a:avLst/>
                  </a:prstTxWarp>
                </a:bodyPr>
                <a:lstStyle/>
                <a:p>
                  <a:endParaRPr lang="it-IT"/>
                </a:p>
              </p:txBody>
            </p:sp>
            <p:sp>
              <p:nvSpPr>
                <p:cNvPr id="1405194" name="Rectangle 266"/>
                <p:cNvSpPr>
                  <a:spLocks noChangeArrowheads="1"/>
                </p:cNvSpPr>
                <p:nvPr/>
              </p:nvSpPr>
              <p:spPr bwMode="auto">
                <a:xfrm>
                  <a:off x="4258" y="3591"/>
                  <a:ext cx="250" cy="2"/>
                </a:xfrm>
                <a:prstGeom prst="rect">
                  <a:avLst/>
                </a:prstGeom>
                <a:solidFill>
                  <a:srgbClr val="646464"/>
                </a:solidFill>
                <a:ln w="9525">
                  <a:noFill/>
                  <a:miter lim="800000"/>
                  <a:headEnd/>
                  <a:tailEnd/>
                </a:ln>
              </p:spPr>
              <p:txBody>
                <a:bodyPr>
                  <a:prstTxWarp prst="textNoShape">
                    <a:avLst/>
                  </a:prstTxWarp>
                </a:bodyPr>
                <a:lstStyle/>
                <a:p>
                  <a:endParaRPr lang="it-IT"/>
                </a:p>
              </p:txBody>
            </p:sp>
            <p:sp>
              <p:nvSpPr>
                <p:cNvPr id="1405195" name="Rectangle 267"/>
                <p:cNvSpPr>
                  <a:spLocks noChangeArrowheads="1"/>
                </p:cNvSpPr>
                <p:nvPr/>
              </p:nvSpPr>
              <p:spPr bwMode="auto">
                <a:xfrm>
                  <a:off x="4258" y="3593"/>
                  <a:ext cx="250" cy="2"/>
                </a:xfrm>
                <a:prstGeom prst="rect">
                  <a:avLst/>
                </a:prstGeom>
                <a:solidFill>
                  <a:srgbClr val="656565"/>
                </a:solidFill>
                <a:ln w="9525">
                  <a:noFill/>
                  <a:miter lim="800000"/>
                  <a:headEnd/>
                  <a:tailEnd/>
                </a:ln>
              </p:spPr>
              <p:txBody>
                <a:bodyPr>
                  <a:prstTxWarp prst="textNoShape">
                    <a:avLst/>
                  </a:prstTxWarp>
                </a:bodyPr>
                <a:lstStyle/>
                <a:p>
                  <a:endParaRPr lang="it-IT"/>
                </a:p>
              </p:txBody>
            </p:sp>
            <p:sp>
              <p:nvSpPr>
                <p:cNvPr id="1405196" name="Rectangle 268"/>
                <p:cNvSpPr>
                  <a:spLocks noChangeArrowheads="1"/>
                </p:cNvSpPr>
                <p:nvPr/>
              </p:nvSpPr>
              <p:spPr bwMode="auto">
                <a:xfrm>
                  <a:off x="4258" y="3595"/>
                  <a:ext cx="250" cy="1"/>
                </a:xfrm>
                <a:prstGeom prst="rect">
                  <a:avLst/>
                </a:prstGeom>
                <a:solidFill>
                  <a:srgbClr val="666666"/>
                </a:solidFill>
                <a:ln w="9525">
                  <a:noFill/>
                  <a:miter lim="800000"/>
                  <a:headEnd/>
                  <a:tailEnd/>
                </a:ln>
              </p:spPr>
              <p:txBody>
                <a:bodyPr>
                  <a:prstTxWarp prst="textNoShape">
                    <a:avLst/>
                  </a:prstTxWarp>
                </a:bodyPr>
                <a:lstStyle/>
                <a:p>
                  <a:endParaRPr lang="it-IT"/>
                </a:p>
              </p:txBody>
            </p:sp>
            <p:sp>
              <p:nvSpPr>
                <p:cNvPr id="1405197" name="Rectangle 269"/>
                <p:cNvSpPr>
                  <a:spLocks noChangeArrowheads="1"/>
                </p:cNvSpPr>
                <p:nvPr/>
              </p:nvSpPr>
              <p:spPr bwMode="auto">
                <a:xfrm>
                  <a:off x="4258" y="3596"/>
                  <a:ext cx="250" cy="2"/>
                </a:xfrm>
                <a:prstGeom prst="rect">
                  <a:avLst/>
                </a:prstGeom>
                <a:solidFill>
                  <a:srgbClr val="676767"/>
                </a:solidFill>
                <a:ln w="9525">
                  <a:noFill/>
                  <a:miter lim="800000"/>
                  <a:headEnd/>
                  <a:tailEnd/>
                </a:ln>
              </p:spPr>
              <p:txBody>
                <a:bodyPr>
                  <a:prstTxWarp prst="textNoShape">
                    <a:avLst/>
                  </a:prstTxWarp>
                </a:bodyPr>
                <a:lstStyle/>
                <a:p>
                  <a:endParaRPr lang="it-IT"/>
                </a:p>
              </p:txBody>
            </p:sp>
            <p:sp>
              <p:nvSpPr>
                <p:cNvPr id="1405198" name="Rectangle 270"/>
                <p:cNvSpPr>
                  <a:spLocks noChangeArrowheads="1"/>
                </p:cNvSpPr>
                <p:nvPr/>
              </p:nvSpPr>
              <p:spPr bwMode="auto">
                <a:xfrm>
                  <a:off x="4258" y="3598"/>
                  <a:ext cx="250" cy="1"/>
                </a:xfrm>
                <a:prstGeom prst="rect">
                  <a:avLst/>
                </a:prstGeom>
                <a:solidFill>
                  <a:srgbClr val="696969"/>
                </a:solidFill>
                <a:ln w="9525">
                  <a:noFill/>
                  <a:miter lim="800000"/>
                  <a:headEnd/>
                  <a:tailEnd/>
                </a:ln>
              </p:spPr>
              <p:txBody>
                <a:bodyPr>
                  <a:prstTxWarp prst="textNoShape">
                    <a:avLst/>
                  </a:prstTxWarp>
                </a:bodyPr>
                <a:lstStyle/>
                <a:p>
                  <a:endParaRPr lang="it-IT"/>
                </a:p>
              </p:txBody>
            </p:sp>
            <p:sp>
              <p:nvSpPr>
                <p:cNvPr id="1405199" name="Rectangle 271"/>
                <p:cNvSpPr>
                  <a:spLocks noChangeArrowheads="1"/>
                </p:cNvSpPr>
                <p:nvPr/>
              </p:nvSpPr>
              <p:spPr bwMode="auto">
                <a:xfrm>
                  <a:off x="4258" y="3599"/>
                  <a:ext cx="250" cy="2"/>
                </a:xfrm>
                <a:prstGeom prst="rect">
                  <a:avLst/>
                </a:prstGeom>
                <a:solidFill>
                  <a:srgbClr val="6A6A6A"/>
                </a:solidFill>
                <a:ln w="9525">
                  <a:noFill/>
                  <a:miter lim="800000"/>
                  <a:headEnd/>
                  <a:tailEnd/>
                </a:ln>
              </p:spPr>
              <p:txBody>
                <a:bodyPr>
                  <a:prstTxWarp prst="textNoShape">
                    <a:avLst/>
                  </a:prstTxWarp>
                </a:bodyPr>
                <a:lstStyle/>
                <a:p>
                  <a:endParaRPr lang="it-IT"/>
                </a:p>
              </p:txBody>
            </p:sp>
            <p:sp>
              <p:nvSpPr>
                <p:cNvPr id="1405200" name="Rectangle 272"/>
                <p:cNvSpPr>
                  <a:spLocks noChangeArrowheads="1"/>
                </p:cNvSpPr>
                <p:nvPr/>
              </p:nvSpPr>
              <p:spPr bwMode="auto">
                <a:xfrm>
                  <a:off x="4258" y="3601"/>
                  <a:ext cx="250" cy="2"/>
                </a:xfrm>
                <a:prstGeom prst="rect">
                  <a:avLst/>
                </a:prstGeom>
                <a:solidFill>
                  <a:srgbClr val="6B6B6B"/>
                </a:solidFill>
                <a:ln w="9525">
                  <a:noFill/>
                  <a:miter lim="800000"/>
                  <a:headEnd/>
                  <a:tailEnd/>
                </a:ln>
              </p:spPr>
              <p:txBody>
                <a:bodyPr>
                  <a:prstTxWarp prst="textNoShape">
                    <a:avLst/>
                  </a:prstTxWarp>
                </a:bodyPr>
                <a:lstStyle/>
                <a:p>
                  <a:endParaRPr lang="it-IT"/>
                </a:p>
              </p:txBody>
            </p:sp>
            <p:sp>
              <p:nvSpPr>
                <p:cNvPr id="1405201" name="Rectangle 273"/>
                <p:cNvSpPr>
                  <a:spLocks noChangeArrowheads="1"/>
                </p:cNvSpPr>
                <p:nvPr/>
              </p:nvSpPr>
              <p:spPr bwMode="auto">
                <a:xfrm>
                  <a:off x="4258" y="3603"/>
                  <a:ext cx="250" cy="1"/>
                </a:xfrm>
                <a:prstGeom prst="rect">
                  <a:avLst/>
                </a:prstGeom>
                <a:solidFill>
                  <a:srgbClr val="6C6C6C"/>
                </a:solidFill>
                <a:ln w="9525">
                  <a:noFill/>
                  <a:miter lim="800000"/>
                  <a:headEnd/>
                  <a:tailEnd/>
                </a:ln>
              </p:spPr>
              <p:txBody>
                <a:bodyPr>
                  <a:prstTxWarp prst="textNoShape">
                    <a:avLst/>
                  </a:prstTxWarp>
                </a:bodyPr>
                <a:lstStyle/>
                <a:p>
                  <a:endParaRPr lang="it-IT"/>
                </a:p>
              </p:txBody>
            </p:sp>
            <p:sp>
              <p:nvSpPr>
                <p:cNvPr id="1405202" name="Rectangle 274"/>
                <p:cNvSpPr>
                  <a:spLocks noChangeArrowheads="1"/>
                </p:cNvSpPr>
                <p:nvPr/>
              </p:nvSpPr>
              <p:spPr bwMode="auto">
                <a:xfrm>
                  <a:off x="4258" y="3604"/>
                  <a:ext cx="250" cy="2"/>
                </a:xfrm>
                <a:prstGeom prst="rect">
                  <a:avLst/>
                </a:prstGeom>
                <a:solidFill>
                  <a:srgbClr val="6E6E6E"/>
                </a:solidFill>
                <a:ln w="9525">
                  <a:noFill/>
                  <a:miter lim="800000"/>
                  <a:headEnd/>
                  <a:tailEnd/>
                </a:ln>
              </p:spPr>
              <p:txBody>
                <a:bodyPr>
                  <a:prstTxWarp prst="textNoShape">
                    <a:avLst/>
                  </a:prstTxWarp>
                </a:bodyPr>
                <a:lstStyle/>
                <a:p>
                  <a:endParaRPr lang="it-IT"/>
                </a:p>
              </p:txBody>
            </p:sp>
            <p:sp>
              <p:nvSpPr>
                <p:cNvPr id="1405203" name="Rectangle 275"/>
                <p:cNvSpPr>
                  <a:spLocks noChangeArrowheads="1"/>
                </p:cNvSpPr>
                <p:nvPr/>
              </p:nvSpPr>
              <p:spPr bwMode="auto">
                <a:xfrm>
                  <a:off x="4258" y="3606"/>
                  <a:ext cx="250" cy="2"/>
                </a:xfrm>
                <a:prstGeom prst="rect">
                  <a:avLst/>
                </a:prstGeom>
                <a:solidFill>
                  <a:srgbClr val="6F6F6F"/>
                </a:solidFill>
                <a:ln w="9525">
                  <a:noFill/>
                  <a:miter lim="800000"/>
                  <a:headEnd/>
                  <a:tailEnd/>
                </a:ln>
              </p:spPr>
              <p:txBody>
                <a:bodyPr>
                  <a:prstTxWarp prst="textNoShape">
                    <a:avLst/>
                  </a:prstTxWarp>
                </a:bodyPr>
                <a:lstStyle/>
                <a:p>
                  <a:endParaRPr lang="it-IT"/>
                </a:p>
              </p:txBody>
            </p:sp>
            <p:sp>
              <p:nvSpPr>
                <p:cNvPr id="1405204" name="Rectangle 276"/>
                <p:cNvSpPr>
                  <a:spLocks noChangeArrowheads="1"/>
                </p:cNvSpPr>
                <p:nvPr/>
              </p:nvSpPr>
              <p:spPr bwMode="auto">
                <a:xfrm>
                  <a:off x="4258" y="3608"/>
                  <a:ext cx="250" cy="1"/>
                </a:xfrm>
                <a:prstGeom prst="rect">
                  <a:avLst/>
                </a:prstGeom>
                <a:solidFill>
                  <a:srgbClr val="717171"/>
                </a:solidFill>
                <a:ln w="9525">
                  <a:noFill/>
                  <a:miter lim="800000"/>
                  <a:headEnd/>
                  <a:tailEnd/>
                </a:ln>
              </p:spPr>
              <p:txBody>
                <a:bodyPr>
                  <a:prstTxWarp prst="textNoShape">
                    <a:avLst/>
                  </a:prstTxWarp>
                </a:bodyPr>
                <a:lstStyle/>
                <a:p>
                  <a:endParaRPr lang="it-IT"/>
                </a:p>
              </p:txBody>
            </p:sp>
            <p:sp>
              <p:nvSpPr>
                <p:cNvPr id="1405205" name="Rectangle 277"/>
                <p:cNvSpPr>
                  <a:spLocks noChangeArrowheads="1"/>
                </p:cNvSpPr>
                <p:nvPr/>
              </p:nvSpPr>
              <p:spPr bwMode="auto">
                <a:xfrm>
                  <a:off x="4258" y="3609"/>
                  <a:ext cx="250" cy="2"/>
                </a:xfrm>
                <a:prstGeom prst="rect">
                  <a:avLst/>
                </a:prstGeom>
                <a:solidFill>
                  <a:srgbClr val="727272"/>
                </a:solidFill>
                <a:ln w="9525">
                  <a:noFill/>
                  <a:miter lim="800000"/>
                  <a:headEnd/>
                  <a:tailEnd/>
                </a:ln>
              </p:spPr>
              <p:txBody>
                <a:bodyPr>
                  <a:prstTxWarp prst="textNoShape">
                    <a:avLst/>
                  </a:prstTxWarp>
                </a:bodyPr>
                <a:lstStyle/>
                <a:p>
                  <a:endParaRPr lang="it-IT"/>
                </a:p>
              </p:txBody>
            </p:sp>
            <p:sp>
              <p:nvSpPr>
                <p:cNvPr id="1405206" name="Rectangle 278"/>
                <p:cNvSpPr>
                  <a:spLocks noChangeArrowheads="1"/>
                </p:cNvSpPr>
                <p:nvPr/>
              </p:nvSpPr>
              <p:spPr bwMode="auto">
                <a:xfrm>
                  <a:off x="4258" y="3611"/>
                  <a:ext cx="250" cy="1"/>
                </a:xfrm>
                <a:prstGeom prst="rect">
                  <a:avLst/>
                </a:prstGeom>
                <a:solidFill>
                  <a:srgbClr val="737373"/>
                </a:solidFill>
                <a:ln w="9525">
                  <a:noFill/>
                  <a:miter lim="800000"/>
                  <a:headEnd/>
                  <a:tailEnd/>
                </a:ln>
              </p:spPr>
              <p:txBody>
                <a:bodyPr>
                  <a:prstTxWarp prst="textNoShape">
                    <a:avLst/>
                  </a:prstTxWarp>
                </a:bodyPr>
                <a:lstStyle/>
                <a:p>
                  <a:endParaRPr lang="it-IT"/>
                </a:p>
              </p:txBody>
            </p:sp>
            <p:sp>
              <p:nvSpPr>
                <p:cNvPr id="1405207" name="Rectangle 279"/>
                <p:cNvSpPr>
                  <a:spLocks noChangeArrowheads="1"/>
                </p:cNvSpPr>
                <p:nvPr/>
              </p:nvSpPr>
              <p:spPr bwMode="auto">
                <a:xfrm>
                  <a:off x="4258" y="3612"/>
                  <a:ext cx="250" cy="2"/>
                </a:xfrm>
                <a:prstGeom prst="rect">
                  <a:avLst/>
                </a:prstGeom>
                <a:solidFill>
                  <a:srgbClr val="757575"/>
                </a:solidFill>
                <a:ln w="9525">
                  <a:noFill/>
                  <a:miter lim="800000"/>
                  <a:headEnd/>
                  <a:tailEnd/>
                </a:ln>
              </p:spPr>
              <p:txBody>
                <a:bodyPr>
                  <a:prstTxWarp prst="textNoShape">
                    <a:avLst/>
                  </a:prstTxWarp>
                </a:bodyPr>
                <a:lstStyle/>
                <a:p>
                  <a:endParaRPr lang="it-IT"/>
                </a:p>
              </p:txBody>
            </p:sp>
            <p:sp>
              <p:nvSpPr>
                <p:cNvPr id="1405208" name="Rectangle 280"/>
                <p:cNvSpPr>
                  <a:spLocks noChangeArrowheads="1"/>
                </p:cNvSpPr>
                <p:nvPr/>
              </p:nvSpPr>
              <p:spPr bwMode="auto">
                <a:xfrm>
                  <a:off x="4258" y="3614"/>
                  <a:ext cx="250" cy="2"/>
                </a:xfrm>
                <a:prstGeom prst="rect">
                  <a:avLst/>
                </a:prstGeom>
                <a:solidFill>
                  <a:srgbClr val="767676"/>
                </a:solidFill>
                <a:ln w="9525">
                  <a:noFill/>
                  <a:miter lim="800000"/>
                  <a:headEnd/>
                  <a:tailEnd/>
                </a:ln>
              </p:spPr>
              <p:txBody>
                <a:bodyPr>
                  <a:prstTxWarp prst="textNoShape">
                    <a:avLst/>
                  </a:prstTxWarp>
                </a:bodyPr>
                <a:lstStyle/>
                <a:p>
                  <a:endParaRPr lang="it-IT"/>
                </a:p>
              </p:txBody>
            </p:sp>
            <p:sp>
              <p:nvSpPr>
                <p:cNvPr id="1405209" name="Rectangle 281"/>
                <p:cNvSpPr>
                  <a:spLocks noChangeArrowheads="1"/>
                </p:cNvSpPr>
                <p:nvPr/>
              </p:nvSpPr>
              <p:spPr bwMode="auto">
                <a:xfrm>
                  <a:off x="4258" y="3616"/>
                  <a:ext cx="250" cy="1"/>
                </a:xfrm>
                <a:prstGeom prst="rect">
                  <a:avLst/>
                </a:prstGeom>
                <a:solidFill>
                  <a:srgbClr val="787878"/>
                </a:solidFill>
                <a:ln w="9525">
                  <a:noFill/>
                  <a:miter lim="800000"/>
                  <a:headEnd/>
                  <a:tailEnd/>
                </a:ln>
              </p:spPr>
              <p:txBody>
                <a:bodyPr>
                  <a:prstTxWarp prst="textNoShape">
                    <a:avLst/>
                  </a:prstTxWarp>
                </a:bodyPr>
                <a:lstStyle/>
                <a:p>
                  <a:endParaRPr lang="it-IT"/>
                </a:p>
              </p:txBody>
            </p:sp>
            <p:sp>
              <p:nvSpPr>
                <p:cNvPr id="1405210" name="Rectangle 282"/>
                <p:cNvSpPr>
                  <a:spLocks noChangeArrowheads="1"/>
                </p:cNvSpPr>
                <p:nvPr/>
              </p:nvSpPr>
              <p:spPr bwMode="auto">
                <a:xfrm>
                  <a:off x="4258" y="3617"/>
                  <a:ext cx="250" cy="2"/>
                </a:xfrm>
                <a:prstGeom prst="rect">
                  <a:avLst/>
                </a:prstGeom>
                <a:solidFill>
                  <a:srgbClr val="7A7A7A"/>
                </a:solidFill>
                <a:ln w="9525">
                  <a:noFill/>
                  <a:miter lim="800000"/>
                  <a:headEnd/>
                  <a:tailEnd/>
                </a:ln>
              </p:spPr>
              <p:txBody>
                <a:bodyPr>
                  <a:prstTxWarp prst="textNoShape">
                    <a:avLst/>
                  </a:prstTxWarp>
                </a:bodyPr>
                <a:lstStyle/>
                <a:p>
                  <a:endParaRPr lang="it-IT"/>
                </a:p>
              </p:txBody>
            </p:sp>
            <p:sp>
              <p:nvSpPr>
                <p:cNvPr id="1405211" name="Rectangle 283"/>
                <p:cNvSpPr>
                  <a:spLocks noChangeArrowheads="1"/>
                </p:cNvSpPr>
                <p:nvPr/>
              </p:nvSpPr>
              <p:spPr bwMode="auto">
                <a:xfrm>
                  <a:off x="4258" y="3619"/>
                  <a:ext cx="250" cy="1"/>
                </a:xfrm>
                <a:prstGeom prst="rect">
                  <a:avLst/>
                </a:prstGeom>
                <a:solidFill>
                  <a:srgbClr val="7B7B7B"/>
                </a:solidFill>
                <a:ln w="9525">
                  <a:noFill/>
                  <a:miter lim="800000"/>
                  <a:headEnd/>
                  <a:tailEnd/>
                </a:ln>
              </p:spPr>
              <p:txBody>
                <a:bodyPr>
                  <a:prstTxWarp prst="textNoShape">
                    <a:avLst/>
                  </a:prstTxWarp>
                </a:bodyPr>
                <a:lstStyle/>
                <a:p>
                  <a:endParaRPr lang="it-IT"/>
                </a:p>
              </p:txBody>
            </p:sp>
            <p:sp>
              <p:nvSpPr>
                <p:cNvPr id="1405212" name="Rectangle 284"/>
                <p:cNvSpPr>
                  <a:spLocks noChangeArrowheads="1"/>
                </p:cNvSpPr>
                <p:nvPr/>
              </p:nvSpPr>
              <p:spPr bwMode="auto">
                <a:xfrm>
                  <a:off x="4258" y="3620"/>
                  <a:ext cx="250" cy="2"/>
                </a:xfrm>
                <a:prstGeom prst="rect">
                  <a:avLst/>
                </a:prstGeom>
                <a:solidFill>
                  <a:srgbClr val="7D7D7D"/>
                </a:solidFill>
                <a:ln w="9525">
                  <a:noFill/>
                  <a:miter lim="800000"/>
                  <a:headEnd/>
                  <a:tailEnd/>
                </a:ln>
              </p:spPr>
              <p:txBody>
                <a:bodyPr>
                  <a:prstTxWarp prst="textNoShape">
                    <a:avLst/>
                  </a:prstTxWarp>
                </a:bodyPr>
                <a:lstStyle/>
                <a:p>
                  <a:endParaRPr lang="it-IT"/>
                </a:p>
              </p:txBody>
            </p:sp>
            <p:sp>
              <p:nvSpPr>
                <p:cNvPr id="1405213" name="Rectangle 285"/>
                <p:cNvSpPr>
                  <a:spLocks noChangeArrowheads="1"/>
                </p:cNvSpPr>
                <p:nvPr/>
              </p:nvSpPr>
              <p:spPr bwMode="auto">
                <a:xfrm>
                  <a:off x="4258" y="3622"/>
                  <a:ext cx="250" cy="2"/>
                </a:xfrm>
                <a:prstGeom prst="rect">
                  <a:avLst/>
                </a:prstGeom>
                <a:solidFill>
                  <a:srgbClr val="7F7F7F"/>
                </a:solidFill>
                <a:ln w="9525">
                  <a:noFill/>
                  <a:miter lim="800000"/>
                  <a:headEnd/>
                  <a:tailEnd/>
                </a:ln>
              </p:spPr>
              <p:txBody>
                <a:bodyPr>
                  <a:prstTxWarp prst="textNoShape">
                    <a:avLst/>
                  </a:prstTxWarp>
                </a:bodyPr>
                <a:lstStyle/>
                <a:p>
                  <a:endParaRPr lang="it-IT"/>
                </a:p>
              </p:txBody>
            </p:sp>
            <p:sp>
              <p:nvSpPr>
                <p:cNvPr id="1405214" name="Rectangle 286"/>
                <p:cNvSpPr>
                  <a:spLocks noChangeArrowheads="1"/>
                </p:cNvSpPr>
                <p:nvPr/>
              </p:nvSpPr>
              <p:spPr bwMode="auto">
                <a:xfrm>
                  <a:off x="4258" y="3624"/>
                  <a:ext cx="250" cy="1"/>
                </a:xfrm>
                <a:prstGeom prst="rect">
                  <a:avLst/>
                </a:prstGeom>
                <a:solidFill>
                  <a:srgbClr val="818181"/>
                </a:solidFill>
                <a:ln w="9525">
                  <a:noFill/>
                  <a:miter lim="800000"/>
                  <a:headEnd/>
                  <a:tailEnd/>
                </a:ln>
              </p:spPr>
              <p:txBody>
                <a:bodyPr>
                  <a:prstTxWarp prst="textNoShape">
                    <a:avLst/>
                  </a:prstTxWarp>
                </a:bodyPr>
                <a:lstStyle/>
                <a:p>
                  <a:endParaRPr lang="it-IT"/>
                </a:p>
              </p:txBody>
            </p:sp>
            <p:sp>
              <p:nvSpPr>
                <p:cNvPr id="1405215" name="Rectangle 287"/>
                <p:cNvSpPr>
                  <a:spLocks noChangeArrowheads="1"/>
                </p:cNvSpPr>
                <p:nvPr/>
              </p:nvSpPr>
              <p:spPr bwMode="auto">
                <a:xfrm>
                  <a:off x="4258" y="3625"/>
                  <a:ext cx="250" cy="2"/>
                </a:xfrm>
                <a:prstGeom prst="rect">
                  <a:avLst/>
                </a:prstGeom>
                <a:solidFill>
                  <a:srgbClr val="828282"/>
                </a:solidFill>
                <a:ln w="9525">
                  <a:noFill/>
                  <a:miter lim="800000"/>
                  <a:headEnd/>
                  <a:tailEnd/>
                </a:ln>
              </p:spPr>
              <p:txBody>
                <a:bodyPr>
                  <a:prstTxWarp prst="textNoShape">
                    <a:avLst/>
                  </a:prstTxWarp>
                </a:bodyPr>
                <a:lstStyle/>
                <a:p>
                  <a:endParaRPr lang="it-IT"/>
                </a:p>
              </p:txBody>
            </p:sp>
            <p:sp>
              <p:nvSpPr>
                <p:cNvPr id="1405216" name="Rectangle 288"/>
                <p:cNvSpPr>
                  <a:spLocks noChangeArrowheads="1"/>
                </p:cNvSpPr>
                <p:nvPr/>
              </p:nvSpPr>
              <p:spPr bwMode="auto">
                <a:xfrm>
                  <a:off x="4258" y="3627"/>
                  <a:ext cx="250" cy="1"/>
                </a:xfrm>
                <a:prstGeom prst="rect">
                  <a:avLst/>
                </a:prstGeom>
                <a:solidFill>
                  <a:srgbClr val="848484"/>
                </a:solidFill>
                <a:ln w="9525">
                  <a:noFill/>
                  <a:miter lim="800000"/>
                  <a:headEnd/>
                  <a:tailEnd/>
                </a:ln>
              </p:spPr>
              <p:txBody>
                <a:bodyPr>
                  <a:prstTxWarp prst="textNoShape">
                    <a:avLst/>
                  </a:prstTxWarp>
                </a:bodyPr>
                <a:lstStyle/>
                <a:p>
                  <a:endParaRPr lang="it-IT"/>
                </a:p>
              </p:txBody>
            </p:sp>
            <p:sp>
              <p:nvSpPr>
                <p:cNvPr id="1405217" name="Rectangle 289"/>
                <p:cNvSpPr>
                  <a:spLocks noChangeArrowheads="1"/>
                </p:cNvSpPr>
                <p:nvPr/>
              </p:nvSpPr>
              <p:spPr bwMode="auto">
                <a:xfrm>
                  <a:off x="4258" y="3628"/>
                  <a:ext cx="250" cy="2"/>
                </a:xfrm>
                <a:prstGeom prst="rect">
                  <a:avLst/>
                </a:prstGeom>
                <a:solidFill>
                  <a:srgbClr val="858585"/>
                </a:solidFill>
                <a:ln w="9525">
                  <a:noFill/>
                  <a:miter lim="800000"/>
                  <a:headEnd/>
                  <a:tailEnd/>
                </a:ln>
              </p:spPr>
              <p:txBody>
                <a:bodyPr>
                  <a:prstTxWarp prst="textNoShape">
                    <a:avLst/>
                  </a:prstTxWarp>
                </a:bodyPr>
                <a:lstStyle/>
                <a:p>
                  <a:endParaRPr lang="it-IT"/>
                </a:p>
              </p:txBody>
            </p:sp>
            <p:sp>
              <p:nvSpPr>
                <p:cNvPr id="1405218" name="Rectangle 290"/>
                <p:cNvSpPr>
                  <a:spLocks noChangeArrowheads="1"/>
                </p:cNvSpPr>
                <p:nvPr/>
              </p:nvSpPr>
              <p:spPr bwMode="auto">
                <a:xfrm>
                  <a:off x="4258" y="3630"/>
                  <a:ext cx="250" cy="2"/>
                </a:xfrm>
                <a:prstGeom prst="rect">
                  <a:avLst/>
                </a:prstGeom>
                <a:solidFill>
                  <a:srgbClr val="878787"/>
                </a:solidFill>
                <a:ln w="9525">
                  <a:noFill/>
                  <a:miter lim="800000"/>
                  <a:headEnd/>
                  <a:tailEnd/>
                </a:ln>
              </p:spPr>
              <p:txBody>
                <a:bodyPr>
                  <a:prstTxWarp prst="textNoShape">
                    <a:avLst/>
                  </a:prstTxWarp>
                </a:bodyPr>
                <a:lstStyle/>
                <a:p>
                  <a:endParaRPr lang="it-IT"/>
                </a:p>
              </p:txBody>
            </p:sp>
            <p:sp>
              <p:nvSpPr>
                <p:cNvPr id="1405219" name="Rectangle 291"/>
                <p:cNvSpPr>
                  <a:spLocks noChangeArrowheads="1"/>
                </p:cNvSpPr>
                <p:nvPr/>
              </p:nvSpPr>
              <p:spPr bwMode="auto">
                <a:xfrm>
                  <a:off x="4258" y="3632"/>
                  <a:ext cx="250" cy="1"/>
                </a:xfrm>
                <a:prstGeom prst="rect">
                  <a:avLst/>
                </a:prstGeom>
                <a:solidFill>
                  <a:srgbClr val="888888"/>
                </a:solidFill>
                <a:ln w="9525">
                  <a:noFill/>
                  <a:miter lim="800000"/>
                  <a:headEnd/>
                  <a:tailEnd/>
                </a:ln>
              </p:spPr>
              <p:txBody>
                <a:bodyPr>
                  <a:prstTxWarp prst="textNoShape">
                    <a:avLst/>
                  </a:prstTxWarp>
                </a:bodyPr>
                <a:lstStyle/>
                <a:p>
                  <a:endParaRPr lang="it-IT"/>
                </a:p>
              </p:txBody>
            </p:sp>
            <p:sp>
              <p:nvSpPr>
                <p:cNvPr id="1405220" name="Rectangle 292"/>
                <p:cNvSpPr>
                  <a:spLocks noChangeArrowheads="1"/>
                </p:cNvSpPr>
                <p:nvPr/>
              </p:nvSpPr>
              <p:spPr bwMode="auto">
                <a:xfrm>
                  <a:off x="4258" y="3633"/>
                  <a:ext cx="250" cy="2"/>
                </a:xfrm>
                <a:prstGeom prst="rect">
                  <a:avLst/>
                </a:prstGeom>
                <a:solidFill>
                  <a:srgbClr val="8A8A8A"/>
                </a:solidFill>
                <a:ln w="9525">
                  <a:noFill/>
                  <a:miter lim="800000"/>
                  <a:headEnd/>
                  <a:tailEnd/>
                </a:ln>
              </p:spPr>
              <p:txBody>
                <a:bodyPr>
                  <a:prstTxWarp prst="textNoShape">
                    <a:avLst/>
                  </a:prstTxWarp>
                </a:bodyPr>
                <a:lstStyle/>
                <a:p>
                  <a:endParaRPr lang="it-IT"/>
                </a:p>
              </p:txBody>
            </p:sp>
            <p:sp>
              <p:nvSpPr>
                <p:cNvPr id="1405221" name="Rectangle 293"/>
                <p:cNvSpPr>
                  <a:spLocks noChangeArrowheads="1"/>
                </p:cNvSpPr>
                <p:nvPr/>
              </p:nvSpPr>
              <p:spPr bwMode="auto">
                <a:xfrm>
                  <a:off x="4258" y="3635"/>
                  <a:ext cx="250" cy="1"/>
                </a:xfrm>
                <a:prstGeom prst="rect">
                  <a:avLst/>
                </a:prstGeom>
                <a:solidFill>
                  <a:srgbClr val="8C8C8C"/>
                </a:solidFill>
                <a:ln w="9525">
                  <a:noFill/>
                  <a:miter lim="800000"/>
                  <a:headEnd/>
                  <a:tailEnd/>
                </a:ln>
              </p:spPr>
              <p:txBody>
                <a:bodyPr>
                  <a:prstTxWarp prst="textNoShape">
                    <a:avLst/>
                  </a:prstTxWarp>
                </a:bodyPr>
                <a:lstStyle/>
                <a:p>
                  <a:endParaRPr lang="it-IT"/>
                </a:p>
              </p:txBody>
            </p:sp>
            <p:sp>
              <p:nvSpPr>
                <p:cNvPr id="1405222" name="Rectangle 294"/>
                <p:cNvSpPr>
                  <a:spLocks noChangeArrowheads="1"/>
                </p:cNvSpPr>
                <p:nvPr/>
              </p:nvSpPr>
              <p:spPr bwMode="auto">
                <a:xfrm>
                  <a:off x="4258" y="3636"/>
                  <a:ext cx="250" cy="2"/>
                </a:xfrm>
                <a:prstGeom prst="rect">
                  <a:avLst/>
                </a:prstGeom>
                <a:solidFill>
                  <a:srgbClr val="8E8E8E"/>
                </a:solidFill>
                <a:ln w="9525">
                  <a:noFill/>
                  <a:miter lim="800000"/>
                  <a:headEnd/>
                  <a:tailEnd/>
                </a:ln>
              </p:spPr>
              <p:txBody>
                <a:bodyPr>
                  <a:prstTxWarp prst="textNoShape">
                    <a:avLst/>
                  </a:prstTxWarp>
                </a:bodyPr>
                <a:lstStyle/>
                <a:p>
                  <a:endParaRPr lang="it-IT"/>
                </a:p>
              </p:txBody>
            </p:sp>
            <p:sp>
              <p:nvSpPr>
                <p:cNvPr id="1405223" name="Rectangle 295"/>
                <p:cNvSpPr>
                  <a:spLocks noChangeArrowheads="1"/>
                </p:cNvSpPr>
                <p:nvPr/>
              </p:nvSpPr>
              <p:spPr bwMode="auto">
                <a:xfrm>
                  <a:off x="4258" y="3638"/>
                  <a:ext cx="250" cy="2"/>
                </a:xfrm>
                <a:prstGeom prst="rect">
                  <a:avLst/>
                </a:prstGeom>
                <a:solidFill>
                  <a:srgbClr val="909090"/>
                </a:solidFill>
                <a:ln w="9525">
                  <a:noFill/>
                  <a:miter lim="800000"/>
                  <a:headEnd/>
                  <a:tailEnd/>
                </a:ln>
              </p:spPr>
              <p:txBody>
                <a:bodyPr>
                  <a:prstTxWarp prst="textNoShape">
                    <a:avLst/>
                  </a:prstTxWarp>
                </a:bodyPr>
                <a:lstStyle/>
                <a:p>
                  <a:endParaRPr lang="it-IT"/>
                </a:p>
              </p:txBody>
            </p:sp>
            <p:sp>
              <p:nvSpPr>
                <p:cNvPr id="1405224" name="Rectangle 296"/>
                <p:cNvSpPr>
                  <a:spLocks noChangeArrowheads="1"/>
                </p:cNvSpPr>
                <p:nvPr/>
              </p:nvSpPr>
              <p:spPr bwMode="auto">
                <a:xfrm>
                  <a:off x="4258" y="3640"/>
                  <a:ext cx="250" cy="1"/>
                </a:xfrm>
                <a:prstGeom prst="rect">
                  <a:avLst/>
                </a:prstGeom>
                <a:solidFill>
                  <a:srgbClr val="919191"/>
                </a:solidFill>
                <a:ln w="9525">
                  <a:noFill/>
                  <a:miter lim="800000"/>
                  <a:headEnd/>
                  <a:tailEnd/>
                </a:ln>
              </p:spPr>
              <p:txBody>
                <a:bodyPr>
                  <a:prstTxWarp prst="textNoShape">
                    <a:avLst/>
                  </a:prstTxWarp>
                </a:bodyPr>
                <a:lstStyle/>
                <a:p>
                  <a:endParaRPr lang="it-IT"/>
                </a:p>
              </p:txBody>
            </p:sp>
            <p:sp>
              <p:nvSpPr>
                <p:cNvPr id="1405225" name="Rectangle 297"/>
                <p:cNvSpPr>
                  <a:spLocks noChangeArrowheads="1"/>
                </p:cNvSpPr>
                <p:nvPr/>
              </p:nvSpPr>
              <p:spPr bwMode="auto">
                <a:xfrm>
                  <a:off x="4258" y="3641"/>
                  <a:ext cx="250" cy="2"/>
                </a:xfrm>
                <a:prstGeom prst="rect">
                  <a:avLst/>
                </a:prstGeom>
                <a:solidFill>
                  <a:srgbClr val="939393"/>
                </a:solidFill>
                <a:ln w="9525">
                  <a:noFill/>
                  <a:miter lim="800000"/>
                  <a:headEnd/>
                  <a:tailEnd/>
                </a:ln>
              </p:spPr>
              <p:txBody>
                <a:bodyPr>
                  <a:prstTxWarp prst="textNoShape">
                    <a:avLst/>
                  </a:prstTxWarp>
                </a:bodyPr>
                <a:lstStyle/>
                <a:p>
                  <a:endParaRPr lang="it-IT"/>
                </a:p>
              </p:txBody>
            </p:sp>
            <p:sp>
              <p:nvSpPr>
                <p:cNvPr id="1405226" name="Rectangle 298"/>
                <p:cNvSpPr>
                  <a:spLocks noChangeArrowheads="1"/>
                </p:cNvSpPr>
                <p:nvPr/>
              </p:nvSpPr>
              <p:spPr bwMode="auto">
                <a:xfrm>
                  <a:off x="4258" y="3643"/>
                  <a:ext cx="250" cy="2"/>
                </a:xfrm>
                <a:prstGeom prst="rect">
                  <a:avLst/>
                </a:prstGeom>
                <a:solidFill>
                  <a:srgbClr val="949494"/>
                </a:solidFill>
                <a:ln w="9525">
                  <a:noFill/>
                  <a:miter lim="800000"/>
                  <a:headEnd/>
                  <a:tailEnd/>
                </a:ln>
              </p:spPr>
              <p:txBody>
                <a:bodyPr>
                  <a:prstTxWarp prst="textNoShape">
                    <a:avLst/>
                  </a:prstTxWarp>
                </a:bodyPr>
                <a:lstStyle/>
                <a:p>
                  <a:endParaRPr lang="it-IT"/>
                </a:p>
              </p:txBody>
            </p:sp>
            <p:sp>
              <p:nvSpPr>
                <p:cNvPr id="1405227" name="Rectangle 299"/>
                <p:cNvSpPr>
                  <a:spLocks noChangeArrowheads="1"/>
                </p:cNvSpPr>
                <p:nvPr/>
              </p:nvSpPr>
              <p:spPr bwMode="auto">
                <a:xfrm>
                  <a:off x="4258" y="3645"/>
                  <a:ext cx="250" cy="1"/>
                </a:xfrm>
                <a:prstGeom prst="rect">
                  <a:avLst/>
                </a:prstGeom>
                <a:solidFill>
                  <a:srgbClr val="969696"/>
                </a:solidFill>
                <a:ln w="9525">
                  <a:noFill/>
                  <a:miter lim="800000"/>
                  <a:headEnd/>
                  <a:tailEnd/>
                </a:ln>
              </p:spPr>
              <p:txBody>
                <a:bodyPr>
                  <a:prstTxWarp prst="textNoShape">
                    <a:avLst/>
                  </a:prstTxWarp>
                </a:bodyPr>
                <a:lstStyle/>
                <a:p>
                  <a:endParaRPr lang="it-IT"/>
                </a:p>
              </p:txBody>
            </p:sp>
            <p:sp>
              <p:nvSpPr>
                <p:cNvPr id="1405228" name="Rectangle 300"/>
                <p:cNvSpPr>
                  <a:spLocks noChangeArrowheads="1"/>
                </p:cNvSpPr>
                <p:nvPr/>
              </p:nvSpPr>
              <p:spPr bwMode="auto">
                <a:xfrm>
                  <a:off x="4258" y="3646"/>
                  <a:ext cx="250" cy="2"/>
                </a:xfrm>
                <a:prstGeom prst="rect">
                  <a:avLst/>
                </a:prstGeom>
                <a:solidFill>
                  <a:srgbClr val="979797"/>
                </a:solidFill>
                <a:ln w="9525">
                  <a:noFill/>
                  <a:miter lim="800000"/>
                  <a:headEnd/>
                  <a:tailEnd/>
                </a:ln>
              </p:spPr>
              <p:txBody>
                <a:bodyPr>
                  <a:prstTxWarp prst="textNoShape">
                    <a:avLst/>
                  </a:prstTxWarp>
                </a:bodyPr>
                <a:lstStyle/>
                <a:p>
                  <a:endParaRPr lang="it-IT"/>
                </a:p>
              </p:txBody>
            </p:sp>
            <p:sp>
              <p:nvSpPr>
                <p:cNvPr id="1405229" name="Rectangle 301"/>
                <p:cNvSpPr>
                  <a:spLocks noChangeArrowheads="1"/>
                </p:cNvSpPr>
                <p:nvPr/>
              </p:nvSpPr>
              <p:spPr bwMode="auto">
                <a:xfrm>
                  <a:off x="4258" y="3648"/>
                  <a:ext cx="250" cy="1"/>
                </a:xfrm>
                <a:prstGeom prst="rect">
                  <a:avLst/>
                </a:prstGeom>
                <a:solidFill>
                  <a:srgbClr val="999999"/>
                </a:solidFill>
                <a:ln w="9525">
                  <a:noFill/>
                  <a:miter lim="800000"/>
                  <a:headEnd/>
                  <a:tailEnd/>
                </a:ln>
              </p:spPr>
              <p:txBody>
                <a:bodyPr>
                  <a:prstTxWarp prst="textNoShape">
                    <a:avLst/>
                  </a:prstTxWarp>
                </a:bodyPr>
                <a:lstStyle/>
                <a:p>
                  <a:endParaRPr lang="it-IT"/>
                </a:p>
              </p:txBody>
            </p:sp>
            <p:sp>
              <p:nvSpPr>
                <p:cNvPr id="1405230" name="Rectangle 302"/>
                <p:cNvSpPr>
                  <a:spLocks noChangeArrowheads="1"/>
                </p:cNvSpPr>
                <p:nvPr/>
              </p:nvSpPr>
              <p:spPr bwMode="auto">
                <a:xfrm>
                  <a:off x="4258" y="3649"/>
                  <a:ext cx="250" cy="2"/>
                </a:xfrm>
                <a:prstGeom prst="rect">
                  <a:avLst/>
                </a:prstGeom>
                <a:solidFill>
                  <a:srgbClr val="9A9A9A"/>
                </a:solidFill>
                <a:ln w="9525">
                  <a:noFill/>
                  <a:miter lim="800000"/>
                  <a:headEnd/>
                  <a:tailEnd/>
                </a:ln>
              </p:spPr>
              <p:txBody>
                <a:bodyPr>
                  <a:prstTxWarp prst="textNoShape">
                    <a:avLst/>
                  </a:prstTxWarp>
                </a:bodyPr>
                <a:lstStyle/>
                <a:p>
                  <a:endParaRPr lang="it-IT"/>
                </a:p>
              </p:txBody>
            </p:sp>
            <p:sp>
              <p:nvSpPr>
                <p:cNvPr id="1405231" name="Rectangle 303"/>
                <p:cNvSpPr>
                  <a:spLocks noChangeArrowheads="1"/>
                </p:cNvSpPr>
                <p:nvPr/>
              </p:nvSpPr>
              <p:spPr bwMode="auto">
                <a:xfrm>
                  <a:off x="4258" y="3651"/>
                  <a:ext cx="250" cy="2"/>
                </a:xfrm>
                <a:prstGeom prst="rect">
                  <a:avLst/>
                </a:prstGeom>
                <a:solidFill>
                  <a:srgbClr val="9C9C9C"/>
                </a:solidFill>
                <a:ln w="9525">
                  <a:noFill/>
                  <a:miter lim="800000"/>
                  <a:headEnd/>
                  <a:tailEnd/>
                </a:ln>
              </p:spPr>
              <p:txBody>
                <a:bodyPr>
                  <a:prstTxWarp prst="textNoShape">
                    <a:avLst/>
                  </a:prstTxWarp>
                </a:bodyPr>
                <a:lstStyle/>
                <a:p>
                  <a:endParaRPr lang="it-IT"/>
                </a:p>
              </p:txBody>
            </p:sp>
            <p:sp>
              <p:nvSpPr>
                <p:cNvPr id="1405232" name="Rectangle 304"/>
                <p:cNvSpPr>
                  <a:spLocks noChangeArrowheads="1"/>
                </p:cNvSpPr>
                <p:nvPr/>
              </p:nvSpPr>
              <p:spPr bwMode="auto">
                <a:xfrm>
                  <a:off x="4258" y="3653"/>
                  <a:ext cx="250" cy="1"/>
                </a:xfrm>
                <a:prstGeom prst="rect">
                  <a:avLst/>
                </a:prstGeom>
                <a:solidFill>
                  <a:srgbClr val="9E9E9E"/>
                </a:solidFill>
                <a:ln w="9525">
                  <a:noFill/>
                  <a:miter lim="800000"/>
                  <a:headEnd/>
                  <a:tailEnd/>
                </a:ln>
              </p:spPr>
              <p:txBody>
                <a:bodyPr>
                  <a:prstTxWarp prst="textNoShape">
                    <a:avLst/>
                  </a:prstTxWarp>
                </a:bodyPr>
                <a:lstStyle/>
                <a:p>
                  <a:endParaRPr lang="it-IT"/>
                </a:p>
              </p:txBody>
            </p:sp>
            <p:sp>
              <p:nvSpPr>
                <p:cNvPr id="1405233" name="Rectangle 305"/>
                <p:cNvSpPr>
                  <a:spLocks noChangeArrowheads="1"/>
                </p:cNvSpPr>
                <p:nvPr/>
              </p:nvSpPr>
              <p:spPr bwMode="auto">
                <a:xfrm>
                  <a:off x="4258" y="3654"/>
                  <a:ext cx="250" cy="2"/>
                </a:xfrm>
                <a:prstGeom prst="rect">
                  <a:avLst/>
                </a:prstGeom>
                <a:solidFill>
                  <a:srgbClr val="9F9F9F"/>
                </a:solidFill>
                <a:ln w="9525">
                  <a:noFill/>
                  <a:miter lim="800000"/>
                  <a:headEnd/>
                  <a:tailEnd/>
                </a:ln>
              </p:spPr>
              <p:txBody>
                <a:bodyPr>
                  <a:prstTxWarp prst="textNoShape">
                    <a:avLst/>
                  </a:prstTxWarp>
                </a:bodyPr>
                <a:lstStyle/>
                <a:p>
                  <a:endParaRPr lang="it-IT"/>
                </a:p>
              </p:txBody>
            </p:sp>
            <p:sp>
              <p:nvSpPr>
                <p:cNvPr id="1405234" name="Rectangle 306"/>
                <p:cNvSpPr>
                  <a:spLocks noChangeArrowheads="1"/>
                </p:cNvSpPr>
                <p:nvPr/>
              </p:nvSpPr>
              <p:spPr bwMode="auto">
                <a:xfrm>
                  <a:off x="4258" y="3656"/>
                  <a:ext cx="250" cy="1"/>
                </a:xfrm>
                <a:prstGeom prst="rect">
                  <a:avLst/>
                </a:prstGeom>
                <a:solidFill>
                  <a:srgbClr val="A1A1A1"/>
                </a:solidFill>
                <a:ln w="9525">
                  <a:noFill/>
                  <a:miter lim="800000"/>
                  <a:headEnd/>
                  <a:tailEnd/>
                </a:ln>
              </p:spPr>
              <p:txBody>
                <a:bodyPr>
                  <a:prstTxWarp prst="textNoShape">
                    <a:avLst/>
                  </a:prstTxWarp>
                </a:bodyPr>
                <a:lstStyle/>
                <a:p>
                  <a:endParaRPr lang="it-IT"/>
                </a:p>
              </p:txBody>
            </p:sp>
            <p:sp>
              <p:nvSpPr>
                <p:cNvPr id="1405235" name="Rectangle 307"/>
                <p:cNvSpPr>
                  <a:spLocks noChangeArrowheads="1"/>
                </p:cNvSpPr>
                <p:nvPr/>
              </p:nvSpPr>
              <p:spPr bwMode="auto">
                <a:xfrm>
                  <a:off x="4258" y="3657"/>
                  <a:ext cx="250" cy="2"/>
                </a:xfrm>
                <a:prstGeom prst="rect">
                  <a:avLst/>
                </a:prstGeom>
                <a:solidFill>
                  <a:srgbClr val="A2A2A2"/>
                </a:solidFill>
                <a:ln w="9525">
                  <a:noFill/>
                  <a:miter lim="800000"/>
                  <a:headEnd/>
                  <a:tailEnd/>
                </a:ln>
              </p:spPr>
              <p:txBody>
                <a:bodyPr>
                  <a:prstTxWarp prst="textNoShape">
                    <a:avLst/>
                  </a:prstTxWarp>
                </a:bodyPr>
                <a:lstStyle/>
                <a:p>
                  <a:endParaRPr lang="it-IT"/>
                </a:p>
              </p:txBody>
            </p:sp>
            <p:sp>
              <p:nvSpPr>
                <p:cNvPr id="1405236" name="Rectangle 308"/>
                <p:cNvSpPr>
                  <a:spLocks noChangeArrowheads="1"/>
                </p:cNvSpPr>
                <p:nvPr/>
              </p:nvSpPr>
              <p:spPr bwMode="auto">
                <a:xfrm>
                  <a:off x="4258" y="3659"/>
                  <a:ext cx="250" cy="2"/>
                </a:xfrm>
                <a:prstGeom prst="rect">
                  <a:avLst/>
                </a:prstGeom>
                <a:solidFill>
                  <a:srgbClr val="A4A4A4"/>
                </a:solidFill>
                <a:ln w="9525">
                  <a:noFill/>
                  <a:miter lim="800000"/>
                  <a:headEnd/>
                  <a:tailEnd/>
                </a:ln>
              </p:spPr>
              <p:txBody>
                <a:bodyPr>
                  <a:prstTxWarp prst="textNoShape">
                    <a:avLst/>
                  </a:prstTxWarp>
                </a:bodyPr>
                <a:lstStyle/>
                <a:p>
                  <a:endParaRPr lang="it-IT"/>
                </a:p>
              </p:txBody>
            </p:sp>
            <p:sp>
              <p:nvSpPr>
                <p:cNvPr id="1405237" name="Rectangle 309"/>
                <p:cNvSpPr>
                  <a:spLocks noChangeArrowheads="1"/>
                </p:cNvSpPr>
                <p:nvPr/>
              </p:nvSpPr>
              <p:spPr bwMode="auto">
                <a:xfrm>
                  <a:off x="4258" y="3661"/>
                  <a:ext cx="250" cy="1"/>
                </a:xfrm>
                <a:prstGeom prst="rect">
                  <a:avLst/>
                </a:prstGeom>
                <a:solidFill>
                  <a:srgbClr val="A5A5A5"/>
                </a:solidFill>
                <a:ln w="9525">
                  <a:noFill/>
                  <a:miter lim="800000"/>
                  <a:headEnd/>
                  <a:tailEnd/>
                </a:ln>
              </p:spPr>
              <p:txBody>
                <a:bodyPr>
                  <a:prstTxWarp prst="textNoShape">
                    <a:avLst/>
                  </a:prstTxWarp>
                </a:bodyPr>
                <a:lstStyle/>
                <a:p>
                  <a:endParaRPr lang="it-IT"/>
                </a:p>
              </p:txBody>
            </p:sp>
            <p:sp>
              <p:nvSpPr>
                <p:cNvPr id="1405238" name="Rectangle 310"/>
                <p:cNvSpPr>
                  <a:spLocks noChangeArrowheads="1"/>
                </p:cNvSpPr>
                <p:nvPr/>
              </p:nvSpPr>
              <p:spPr bwMode="auto">
                <a:xfrm>
                  <a:off x="4258" y="3662"/>
                  <a:ext cx="250" cy="2"/>
                </a:xfrm>
                <a:prstGeom prst="rect">
                  <a:avLst/>
                </a:prstGeom>
                <a:solidFill>
                  <a:srgbClr val="A6A6A6"/>
                </a:solidFill>
                <a:ln w="9525">
                  <a:noFill/>
                  <a:miter lim="800000"/>
                  <a:headEnd/>
                  <a:tailEnd/>
                </a:ln>
              </p:spPr>
              <p:txBody>
                <a:bodyPr>
                  <a:prstTxWarp prst="textNoShape">
                    <a:avLst/>
                  </a:prstTxWarp>
                </a:bodyPr>
                <a:lstStyle/>
                <a:p>
                  <a:endParaRPr lang="it-IT"/>
                </a:p>
              </p:txBody>
            </p:sp>
            <p:sp>
              <p:nvSpPr>
                <p:cNvPr id="1405239" name="Rectangle 311"/>
                <p:cNvSpPr>
                  <a:spLocks noChangeArrowheads="1"/>
                </p:cNvSpPr>
                <p:nvPr/>
              </p:nvSpPr>
              <p:spPr bwMode="auto">
                <a:xfrm>
                  <a:off x="4258" y="3664"/>
                  <a:ext cx="250" cy="1"/>
                </a:xfrm>
                <a:prstGeom prst="rect">
                  <a:avLst/>
                </a:prstGeom>
                <a:solidFill>
                  <a:srgbClr val="A8A8A8"/>
                </a:solidFill>
                <a:ln w="9525">
                  <a:noFill/>
                  <a:miter lim="800000"/>
                  <a:headEnd/>
                  <a:tailEnd/>
                </a:ln>
              </p:spPr>
              <p:txBody>
                <a:bodyPr>
                  <a:prstTxWarp prst="textNoShape">
                    <a:avLst/>
                  </a:prstTxWarp>
                </a:bodyPr>
                <a:lstStyle/>
                <a:p>
                  <a:endParaRPr lang="it-IT"/>
                </a:p>
              </p:txBody>
            </p:sp>
            <p:sp>
              <p:nvSpPr>
                <p:cNvPr id="1405240" name="Rectangle 312"/>
                <p:cNvSpPr>
                  <a:spLocks noChangeArrowheads="1"/>
                </p:cNvSpPr>
                <p:nvPr/>
              </p:nvSpPr>
              <p:spPr bwMode="auto">
                <a:xfrm>
                  <a:off x="4258" y="3665"/>
                  <a:ext cx="250" cy="2"/>
                </a:xfrm>
                <a:prstGeom prst="rect">
                  <a:avLst/>
                </a:prstGeom>
                <a:solidFill>
                  <a:srgbClr val="A9A9A9"/>
                </a:solidFill>
                <a:ln w="9525">
                  <a:noFill/>
                  <a:miter lim="800000"/>
                  <a:headEnd/>
                  <a:tailEnd/>
                </a:ln>
              </p:spPr>
              <p:txBody>
                <a:bodyPr>
                  <a:prstTxWarp prst="textNoShape">
                    <a:avLst/>
                  </a:prstTxWarp>
                </a:bodyPr>
                <a:lstStyle/>
                <a:p>
                  <a:endParaRPr lang="it-IT"/>
                </a:p>
              </p:txBody>
            </p:sp>
            <p:sp>
              <p:nvSpPr>
                <p:cNvPr id="1405241" name="Rectangle 313"/>
                <p:cNvSpPr>
                  <a:spLocks noChangeArrowheads="1"/>
                </p:cNvSpPr>
                <p:nvPr/>
              </p:nvSpPr>
              <p:spPr bwMode="auto">
                <a:xfrm>
                  <a:off x="4258" y="3667"/>
                  <a:ext cx="250" cy="2"/>
                </a:xfrm>
                <a:prstGeom prst="rect">
                  <a:avLst/>
                </a:prstGeom>
                <a:solidFill>
                  <a:srgbClr val="AAAAAA"/>
                </a:solidFill>
                <a:ln w="9525">
                  <a:noFill/>
                  <a:miter lim="800000"/>
                  <a:headEnd/>
                  <a:tailEnd/>
                </a:ln>
              </p:spPr>
              <p:txBody>
                <a:bodyPr>
                  <a:prstTxWarp prst="textNoShape">
                    <a:avLst/>
                  </a:prstTxWarp>
                </a:bodyPr>
                <a:lstStyle/>
                <a:p>
                  <a:endParaRPr lang="it-IT"/>
                </a:p>
              </p:txBody>
            </p:sp>
            <p:sp>
              <p:nvSpPr>
                <p:cNvPr id="1405242" name="Rectangle 314"/>
                <p:cNvSpPr>
                  <a:spLocks noChangeArrowheads="1"/>
                </p:cNvSpPr>
                <p:nvPr/>
              </p:nvSpPr>
              <p:spPr bwMode="auto">
                <a:xfrm>
                  <a:off x="4258" y="3669"/>
                  <a:ext cx="250" cy="1"/>
                </a:xfrm>
                <a:prstGeom prst="rect">
                  <a:avLst/>
                </a:prstGeom>
                <a:solidFill>
                  <a:srgbClr val="ABABAB"/>
                </a:solidFill>
                <a:ln w="9525">
                  <a:noFill/>
                  <a:miter lim="800000"/>
                  <a:headEnd/>
                  <a:tailEnd/>
                </a:ln>
              </p:spPr>
              <p:txBody>
                <a:bodyPr>
                  <a:prstTxWarp prst="textNoShape">
                    <a:avLst/>
                  </a:prstTxWarp>
                </a:bodyPr>
                <a:lstStyle/>
                <a:p>
                  <a:endParaRPr lang="it-IT"/>
                </a:p>
              </p:txBody>
            </p:sp>
            <p:sp>
              <p:nvSpPr>
                <p:cNvPr id="1405243" name="Rectangle 315"/>
                <p:cNvSpPr>
                  <a:spLocks noChangeArrowheads="1"/>
                </p:cNvSpPr>
                <p:nvPr/>
              </p:nvSpPr>
              <p:spPr bwMode="auto">
                <a:xfrm>
                  <a:off x="4258" y="3670"/>
                  <a:ext cx="250" cy="2"/>
                </a:xfrm>
                <a:prstGeom prst="rect">
                  <a:avLst/>
                </a:prstGeom>
                <a:solidFill>
                  <a:srgbClr val="ACACAC"/>
                </a:solidFill>
                <a:ln w="9525">
                  <a:noFill/>
                  <a:miter lim="800000"/>
                  <a:headEnd/>
                  <a:tailEnd/>
                </a:ln>
              </p:spPr>
              <p:txBody>
                <a:bodyPr>
                  <a:prstTxWarp prst="textNoShape">
                    <a:avLst/>
                  </a:prstTxWarp>
                </a:bodyPr>
                <a:lstStyle/>
                <a:p>
                  <a:endParaRPr lang="it-IT"/>
                </a:p>
              </p:txBody>
            </p:sp>
            <p:sp>
              <p:nvSpPr>
                <p:cNvPr id="1405244" name="Rectangle 316"/>
                <p:cNvSpPr>
                  <a:spLocks noChangeArrowheads="1"/>
                </p:cNvSpPr>
                <p:nvPr/>
              </p:nvSpPr>
              <p:spPr bwMode="auto">
                <a:xfrm>
                  <a:off x="4258" y="3672"/>
                  <a:ext cx="250" cy="1"/>
                </a:xfrm>
                <a:prstGeom prst="rect">
                  <a:avLst/>
                </a:prstGeom>
                <a:solidFill>
                  <a:srgbClr val="ADADAD"/>
                </a:solidFill>
                <a:ln w="9525">
                  <a:noFill/>
                  <a:miter lim="800000"/>
                  <a:headEnd/>
                  <a:tailEnd/>
                </a:ln>
              </p:spPr>
              <p:txBody>
                <a:bodyPr>
                  <a:prstTxWarp prst="textNoShape">
                    <a:avLst/>
                  </a:prstTxWarp>
                </a:bodyPr>
                <a:lstStyle/>
                <a:p>
                  <a:endParaRPr lang="it-IT"/>
                </a:p>
              </p:txBody>
            </p:sp>
            <p:sp>
              <p:nvSpPr>
                <p:cNvPr id="1405245" name="Rectangle 317"/>
                <p:cNvSpPr>
                  <a:spLocks noChangeArrowheads="1"/>
                </p:cNvSpPr>
                <p:nvPr/>
              </p:nvSpPr>
              <p:spPr bwMode="auto">
                <a:xfrm>
                  <a:off x="4258" y="3673"/>
                  <a:ext cx="250" cy="2"/>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405246" name="Rectangle 318"/>
                <p:cNvSpPr>
                  <a:spLocks noChangeArrowheads="1"/>
                </p:cNvSpPr>
                <p:nvPr/>
              </p:nvSpPr>
              <p:spPr bwMode="auto">
                <a:xfrm>
                  <a:off x="4258" y="3675"/>
                  <a:ext cx="250" cy="2"/>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405247" name="Rectangle 319"/>
                <p:cNvSpPr>
                  <a:spLocks noChangeArrowheads="1"/>
                </p:cNvSpPr>
                <p:nvPr/>
              </p:nvSpPr>
              <p:spPr bwMode="auto">
                <a:xfrm>
                  <a:off x="4258" y="3677"/>
                  <a:ext cx="250" cy="1"/>
                </a:xfrm>
                <a:prstGeom prst="rect">
                  <a:avLst/>
                </a:prstGeom>
                <a:solidFill>
                  <a:srgbClr val="B1B1B1"/>
                </a:solidFill>
                <a:ln w="9525">
                  <a:noFill/>
                  <a:miter lim="800000"/>
                  <a:headEnd/>
                  <a:tailEnd/>
                </a:ln>
              </p:spPr>
              <p:txBody>
                <a:bodyPr>
                  <a:prstTxWarp prst="textNoShape">
                    <a:avLst/>
                  </a:prstTxWarp>
                </a:bodyPr>
                <a:lstStyle/>
                <a:p>
                  <a:endParaRPr lang="it-IT"/>
                </a:p>
              </p:txBody>
            </p:sp>
            <p:sp>
              <p:nvSpPr>
                <p:cNvPr id="1405248" name="Rectangle 320"/>
                <p:cNvSpPr>
                  <a:spLocks noChangeArrowheads="1"/>
                </p:cNvSpPr>
                <p:nvPr/>
              </p:nvSpPr>
              <p:spPr bwMode="auto">
                <a:xfrm>
                  <a:off x="4258" y="3678"/>
                  <a:ext cx="250" cy="2"/>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405249" name="Rectangle 321"/>
                <p:cNvSpPr>
                  <a:spLocks noChangeArrowheads="1"/>
                </p:cNvSpPr>
                <p:nvPr/>
              </p:nvSpPr>
              <p:spPr bwMode="auto">
                <a:xfrm>
                  <a:off x="4258" y="3680"/>
                  <a:ext cx="250" cy="1"/>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405250" name="Rectangle 322"/>
                <p:cNvSpPr>
                  <a:spLocks noChangeArrowheads="1"/>
                </p:cNvSpPr>
                <p:nvPr/>
              </p:nvSpPr>
              <p:spPr bwMode="auto">
                <a:xfrm>
                  <a:off x="4258" y="3681"/>
                  <a:ext cx="250" cy="2"/>
                </a:xfrm>
                <a:prstGeom prst="rect">
                  <a:avLst/>
                </a:prstGeom>
                <a:solidFill>
                  <a:srgbClr val="B3B3B3"/>
                </a:solidFill>
                <a:ln w="9525">
                  <a:noFill/>
                  <a:miter lim="800000"/>
                  <a:headEnd/>
                  <a:tailEnd/>
                </a:ln>
              </p:spPr>
              <p:txBody>
                <a:bodyPr>
                  <a:prstTxWarp prst="textNoShape">
                    <a:avLst/>
                  </a:prstTxWarp>
                </a:bodyPr>
                <a:lstStyle/>
                <a:p>
                  <a:endParaRPr lang="it-IT"/>
                </a:p>
              </p:txBody>
            </p:sp>
            <p:sp>
              <p:nvSpPr>
                <p:cNvPr id="1405251" name="Rectangle 323"/>
                <p:cNvSpPr>
                  <a:spLocks noChangeArrowheads="1"/>
                </p:cNvSpPr>
                <p:nvPr/>
              </p:nvSpPr>
              <p:spPr bwMode="auto">
                <a:xfrm>
                  <a:off x="4258" y="3683"/>
                  <a:ext cx="250" cy="2"/>
                </a:xfrm>
                <a:prstGeom prst="rect">
                  <a:avLst/>
                </a:prstGeom>
                <a:solidFill>
                  <a:srgbClr val="B4B4B4"/>
                </a:solidFill>
                <a:ln w="9525">
                  <a:noFill/>
                  <a:miter lim="800000"/>
                  <a:headEnd/>
                  <a:tailEnd/>
                </a:ln>
              </p:spPr>
              <p:txBody>
                <a:bodyPr>
                  <a:prstTxWarp prst="textNoShape">
                    <a:avLst/>
                  </a:prstTxWarp>
                </a:bodyPr>
                <a:lstStyle/>
                <a:p>
                  <a:endParaRPr lang="it-IT"/>
                </a:p>
              </p:txBody>
            </p:sp>
            <p:sp>
              <p:nvSpPr>
                <p:cNvPr id="1405252" name="Rectangle 324"/>
                <p:cNvSpPr>
                  <a:spLocks noChangeArrowheads="1"/>
                </p:cNvSpPr>
                <p:nvPr/>
              </p:nvSpPr>
              <p:spPr bwMode="auto">
                <a:xfrm>
                  <a:off x="4258" y="3685"/>
                  <a:ext cx="250" cy="1"/>
                </a:xfrm>
                <a:prstGeom prst="rect">
                  <a:avLst/>
                </a:prstGeom>
                <a:solidFill>
                  <a:srgbClr val="B5B5B5"/>
                </a:solidFill>
                <a:ln w="9525">
                  <a:noFill/>
                  <a:miter lim="800000"/>
                  <a:headEnd/>
                  <a:tailEnd/>
                </a:ln>
              </p:spPr>
              <p:txBody>
                <a:bodyPr>
                  <a:prstTxWarp prst="textNoShape">
                    <a:avLst/>
                  </a:prstTxWarp>
                </a:bodyPr>
                <a:lstStyle/>
                <a:p>
                  <a:endParaRPr lang="it-IT"/>
                </a:p>
              </p:txBody>
            </p:sp>
            <p:sp>
              <p:nvSpPr>
                <p:cNvPr id="1405253" name="Rectangle 325"/>
                <p:cNvSpPr>
                  <a:spLocks noChangeArrowheads="1"/>
                </p:cNvSpPr>
                <p:nvPr/>
              </p:nvSpPr>
              <p:spPr bwMode="auto">
                <a:xfrm>
                  <a:off x="4258" y="3686"/>
                  <a:ext cx="250" cy="2"/>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405254" name="Rectangle 326"/>
                <p:cNvSpPr>
                  <a:spLocks noChangeArrowheads="1"/>
                </p:cNvSpPr>
                <p:nvPr/>
              </p:nvSpPr>
              <p:spPr bwMode="auto">
                <a:xfrm>
                  <a:off x="4258" y="3688"/>
                  <a:ext cx="250" cy="2"/>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405255" name="Rectangle 327"/>
                <p:cNvSpPr>
                  <a:spLocks noChangeArrowheads="1"/>
                </p:cNvSpPr>
                <p:nvPr/>
              </p:nvSpPr>
              <p:spPr bwMode="auto">
                <a:xfrm>
                  <a:off x="4258" y="3690"/>
                  <a:ext cx="250" cy="1"/>
                </a:xfrm>
                <a:prstGeom prst="rect">
                  <a:avLst/>
                </a:prstGeom>
                <a:solidFill>
                  <a:srgbClr val="B7B7B7"/>
                </a:solidFill>
                <a:ln w="9525">
                  <a:noFill/>
                  <a:miter lim="800000"/>
                  <a:headEnd/>
                  <a:tailEnd/>
                </a:ln>
              </p:spPr>
              <p:txBody>
                <a:bodyPr>
                  <a:prstTxWarp prst="textNoShape">
                    <a:avLst/>
                  </a:prstTxWarp>
                </a:bodyPr>
                <a:lstStyle/>
                <a:p>
                  <a:endParaRPr lang="it-IT"/>
                </a:p>
              </p:txBody>
            </p:sp>
            <p:sp>
              <p:nvSpPr>
                <p:cNvPr id="1405256" name="Rectangle 328"/>
                <p:cNvSpPr>
                  <a:spLocks noChangeArrowheads="1"/>
                </p:cNvSpPr>
                <p:nvPr/>
              </p:nvSpPr>
              <p:spPr bwMode="auto">
                <a:xfrm>
                  <a:off x="4258" y="3691"/>
                  <a:ext cx="250" cy="2"/>
                </a:xfrm>
                <a:prstGeom prst="rect">
                  <a:avLst/>
                </a:prstGeom>
                <a:solidFill>
                  <a:srgbClr val="B8B8B8"/>
                </a:solidFill>
                <a:ln w="9525">
                  <a:noFill/>
                  <a:miter lim="800000"/>
                  <a:headEnd/>
                  <a:tailEnd/>
                </a:ln>
              </p:spPr>
              <p:txBody>
                <a:bodyPr>
                  <a:prstTxWarp prst="textNoShape">
                    <a:avLst/>
                  </a:prstTxWarp>
                </a:bodyPr>
                <a:lstStyle/>
                <a:p>
                  <a:endParaRPr lang="it-IT"/>
                </a:p>
              </p:txBody>
            </p:sp>
            <p:sp>
              <p:nvSpPr>
                <p:cNvPr id="1405257" name="Rectangle 329"/>
                <p:cNvSpPr>
                  <a:spLocks noChangeArrowheads="1"/>
                </p:cNvSpPr>
                <p:nvPr/>
              </p:nvSpPr>
              <p:spPr bwMode="auto">
                <a:xfrm>
                  <a:off x="4258" y="3693"/>
                  <a:ext cx="250" cy="1"/>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405258" name="Rectangle 330"/>
                <p:cNvSpPr>
                  <a:spLocks noChangeArrowheads="1"/>
                </p:cNvSpPr>
                <p:nvPr/>
              </p:nvSpPr>
              <p:spPr bwMode="auto">
                <a:xfrm>
                  <a:off x="4258" y="3694"/>
                  <a:ext cx="250" cy="2"/>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405259" name="Rectangle 331"/>
                <p:cNvSpPr>
                  <a:spLocks noChangeArrowheads="1"/>
                </p:cNvSpPr>
                <p:nvPr/>
              </p:nvSpPr>
              <p:spPr bwMode="auto">
                <a:xfrm>
                  <a:off x="4258" y="3696"/>
                  <a:ext cx="250" cy="2"/>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405260" name="Rectangle 332"/>
                <p:cNvSpPr>
                  <a:spLocks noChangeArrowheads="1"/>
                </p:cNvSpPr>
                <p:nvPr/>
              </p:nvSpPr>
              <p:spPr bwMode="auto">
                <a:xfrm>
                  <a:off x="4258" y="3698"/>
                  <a:ext cx="250" cy="1"/>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405261" name="Rectangle 333"/>
                <p:cNvSpPr>
                  <a:spLocks noChangeArrowheads="1"/>
                </p:cNvSpPr>
                <p:nvPr/>
              </p:nvSpPr>
              <p:spPr bwMode="auto">
                <a:xfrm>
                  <a:off x="4258" y="3699"/>
                  <a:ext cx="250" cy="2"/>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405262" name="Rectangle 334"/>
                <p:cNvSpPr>
                  <a:spLocks noChangeArrowheads="1"/>
                </p:cNvSpPr>
                <p:nvPr/>
              </p:nvSpPr>
              <p:spPr bwMode="auto">
                <a:xfrm>
                  <a:off x="4258" y="3701"/>
                  <a:ext cx="250" cy="1"/>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405263" name="Rectangle 335"/>
                <p:cNvSpPr>
                  <a:spLocks noChangeArrowheads="1"/>
                </p:cNvSpPr>
                <p:nvPr/>
              </p:nvSpPr>
              <p:spPr bwMode="auto">
                <a:xfrm>
                  <a:off x="4258" y="3702"/>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405264" name="Rectangle 336"/>
                <p:cNvSpPr>
                  <a:spLocks noChangeArrowheads="1"/>
                </p:cNvSpPr>
                <p:nvPr/>
              </p:nvSpPr>
              <p:spPr bwMode="auto">
                <a:xfrm>
                  <a:off x="4258" y="3704"/>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405265" name="Rectangle 337"/>
                <p:cNvSpPr>
                  <a:spLocks noChangeArrowheads="1"/>
                </p:cNvSpPr>
                <p:nvPr/>
              </p:nvSpPr>
              <p:spPr bwMode="auto">
                <a:xfrm>
                  <a:off x="4258" y="3706"/>
                  <a:ext cx="250" cy="1"/>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405266" name="Rectangle 338"/>
                <p:cNvSpPr>
                  <a:spLocks noChangeArrowheads="1"/>
                </p:cNvSpPr>
                <p:nvPr/>
              </p:nvSpPr>
              <p:spPr bwMode="auto">
                <a:xfrm>
                  <a:off x="4258" y="3707"/>
                  <a:ext cx="250" cy="2"/>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405267" name="Rectangle 339"/>
                <p:cNvSpPr>
                  <a:spLocks noChangeArrowheads="1"/>
                </p:cNvSpPr>
                <p:nvPr/>
              </p:nvSpPr>
              <p:spPr bwMode="auto">
                <a:xfrm>
                  <a:off x="4258" y="3709"/>
                  <a:ext cx="250" cy="1"/>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405268" name="Rectangle 340"/>
                <p:cNvSpPr>
                  <a:spLocks noChangeArrowheads="1"/>
                </p:cNvSpPr>
                <p:nvPr/>
              </p:nvSpPr>
              <p:spPr bwMode="auto">
                <a:xfrm>
                  <a:off x="4258" y="3710"/>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269" name="Rectangle 341"/>
                <p:cNvSpPr>
                  <a:spLocks noChangeArrowheads="1"/>
                </p:cNvSpPr>
                <p:nvPr/>
              </p:nvSpPr>
              <p:spPr bwMode="auto">
                <a:xfrm>
                  <a:off x="4258" y="3712"/>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270" name="Rectangle 342"/>
                <p:cNvSpPr>
                  <a:spLocks noChangeArrowheads="1"/>
                </p:cNvSpPr>
                <p:nvPr/>
              </p:nvSpPr>
              <p:spPr bwMode="auto">
                <a:xfrm>
                  <a:off x="4258" y="3714"/>
                  <a:ext cx="250" cy="1"/>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271" name="Rectangle 343"/>
                <p:cNvSpPr>
                  <a:spLocks noChangeArrowheads="1"/>
                </p:cNvSpPr>
                <p:nvPr/>
              </p:nvSpPr>
              <p:spPr bwMode="auto">
                <a:xfrm>
                  <a:off x="4258" y="3715"/>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272" name="Rectangle 344"/>
                <p:cNvSpPr>
                  <a:spLocks noChangeArrowheads="1"/>
                </p:cNvSpPr>
                <p:nvPr/>
              </p:nvSpPr>
              <p:spPr bwMode="auto">
                <a:xfrm>
                  <a:off x="4258" y="3717"/>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273" name="Rectangle 345"/>
                <p:cNvSpPr>
                  <a:spLocks noChangeArrowheads="1"/>
                </p:cNvSpPr>
                <p:nvPr/>
              </p:nvSpPr>
              <p:spPr bwMode="auto">
                <a:xfrm>
                  <a:off x="4258" y="3718"/>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274" name="Rectangle 346"/>
                <p:cNvSpPr>
                  <a:spLocks noChangeArrowheads="1"/>
                </p:cNvSpPr>
                <p:nvPr/>
              </p:nvSpPr>
              <p:spPr bwMode="auto">
                <a:xfrm>
                  <a:off x="4258" y="3720"/>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275" name="Rectangle 347"/>
                <p:cNvSpPr>
                  <a:spLocks noChangeArrowheads="1"/>
                </p:cNvSpPr>
                <p:nvPr/>
              </p:nvSpPr>
              <p:spPr bwMode="auto">
                <a:xfrm>
                  <a:off x="4258" y="3722"/>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276" name="Rectangle 348"/>
                <p:cNvSpPr>
                  <a:spLocks noChangeArrowheads="1"/>
                </p:cNvSpPr>
                <p:nvPr/>
              </p:nvSpPr>
              <p:spPr bwMode="auto">
                <a:xfrm>
                  <a:off x="4258" y="3723"/>
                  <a:ext cx="250" cy="2"/>
                </a:xfrm>
                <a:prstGeom prst="rect">
                  <a:avLst/>
                </a:prstGeom>
                <a:solidFill>
                  <a:srgbClr val="C0C0C0"/>
                </a:solidFill>
                <a:ln w="9525">
                  <a:noFill/>
                  <a:miter lim="800000"/>
                  <a:headEnd/>
                  <a:tailEnd/>
                </a:ln>
              </p:spPr>
              <p:txBody>
                <a:bodyPr>
                  <a:prstTxWarp prst="textNoShape">
                    <a:avLst/>
                  </a:prstTxWarp>
                </a:bodyPr>
                <a:lstStyle/>
                <a:p>
                  <a:endParaRPr lang="it-IT"/>
                </a:p>
              </p:txBody>
            </p:sp>
          </p:grpSp>
          <p:grpSp>
            <p:nvGrpSpPr>
              <p:cNvPr id="20" name="Group 349"/>
              <p:cNvGrpSpPr>
                <a:grpSpLocks/>
              </p:cNvGrpSpPr>
              <p:nvPr/>
            </p:nvGrpSpPr>
            <p:grpSpPr bwMode="auto">
              <a:xfrm>
                <a:off x="4258" y="3403"/>
                <a:ext cx="250" cy="319"/>
                <a:chOff x="4258" y="3403"/>
                <a:chExt cx="250" cy="319"/>
              </a:xfrm>
            </p:grpSpPr>
            <p:sp>
              <p:nvSpPr>
                <p:cNvPr id="1405278" name="Freeform 350"/>
                <p:cNvSpPr>
                  <a:spLocks/>
                </p:cNvSpPr>
                <p:nvPr/>
              </p:nvSpPr>
              <p:spPr bwMode="auto">
                <a:xfrm>
                  <a:off x="4258" y="3403"/>
                  <a:ext cx="247" cy="319"/>
                </a:xfrm>
                <a:custGeom>
                  <a:avLst/>
                  <a:gdLst/>
                  <a:ahLst/>
                  <a:cxnLst>
                    <a:cxn ang="0">
                      <a:pos x="123" y="0"/>
                    </a:cxn>
                    <a:cxn ang="0">
                      <a:pos x="98" y="2"/>
                    </a:cxn>
                    <a:cxn ang="0">
                      <a:pos x="76" y="3"/>
                    </a:cxn>
                    <a:cxn ang="0">
                      <a:pos x="55" y="7"/>
                    </a:cxn>
                    <a:cxn ang="0">
                      <a:pos x="36" y="12"/>
                    </a:cxn>
                    <a:cxn ang="0">
                      <a:pos x="21" y="18"/>
                    </a:cxn>
                    <a:cxn ang="0">
                      <a:pos x="11" y="24"/>
                    </a:cxn>
                    <a:cxn ang="0">
                      <a:pos x="2" y="32"/>
                    </a:cxn>
                    <a:cxn ang="0">
                      <a:pos x="0" y="40"/>
                    </a:cxn>
                    <a:cxn ang="0">
                      <a:pos x="0" y="278"/>
                    </a:cxn>
                    <a:cxn ang="0">
                      <a:pos x="2" y="287"/>
                    </a:cxn>
                    <a:cxn ang="0">
                      <a:pos x="11" y="295"/>
                    </a:cxn>
                    <a:cxn ang="0">
                      <a:pos x="21" y="301"/>
                    </a:cxn>
                    <a:cxn ang="0">
                      <a:pos x="36" y="307"/>
                    </a:cxn>
                    <a:cxn ang="0">
                      <a:pos x="55" y="312"/>
                    </a:cxn>
                    <a:cxn ang="0">
                      <a:pos x="76" y="315"/>
                    </a:cxn>
                    <a:cxn ang="0">
                      <a:pos x="98" y="319"/>
                    </a:cxn>
                    <a:cxn ang="0">
                      <a:pos x="123" y="319"/>
                    </a:cxn>
                    <a:cxn ang="0">
                      <a:pos x="149" y="319"/>
                    </a:cxn>
                    <a:cxn ang="0">
                      <a:pos x="171" y="315"/>
                    </a:cxn>
                    <a:cxn ang="0">
                      <a:pos x="192" y="312"/>
                    </a:cxn>
                    <a:cxn ang="0">
                      <a:pos x="211" y="307"/>
                    </a:cxn>
                    <a:cxn ang="0">
                      <a:pos x="226" y="301"/>
                    </a:cxn>
                    <a:cxn ang="0">
                      <a:pos x="236" y="295"/>
                    </a:cxn>
                    <a:cxn ang="0">
                      <a:pos x="245" y="287"/>
                    </a:cxn>
                    <a:cxn ang="0">
                      <a:pos x="247" y="278"/>
                    </a:cxn>
                    <a:cxn ang="0">
                      <a:pos x="247" y="40"/>
                    </a:cxn>
                    <a:cxn ang="0">
                      <a:pos x="245" y="32"/>
                    </a:cxn>
                    <a:cxn ang="0">
                      <a:pos x="236" y="24"/>
                    </a:cxn>
                    <a:cxn ang="0">
                      <a:pos x="226" y="18"/>
                    </a:cxn>
                    <a:cxn ang="0">
                      <a:pos x="211" y="12"/>
                    </a:cxn>
                    <a:cxn ang="0">
                      <a:pos x="192" y="7"/>
                    </a:cxn>
                    <a:cxn ang="0">
                      <a:pos x="171" y="3"/>
                    </a:cxn>
                    <a:cxn ang="0">
                      <a:pos x="149" y="2"/>
                    </a:cxn>
                    <a:cxn ang="0">
                      <a:pos x="123" y="0"/>
                    </a:cxn>
                  </a:cxnLst>
                  <a:rect l="0" t="0" r="r" b="b"/>
                  <a:pathLst>
                    <a:path w="247" h="319">
                      <a:moveTo>
                        <a:pt x="123" y="0"/>
                      </a:moveTo>
                      <a:lnTo>
                        <a:pt x="98" y="2"/>
                      </a:lnTo>
                      <a:lnTo>
                        <a:pt x="76" y="3"/>
                      </a:lnTo>
                      <a:lnTo>
                        <a:pt x="55" y="7"/>
                      </a:lnTo>
                      <a:lnTo>
                        <a:pt x="36" y="12"/>
                      </a:lnTo>
                      <a:lnTo>
                        <a:pt x="21" y="18"/>
                      </a:lnTo>
                      <a:lnTo>
                        <a:pt x="11" y="24"/>
                      </a:lnTo>
                      <a:lnTo>
                        <a:pt x="2" y="32"/>
                      </a:lnTo>
                      <a:lnTo>
                        <a:pt x="0" y="40"/>
                      </a:lnTo>
                      <a:lnTo>
                        <a:pt x="0" y="278"/>
                      </a:lnTo>
                      <a:lnTo>
                        <a:pt x="2" y="287"/>
                      </a:lnTo>
                      <a:lnTo>
                        <a:pt x="11" y="295"/>
                      </a:lnTo>
                      <a:lnTo>
                        <a:pt x="21" y="301"/>
                      </a:lnTo>
                      <a:lnTo>
                        <a:pt x="36" y="307"/>
                      </a:lnTo>
                      <a:lnTo>
                        <a:pt x="55" y="312"/>
                      </a:lnTo>
                      <a:lnTo>
                        <a:pt x="76" y="315"/>
                      </a:lnTo>
                      <a:lnTo>
                        <a:pt x="98" y="319"/>
                      </a:lnTo>
                      <a:lnTo>
                        <a:pt x="123" y="319"/>
                      </a:lnTo>
                      <a:lnTo>
                        <a:pt x="149" y="319"/>
                      </a:lnTo>
                      <a:lnTo>
                        <a:pt x="171" y="315"/>
                      </a:lnTo>
                      <a:lnTo>
                        <a:pt x="192" y="312"/>
                      </a:lnTo>
                      <a:lnTo>
                        <a:pt x="211" y="307"/>
                      </a:lnTo>
                      <a:lnTo>
                        <a:pt x="226" y="301"/>
                      </a:lnTo>
                      <a:lnTo>
                        <a:pt x="236" y="295"/>
                      </a:lnTo>
                      <a:lnTo>
                        <a:pt x="245" y="287"/>
                      </a:lnTo>
                      <a:lnTo>
                        <a:pt x="247" y="278"/>
                      </a:lnTo>
                      <a:lnTo>
                        <a:pt x="247" y="40"/>
                      </a:lnTo>
                      <a:lnTo>
                        <a:pt x="245" y="32"/>
                      </a:lnTo>
                      <a:lnTo>
                        <a:pt x="236" y="24"/>
                      </a:lnTo>
                      <a:lnTo>
                        <a:pt x="226" y="18"/>
                      </a:lnTo>
                      <a:lnTo>
                        <a:pt x="211" y="12"/>
                      </a:lnTo>
                      <a:lnTo>
                        <a:pt x="192" y="7"/>
                      </a:lnTo>
                      <a:lnTo>
                        <a:pt x="171" y="3"/>
                      </a:lnTo>
                      <a:lnTo>
                        <a:pt x="149" y="2"/>
                      </a:lnTo>
                      <a:lnTo>
                        <a:pt x="123" y="0"/>
                      </a:lnTo>
                      <a:close/>
                    </a:path>
                  </a:pathLst>
                </a:custGeom>
                <a:solidFill>
                  <a:srgbClr val="C0C0C0"/>
                </a:solidFill>
                <a:ln w="0">
                  <a:solidFill>
                    <a:srgbClr val="FFFFFF"/>
                  </a:solidFill>
                  <a:prstDash val="solid"/>
                  <a:round/>
                  <a:headEnd/>
                  <a:tailEnd/>
                </a:ln>
              </p:spPr>
              <p:txBody>
                <a:bodyPr>
                  <a:prstTxWarp prst="textNoShape">
                    <a:avLst/>
                  </a:prstTxWarp>
                </a:bodyPr>
                <a:lstStyle/>
                <a:p>
                  <a:endParaRPr lang="it-IT"/>
                </a:p>
              </p:txBody>
            </p:sp>
            <p:sp>
              <p:nvSpPr>
                <p:cNvPr id="1405279" name="Freeform 351"/>
                <p:cNvSpPr>
                  <a:spLocks/>
                </p:cNvSpPr>
                <p:nvPr/>
              </p:nvSpPr>
              <p:spPr bwMode="auto">
                <a:xfrm>
                  <a:off x="4258" y="3403"/>
                  <a:ext cx="247" cy="319"/>
                </a:xfrm>
                <a:custGeom>
                  <a:avLst/>
                  <a:gdLst/>
                  <a:ahLst/>
                  <a:cxnLst>
                    <a:cxn ang="0">
                      <a:pos x="123" y="0"/>
                    </a:cxn>
                    <a:cxn ang="0">
                      <a:pos x="98" y="2"/>
                    </a:cxn>
                    <a:cxn ang="0">
                      <a:pos x="76" y="3"/>
                    </a:cxn>
                    <a:cxn ang="0">
                      <a:pos x="55" y="7"/>
                    </a:cxn>
                    <a:cxn ang="0">
                      <a:pos x="36" y="12"/>
                    </a:cxn>
                    <a:cxn ang="0">
                      <a:pos x="21" y="18"/>
                    </a:cxn>
                    <a:cxn ang="0">
                      <a:pos x="11" y="24"/>
                    </a:cxn>
                    <a:cxn ang="0">
                      <a:pos x="2" y="32"/>
                    </a:cxn>
                    <a:cxn ang="0">
                      <a:pos x="0" y="40"/>
                    </a:cxn>
                    <a:cxn ang="0">
                      <a:pos x="0" y="278"/>
                    </a:cxn>
                    <a:cxn ang="0">
                      <a:pos x="2" y="287"/>
                    </a:cxn>
                    <a:cxn ang="0">
                      <a:pos x="11" y="295"/>
                    </a:cxn>
                    <a:cxn ang="0">
                      <a:pos x="21" y="301"/>
                    </a:cxn>
                    <a:cxn ang="0">
                      <a:pos x="36" y="307"/>
                    </a:cxn>
                    <a:cxn ang="0">
                      <a:pos x="55" y="312"/>
                    </a:cxn>
                    <a:cxn ang="0">
                      <a:pos x="76" y="315"/>
                    </a:cxn>
                    <a:cxn ang="0">
                      <a:pos x="98" y="319"/>
                    </a:cxn>
                    <a:cxn ang="0">
                      <a:pos x="123" y="319"/>
                    </a:cxn>
                    <a:cxn ang="0">
                      <a:pos x="149" y="319"/>
                    </a:cxn>
                    <a:cxn ang="0">
                      <a:pos x="171" y="315"/>
                    </a:cxn>
                    <a:cxn ang="0">
                      <a:pos x="192" y="312"/>
                    </a:cxn>
                    <a:cxn ang="0">
                      <a:pos x="211" y="307"/>
                    </a:cxn>
                    <a:cxn ang="0">
                      <a:pos x="226" y="301"/>
                    </a:cxn>
                    <a:cxn ang="0">
                      <a:pos x="236" y="295"/>
                    </a:cxn>
                    <a:cxn ang="0">
                      <a:pos x="245" y="287"/>
                    </a:cxn>
                    <a:cxn ang="0">
                      <a:pos x="247" y="278"/>
                    </a:cxn>
                    <a:cxn ang="0">
                      <a:pos x="247" y="40"/>
                    </a:cxn>
                    <a:cxn ang="0">
                      <a:pos x="245" y="32"/>
                    </a:cxn>
                    <a:cxn ang="0">
                      <a:pos x="236" y="24"/>
                    </a:cxn>
                    <a:cxn ang="0">
                      <a:pos x="226" y="18"/>
                    </a:cxn>
                    <a:cxn ang="0">
                      <a:pos x="211" y="12"/>
                    </a:cxn>
                    <a:cxn ang="0">
                      <a:pos x="192" y="7"/>
                    </a:cxn>
                    <a:cxn ang="0">
                      <a:pos x="171" y="3"/>
                    </a:cxn>
                    <a:cxn ang="0">
                      <a:pos x="149" y="2"/>
                    </a:cxn>
                    <a:cxn ang="0">
                      <a:pos x="123" y="0"/>
                    </a:cxn>
                  </a:cxnLst>
                  <a:rect l="0" t="0" r="r" b="b"/>
                  <a:pathLst>
                    <a:path w="247" h="319">
                      <a:moveTo>
                        <a:pt x="123" y="0"/>
                      </a:moveTo>
                      <a:lnTo>
                        <a:pt x="98" y="2"/>
                      </a:lnTo>
                      <a:lnTo>
                        <a:pt x="76" y="3"/>
                      </a:lnTo>
                      <a:lnTo>
                        <a:pt x="55" y="7"/>
                      </a:lnTo>
                      <a:lnTo>
                        <a:pt x="36" y="12"/>
                      </a:lnTo>
                      <a:lnTo>
                        <a:pt x="21" y="18"/>
                      </a:lnTo>
                      <a:lnTo>
                        <a:pt x="11" y="24"/>
                      </a:lnTo>
                      <a:lnTo>
                        <a:pt x="2" y="32"/>
                      </a:lnTo>
                      <a:lnTo>
                        <a:pt x="0" y="40"/>
                      </a:lnTo>
                      <a:lnTo>
                        <a:pt x="0" y="278"/>
                      </a:lnTo>
                      <a:lnTo>
                        <a:pt x="2" y="287"/>
                      </a:lnTo>
                      <a:lnTo>
                        <a:pt x="11" y="295"/>
                      </a:lnTo>
                      <a:lnTo>
                        <a:pt x="21" y="301"/>
                      </a:lnTo>
                      <a:lnTo>
                        <a:pt x="36" y="307"/>
                      </a:lnTo>
                      <a:lnTo>
                        <a:pt x="55" y="312"/>
                      </a:lnTo>
                      <a:lnTo>
                        <a:pt x="76" y="315"/>
                      </a:lnTo>
                      <a:lnTo>
                        <a:pt x="98" y="319"/>
                      </a:lnTo>
                      <a:lnTo>
                        <a:pt x="123" y="319"/>
                      </a:lnTo>
                      <a:lnTo>
                        <a:pt x="149" y="319"/>
                      </a:lnTo>
                      <a:lnTo>
                        <a:pt x="171" y="315"/>
                      </a:lnTo>
                      <a:lnTo>
                        <a:pt x="192" y="312"/>
                      </a:lnTo>
                      <a:lnTo>
                        <a:pt x="211" y="307"/>
                      </a:lnTo>
                      <a:lnTo>
                        <a:pt x="226" y="301"/>
                      </a:lnTo>
                      <a:lnTo>
                        <a:pt x="236" y="295"/>
                      </a:lnTo>
                      <a:lnTo>
                        <a:pt x="245" y="287"/>
                      </a:lnTo>
                      <a:lnTo>
                        <a:pt x="247" y="278"/>
                      </a:lnTo>
                      <a:lnTo>
                        <a:pt x="247" y="40"/>
                      </a:lnTo>
                      <a:lnTo>
                        <a:pt x="245" y="32"/>
                      </a:lnTo>
                      <a:lnTo>
                        <a:pt x="236" y="24"/>
                      </a:lnTo>
                      <a:lnTo>
                        <a:pt x="226" y="18"/>
                      </a:lnTo>
                      <a:lnTo>
                        <a:pt x="211" y="12"/>
                      </a:lnTo>
                      <a:lnTo>
                        <a:pt x="192" y="7"/>
                      </a:lnTo>
                      <a:lnTo>
                        <a:pt x="171" y="3"/>
                      </a:lnTo>
                      <a:lnTo>
                        <a:pt x="149" y="2"/>
                      </a:lnTo>
                      <a:lnTo>
                        <a:pt x="123" y="0"/>
                      </a:lnTo>
                      <a:close/>
                    </a:path>
                  </a:pathLst>
                </a:custGeom>
                <a:solidFill>
                  <a:srgbClr val="000000"/>
                </a:solidFill>
                <a:ln w="9525">
                  <a:noFill/>
                  <a:round/>
                  <a:headEnd/>
                  <a:tailEnd/>
                </a:ln>
              </p:spPr>
              <p:txBody>
                <a:bodyPr>
                  <a:prstTxWarp prst="textNoShape">
                    <a:avLst/>
                  </a:prstTxWarp>
                </a:bodyPr>
                <a:lstStyle/>
                <a:p>
                  <a:endParaRPr lang="it-IT"/>
                </a:p>
              </p:txBody>
            </p:sp>
            <p:sp>
              <p:nvSpPr>
                <p:cNvPr id="1405280" name="Rectangle 352"/>
                <p:cNvSpPr>
                  <a:spLocks noChangeArrowheads="1"/>
                </p:cNvSpPr>
                <p:nvPr/>
              </p:nvSpPr>
              <p:spPr bwMode="auto">
                <a:xfrm>
                  <a:off x="4258" y="3403"/>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281" name="Rectangle 353"/>
                <p:cNvSpPr>
                  <a:spLocks noChangeArrowheads="1"/>
                </p:cNvSpPr>
                <p:nvPr/>
              </p:nvSpPr>
              <p:spPr bwMode="auto">
                <a:xfrm>
                  <a:off x="4258" y="3405"/>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282" name="Rectangle 354"/>
                <p:cNvSpPr>
                  <a:spLocks noChangeArrowheads="1"/>
                </p:cNvSpPr>
                <p:nvPr/>
              </p:nvSpPr>
              <p:spPr bwMode="auto">
                <a:xfrm>
                  <a:off x="4258" y="3406"/>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283" name="Rectangle 355"/>
                <p:cNvSpPr>
                  <a:spLocks noChangeArrowheads="1"/>
                </p:cNvSpPr>
                <p:nvPr/>
              </p:nvSpPr>
              <p:spPr bwMode="auto">
                <a:xfrm>
                  <a:off x="4258" y="3408"/>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284" name="Rectangle 356"/>
                <p:cNvSpPr>
                  <a:spLocks noChangeArrowheads="1"/>
                </p:cNvSpPr>
                <p:nvPr/>
              </p:nvSpPr>
              <p:spPr bwMode="auto">
                <a:xfrm>
                  <a:off x="4258" y="3410"/>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285" name="Rectangle 357"/>
                <p:cNvSpPr>
                  <a:spLocks noChangeArrowheads="1"/>
                </p:cNvSpPr>
                <p:nvPr/>
              </p:nvSpPr>
              <p:spPr bwMode="auto">
                <a:xfrm>
                  <a:off x="4258" y="3411"/>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286" name="Rectangle 358"/>
                <p:cNvSpPr>
                  <a:spLocks noChangeArrowheads="1"/>
                </p:cNvSpPr>
                <p:nvPr/>
              </p:nvSpPr>
              <p:spPr bwMode="auto">
                <a:xfrm>
                  <a:off x="4258" y="3413"/>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287" name="Rectangle 359"/>
                <p:cNvSpPr>
                  <a:spLocks noChangeArrowheads="1"/>
                </p:cNvSpPr>
                <p:nvPr/>
              </p:nvSpPr>
              <p:spPr bwMode="auto">
                <a:xfrm>
                  <a:off x="4258" y="3415"/>
                  <a:ext cx="250" cy="1"/>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288" name="Rectangle 360"/>
                <p:cNvSpPr>
                  <a:spLocks noChangeArrowheads="1"/>
                </p:cNvSpPr>
                <p:nvPr/>
              </p:nvSpPr>
              <p:spPr bwMode="auto">
                <a:xfrm>
                  <a:off x="4258" y="3416"/>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289" name="Rectangle 361"/>
                <p:cNvSpPr>
                  <a:spLocks noChangeArrowheads="1"/>
                </p:cNvSpPr>
                <p:nvPr/>
              </p:nvSpPr>
              <p:spPr bwMode="auto">
                <a:xfrm>
                  <a:off x="4258" y="3418"/>
                  <a:ext cx="250" cy="1"/>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405290" name="Rectangle 362"/>
                <p:cNvSpPr>
                  <a:spLocks noChangeArrowheads="1"/>
                </p:cNvSpPr>
                <p:nvPr/>
              </p:nvSpPr>
              <p:spPr bwMode="auto">
                <a:xfrm>
                  <a:off x="4258" y="3419"/>
                  <a:ext cx="250" cy="2"/>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405291" name="Rectangle 363"/>
                <p:cNvSpPr>
                  <a:spLocks noChangeArrowheads="1"/>
                </p:cNvSpPr>
                <p:nvPr/>
              </p:nvSpPr>
              <p:spPr bwMode="auto">
                <a:xfrm>
                  <a:off x="4258" y="3421"/>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405292" name="Rectangle 364"/>
                <p:cNvSpPr>
                  <a:spLocks noChangeArrowheads="1"/>
                </p:cNvSpPr>
                <p:nvPr/>
              </p:nvSpPr>
              <p:spPr bwMode="auto">
                <a:xfrm>
                  <a:off x="4258" y="3423"/>
                  <a:ext cx="250" cy="1"/>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405293" name="Rectangle 365"/>
                <p:cNvSpPr>
                  <a:spLocks noChangeArrowheads="1"/>
                </p:cNvSpPr>
                <p:nvPr/>
              </p:nvSpPr>
              <p:spPr bwMode="auto">
                <a:xfrm>
                  <a:off x="4258" y="3424"/>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405294" name="Rectangle 366"/>
                <p:cNvSpPr>
                  <a:spLocks noChangeArrowheads="1"/>
                </p:cNvSpPr>
                <p:nvPr/>
              </p:nvSpPr>
              <p:spPr bwMode="auto">
                <a:xfrm>
                  <a:off x="4258" y="3426"/>
                  <a:ext cx="250" cy="1"/>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405295" name="Rectangle 367"/>
                <p:cNvSpPr>
                  <a:spLocks noChangeArrowheads="1"/>
                </p:cNvSpPr>
                <p:nvPr/>
              </p:nvSpPr>
              <p:spPr bwMode="auto">
                <a:xfrm>
                  <a:off x="4258" y="3427"/>
                  <a:ext cx="250" cy="2"/>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405296" name="Rectangle 368"/>
                <p:cNvSpPr>
                  <a:spLocks noChangeArrowheads="1"/>
                </p:cNvSpPr>
                <p:nvPr/>
              </p:nvSpPr>
              <p:spPr bwMode="auto">
                <a:xfrm>
                  <a:off x="4258" y="3429"/>
                  <a:ext cx="250" cy="2"/>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405297" name="Rectangle 369"/>
                <p:cNvSpPr>
                  <a:spLocks noChangeArrowheads="1"/>
                </p:cNvSpPr>
                <p:nvPr/>
              </p:nvSpPr>
              <p:spPr bwMode="auto">
                <a:xfrm>
                  <a:off x="4258" y="3431"/>
                  <a:ext cx="250" cy="1"/>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405298" name="Rectangle 370"/>
                <p:cNvSpPr>
                  <a:spLocks noChangeArrowheads="1"/>
                </p:cNvSpPr>
                <p:nvPr/>
              </p:nvSpPr>
              <p:spPr bwMode="auto">
                <a:xfrm>
                  <a:off x="4258" y="3432"/>
                  <a:ext cx="250" cy="2"/>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405299" name="Rectangle 371"/>
                <p:cNvSpPr>
                  <a:spLocks noChangeArrowheads="1"/>
                </p:cNvSpPr>
                <p:nvPr/>
              </p:nvSpPr>
              <p:spPr bwMode="auto">
                <a:xfrm>
                  <a:off x="4258" y="3434"/>
                  <a:ext cx="250" cy="1"/>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405300" name="Rectangle 372"/>
                <p:cNvSpPr>
                  <a:spLocks noChangeArrowheads="1"/>
                </p:cNvSpPr>
                <p:nvPr/>
              </p:nvSpPr>
              <p:spPr bwMode="auto">
                <a:xfrm>
                  <a:off x="4258" y="3435"/>
                  <a:ext cx="250" cy="2"/>
                </a:xfrm>
                <a:prstGeom prst="rect">
                  <a:avLst/>
                </a:prstGeom>
                <a:solidFill>
                  <a:srgbClr val="B8B8B8"/>
                </a:solidFill>
                <a:ln w="9525">
                  <a:noFill/>
                  <a:miter lim="800000"/>
                  <a:headEnd/>
                  <a:tailEnd/>
                </a:ln>
              </p:spPr>
              <p:txBody>
                <a:bodyPr>
                  <a:prstTxWarp prst="textNoShape">
                    <a:avLst/>
                  </a:prstTxWarp>
                </a:bodyPr>
                <a:lstStyle/>
                <a:p>
                  <a:endParaRPr lang="it-IT"/>
                </a:p>
              </p:txBody>
            </p:sp>
            <p:sp>
              <p:nvSpPr>
                <p:cNvPr id="1405301" name="Rectangle 373"/>
                <p:cNvSpPr>
                  <a:spLocks noChangeArrowheads="1"/>
                </p:cNvSpPr>
                <p:nvPr/>
              </p:nvSpPr>
              <p:spPr bwMode="auto">
                <a:xfrm>
                  <a:off x="4258" y="3437"/>
                  <a:ext cx="250" cy="2"/>
                </a:xfrm>
                <a:prstGeom prst="rect">
                  <a:avLst/>
                </a:prstGeom>
                <a:solidFill>
                  <a:srgbClr val="B7B7B7"/>
                </a:solidFill>
                <a:ln w="9525">
                  <a:noFill/>
                  <a:miter lim="800000"/>
                  <a:headEnd/>
                  <a:tailEnd/>
                </a:ln>
              </p:spPr>
              <p:txBody>
                <a:bodyPr>
                  <a:prstTxWarp prst="textNoShape">
                    <a:avLst/>
                  </a:prstTxWarp>
                </a:bodyPr>
                <a:lstStyle/>
                <a:p>
                  <a:endParaRPr lang="it-IT"/>
                </a:p>
              </p:txBody>
            </p:sp>
            <p:sp>
              <p:nvSpPr>
                <p:cNvPr id="1405302" name="Rectangle 374"/>
                <p:cNvSpPr>
                  <a:spLocks noChangeArrowheads="1"/>
                </p:cNvSpPr>
                <p:nvPr/>
              </p:nvSpPr>
              <p:spPr bwMode="auto">
                <a:xfrm>
                  <a:off x="4258" y="3439"/>
                  <a:ext cx="250" cy="1"/>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405303" name="Rectangle 375"/>
                <p:cNvSpPr>
                  <a:spLocks noChangeArrowheads="1"/>
                </p:cNvSpPr>
                <p:nvPr/>
              </p:nvSpPr>
              <p:spPr bwMode="auto">
                <a:xfrm>
                  <a:off x="4258" y="3440"/>
                  <a:ext cx="250" cy="2"/>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405304" name="Rectangle 376"/>
                <p:cNvSpPr>
                  <a:spLocks noChangeArrowheads="1"/>
                </p:cNvSpPr>
                <p:nvPr/>
              </p:nvSpPr>
              <p:spPr bwMode="auto">
                <a:xfrm>
                  <a:off x="4258" y="3442"/>
                  <a:ext cx="250" cy="1"/>
                </a:xfrm>
                <a:prstGeom prst="rect">
                  <a:avLst/>
                </a:prstGeom>
                <a:solidFill>
                  <a:srgbClr val="B5B5B5"/>
                </a:solidFill>
                <a:ln w="9525">
                  <a:noFill/>
                  <a:miter lim="800000"/>
                  <a:headEnd/>
                  <a:tailEnd/>
                </a:ln>
              </p:spPr>
              <p:txBody>
                <a:bodyPr>
                  <a:prstTxWarp prst="textNoShape">
                    <a:avLst/>
                  </a:prstTxWarp>
                </a:bodyPr>
                <a:lstStyle/>
                <a:p>
                  <a:endParaRPr lang="it-IT"/>
                </a:p>
              </p:txBody>
            </p:sp>
            <p:sp>
              <p:nvSpPr>
                <p:cNvPr id="1405305" name="Rectangle 377"/>
                <p:cNvSpPr>
                  <a:spLocks noChangeArrowheads="1"/>
                </p:cNvSpPr>
                <p:nvPr/>
              </p:nvSpPr>
              <p:spPr bwMode="auto">
                <a:xfrm>
                  <a:off x="4258" y="3443"/>
                  <a:ext cx="250" cy="2"/>
                </a:xfrm>
                <a:prstGeom prst="rect">
                  <a:avLst/>
                </a:prstGeom>
                <a:solidFill>
                  <a:srgbClr val="B4B4B4"/>
                </a:solidFill>
                <a:ln w="9525">
                  <a:noFill/>
                  <a:miter lim="800000"/>
                  <a:headEnd/>
                  <a:tailEnd/>
                </a:ln>
              </p:spPr>
              <p:txBody>
                <a:bodyPr>
                  <a:prstTxWarp prst="textNoShape">
                    <a:avLst/>
                  </a:prstTxWarp>
                </a:bodyPr>
                <a:lstStyle/>
                <a:p>
                  <a:endParaRPr lang="it-IT"/>
                </a:p>
              </p:txBody>
            </p:sp>
            <p:sp>
              <p:nvSpPr>
                <p:cNvPr id="1405306" name="Rectangle 378"/>
                <p:cNvSpPr>
                  <a:spLocks noChangeArrowheads="1"/>
                </p:cNvSpPr>
                <p:nvPr/>
              </p:nvSpPr>
              <p:spPr bwMode="auto">
                <a:xfrm>
                  <a:off x="4258" y="3445"/>
                  <a:ext cx="250" cy="2"/>
                </a:xfrm>
                <a:prstGeom prst="rect">
                  <a:avLst/>
                </a:prstGeom>
                <a:solidFill>
                  <a:srgbClr val="B3B3B3"/>
                </a:solidFill>
                <a:ln w="9525">
                  <a:noFill/>
                  <a:miter lim="800000"/>
                  <a:headEnd/>
                  <a:tailEnd/>
                </a:ln>
              </p:spPr>
              <p:txBody>
                <a:bodyPr>
                  <a:prstTxWarp prst="textNoShape">
                    <a:avLst/>
                  </a:prstTxWarp>
                </a:bodyPr>
                <a:lstStyle/>
                <a:p>
                  <a:endParaRPr lang="it-IT"/>
                </a:p>
              </p:txBody>
            </p:sp>
            <p:sp>
              <p:nvSpPr>
                <p:cNvPr id="1405307" name="Rectangle 379"/>
                <p:cNvSpPr>
                  <a:spLocks noChangeArrowheads="1"/>
                </p:cNvSpPr>
                <p:nvPr/>
              </p:nvSpPr>
              <p:spPr bwMode="auto">
                <a:xfrm>
                  <a:off x="4258" y="3447"/>
                  <a:ext cx="250" cy="1"/>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405308" name="Rectangle 380"/>
                <p:cNvSpPr>
                  <a:spLocks noChangeArrowheads="1"/>
                </p:cNvSpPr>
                <p:nvPr/>
              </p:nvSpPr>
              <p:spPr bwMode="auto">
                <a:xfrm>
                  <a:off x="4258" y="3448"/>
                  <a:ext cx="250" cy="2"/>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405309" name="Rectangle 381"/>
                <p:cNvSpPr>
                  <a:spLocks noChangeArrowheads="1"/>
                </p:cNvSpPr>
                <p:nvPr/>
              </p:nvSpPr>
              <p:spPr bwMode="auto">
                <a:xfrm>
                  <a:off x="4258" y="3450"/>
                  <a:ext cx="250" cy="2"/>
                </a:xfrm>
                <a:prstGeom prst="rect">
                  <a:avLst/>
                </a:prstGeom>
                <a:solidFill>
                  <a:srgbClr val="B1B1B1"/>
                </a:solidFill>
                <a:ln w="9525">
                  <a:noFill/>
                  <a:miter lim="800000"/>
                  <a:headEnd/>
                  <a:tailEnd/>
                </a:ln>
              </p:spPr>
              <p:txBody>
                <a:bodyPr>
                  <a:prstTxWarp prst="textNoShape">
                    <a:avLst/>
                  </a:prstTxWarp>
                </a:bodyPr>
                <a:lstStyle/>
                <a:p>
                  <a:endParaRPr lang="it-IT"/>
                </a:p>
              </p:txBody>
            </p:sp>
            <p:sp>
              <p:nvSpPr>
                <p:cNvPr id="1405310" name="Rectangle 382"/>
                <p:cNvSpPr>
                  <a:spLocks noChangeArrowheads="1"/>
                </p:cNvSpPr>
                <p:nvPr/>
              </p:nvSpPr>
              <p:spPr bwMode="auto">
                <a:xfrm>
                  <a:off x="4258" y="3452"/>
                  <a:ext cx="250" cy="1"/>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405311" name="Rectangle 383"/>
                <p:cNvSpPr>
                  <a:spLocks noChangeArrowheads="1"/>
                </p:cNvSpPr>
                <p:nvPr/>
              </p:nvSpPr>
              <p:spPr bwMode="auto">
                <a:xfrm>
                  <a:off x="4258" y="3453"/>
                  <a:ext cx="250" cy="2"/>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405312" name="Rectangle 384"/>
                <p:cNvSpPr>
                  <a:spLocks noChangeArrowheads="1"/>
                </p:cNvSpPr>
                <p:nvPr/>
              </p:nvSpPr>
              <p:spPr bwMode="auto">
                <a:xfrm>
                  <a:off x="4258" y="3455"/>
                  <a:ext cx="250" cy="1"/>
                </a:xfrm>
                <a:prstGeom prst="rect">
                  <a:avLst/>
                </a:prstGeom>
                <a:solidFill>
                  <a:srgbClr val="ADADAD"/>
                </a:solidFill>
                <a:ln w="9525">
                  <a:noFill/>
                  <a:miter lim="800000"/>
                  <a:headEnd/>
                  <a:tailEnd/>
                </a:ln>
              </p:spPr>
              <p:txBody>
                <a:bodyPr>
                  <a:prstTxWarp prst="textNoShape">
                    <a:avLst/>
                  </a:prstTxWarp>
                </a:bodyPr>
                <a:lstStyle/>
                <a:p>
                  <a:endParaRPr lang="it-IT"/>
                </a:p>
              </p:txBody>
            </p:sp>
            <p:sp>
              <p:nvSpPr>
                <p:cNvPr id="1405313" name="Rectangle 385"/>
                <p:cNvSpPr>
                  <a:spLocks noChangeArrowheads="1"/>
                </p:cNvSpPr>
                <p:nvPr/>
              </p:nvSpPr>
              <p:spPr bwMode="auto">
                <a:xfrm>
                  <a:off x="4258" y="3456"/>
                  <a:ext cx="250" cy="2"/>
                </a:xfrm>
                <a:prstGeom prst="rect">
                  <a:avLst/>
                </a:prstGeom>
                <a:solidFill>
                  <a:srgbClr val="ACACAC"/>
                </a:solidFill>
                <a:ln w="9525">
                  <a:noFill/>
                  <a:miter lim="800000"/>
                  <a:headEnd/>
                  <a:tailEnd/>
                </a:ln>
              </p:spPr>
              <p:txBody>
                <a:bodyPr>
                  <a:prstTxWarp prst="textNoShape">
                    <a:avLst/>
                  </a:prstTxWarp>
                </a:bodyPr>
                <a:lstStyle/>
                <a:p>
                  <a:endParaRPr lang="it-IT"/>
                </a:p>
              </p:txBody>
            </p:sp>
            <p:sp>
              <p:nvSpPr>
                <p:cNvPr id="1405314" name="Rectangle 386"/>
                <p:cNvSpPr>
                  <a:spLocks noChangeArrowheads="1"/>
                </p:cNvSpPr>
                <p:nvPr/>
              </p:nvSpPr>
              <p:spPr bwMode="auto">
                <a:xfrm>
                  <a:off x="4258" y="3458"/>
                  <a:ext cx="250" cy="2"/>
                </a:xfrm>
                <a:prstGeom prst="rect">
                  <a:avLst/>
                </a:prstGeom>
                <a:solidFill>
                  <a:srgbClr val="ABABAB"/>
                </a:solidFill>
                <a:ln w="9525">
                  <a:noFill/>
                  <a:miter lim="800000"/>
                  <a:headEnd/>
                  <a:tailEnd/>
                </a:ln>
              </p:spPr>
              <p:txBody>
                <a:bodyPr>
                  <a:prstTxWarp prst="textNoShape">
                    <a:avLst/>
                  </a:prstTxWarp>
                </a:bodyPr>
                <a:lstStyle/>
                <a:p>
                  <a:endParaRPr lang="it-IT"/>
                </a:p>
              </p:txBody>
            </p:sp>
            <p:sp>
              <p:nvSpPr>
                <p:cNvPr id="1405315" name="Rectangle 387"/>
                <p:cNvSpPr>
                  <a:spLocks noChangeArrowheads="1"/>
                </p:cNvSpPr>
                <p:nvPr/>
              </p:nvSpPr>
              <p:spPr bwMode="auto">
                <a:xfrm>
                  <a:off x="4258" y="3460"/>
                  <a:ext cx="250" cy="1"/>
                </a:xfrm>
                <a:prstGeom prst="rect">
                  <a:avLst/>
                </a:prstGeom>
                <a:solidFill>
                  <a:srgbClr val="AAAAAA"/>
                </a:solidFill>
                <a:ln w="9525">
                  <a:noFill/>
                  <a:miter lim="800000"/>
                  <a:headEnd/>
                  <a:tailEnd/>
                </a:ln>
              </p:spPr>
              <p:txBody>
                <a:bodyPr>
                  <a:prstTxWarp prst="textNoShape">
                    <a:avLst/>
                  </a:prstTxWarp>
                </a:bodyPr>
                <a:lstStyle/>
                <a:p>
                  <a:endParaRPr lang="it-IT"/>
                </a:p>
              </p:txBody>
            </p:sp>
            <p:sp>
              <p:nvSpPr>
                <p:cNvPr id="1405316" name="Rectangle 388"/>
                <p:cNvSpPr>
                  <a:spLocks noChangeArrowheads="1"/>
                </p:cNvSpPr>
                <p:nvPr/>
              </p:nvSpPr>
              <p:spPr bwMode="auto">
                <a:xfrm>
                  <a:off x="4258" y="3461"/>
                  <a:ext cx="250" cy="2"/>
                </a:xfrm>
                <a:prstGeom prst="rect">
                  <a:avLst/>
                </a:prstGeom>
                <a:solidFill>
                  <a:srgbClr val="A9A9A9"/>
                </a:solidFill>
                <a:ln w="9525">
                  <a:noFill/>
                  <a:miter lim="800000"/>
                  <a:headEnd/>
                  <a:tailEnd/>
                </a:ln>
              </p:spPr>
              <p:txBody>
                <a:bodyPr>
                  <a:prstTxWarp prst="textNoShape">
                    <a:avLst/>
                  </a:prstTxWarp>
                </a:bodyPr>
                <a:lstStyle/>
                <a:p>
                  <a:endParaRPr lang="it-IT"/>
                </a:p>
              </p:txBody>
            </p:sp>
            <p:sp>
              <p:nvSpPr>
                <p:cNvPr id="1405317" name="Rectangle 389"/>
                <p:cNvSpPr>
                  <a:spLocks noChangeArrowheads="1"/>
                </p:cNvSpPr>
                <p:nvPr/>
              </p:nvSpPr>
              <p:spPr bwMode="auto">
                <a:xfrm>
                  <a:off x="4258" y="3463"/>
                  <a:ext cx="250" cy="1"/>
                </a:xfrm>
                <a:prstGeom prst="rect">
                  <a:avLst/>
                </a:prstGeom>
                <a:solidFill>
                  <a:srgbClr val="A7A7A7"/>
                </a:solidFill>
                <a:ln w="9525">
                  <a:noFill/>
                  <a:miter lim="800000"/>
                  <a:headEnd/>
                  <a:tailEnd/>
                </a:ln>
              </p:spPr>
              <p:txBody>
                <a:bodyPr>
                  <a:prstTxWarp prst="textNoShape">
                    <a:avLst/>
                  </a:prstTxWarp>
                </a:bodyPr>
                <a:lstStyle/>
                <a:p>
                  <a:endParaRPr lang="it-IT"/>
                </a:p>
              </p:txBody>
            </p:sp>
            <p:sp>
              <p:nvSpPr>
                <p:cNvPr id="1405318" name="Rectangle 390"/>
                <p:cNvSpPr>
                  <a:spLocks noChangeArrowheads="1"/>
                </p:cNvSpPr>
                <p:nvPr/>
              </p:nvSpPr>
              <p:spPr bwMode="auto">
                <a:xfrm>
                  <a:off x="4258" y="3464"/>
                  <a:ext cx="250" cy="2"/>
                </a:xfrm>
                <a:prstGeom prst="rect">
                  <a:avLst/>
                </a:prstGeom>
                <a:solidFill>
                  <a:srgbClr val="A6A6A6"/>
                </a:solidFill>
                <a:ln w="9525">
                  <a:noFill/>
                  <a:miter lim="800000"/>
                  <a:headEnd/>
                  <a:tailEnd/>
                </a:ln>
              </p:spPr>
              <p:txBody>
                <a:bodyPr>
                  <a:prstTxWarp prst="textNoShape">
                    <a:avLst/>
                  </a:prstTxWarp>
                </a:bodyPr>
                <a:lstStyle/>
                <a:p>
                  <a:endParaRPr lang="it-IT"/>
                </a:p>
              </p:txBody>
            </p:sp>
            <p:sp>
              <p:nvSpPr>
                <p:cNvPr id="1405319" name="Rectangle 391"/>
                <p:cNvSpPr>
                  <a:spLocks noChangeArrowheads="1"/>
                </p:cNvSpPr>
                <p:nvPr/>
              </p:nvSpPr>
              <p:spPr bwMode="auto">
                <a:xfrm>
                  <a:off x="4258" y="3466"/>
                  <a:ext cx="250" cy="2"/>
                </a:xfrm>
                <a:prstGeom prst="rect">
                  <a:avLst/>
                </a:prstGeom>
                <a:solidFill>
                  <a:srgbClr val="A5A5A5"/>
                </a:solidFill>
                <a:ln w="9525">
                  <a:noFill/>
                  <a:miter lim="800000"/>
                  <a:headEnd/>
                  <a:tailEnd/>
                </a:ln>
              </p:spPr>
              <p:txBody>
                <a:bodyPr>
                  <a:prstTxWarp prst="textNoShape">
                    <a:avLst/>
                  </a:prstTxWarp>
                </a:bodyPr>
                <a:lstStyle/>
                <a:p>
                  <a:endParaRPr lang="it-IT"/>
                </a:p>
              </p:txBody>
            </p:sp>
            <p:sp>
              <p:nvSpPr>
                <p:cNvPr id="1405320" name="Rectangle 392"/>
                <p:cNvSpPr>
                  <a:spLocks noChangeArrowheads="1"/>
                </p:cNvSpPr>
                <p:nvPr/>
              </p:nvSpPr>
              <p:spPr bwMode="auto">
                <a:xfrm>
                  <a:off x="4258" y="3468"/>
                  <a:ext cx="250" cy="1"/>
                </a:xfrm>
                <a:prstGeom prst="rect">
                  <a:avLst/>
                </a:prstGeom>
                <a:solidFill>
                  <a:srgbClr val="A4A4A4"/>
                </a:solidFill>
                <a:ln w="9525">
                  <a:noFill/>
                  <a:miter lim="800000"/>
                  <a:headEnd/>
                  <a:tailEnd/>
                </a:ln>
              </p:spPr>
              <p:txBody>
                <a:bodyPr>
                  <a:prstTxWarp prst="textNoShape">
                    <a:avLst/>
                  </a:prstTxWarp>
                </a:bodyPr>
                <a:lstStyle/>
                <a:p>
                  <a:endParaRPr lang="it-IT"/>
                </a:p>
              </p:txBody>
            </p:sp>
            <p:sp>
              <p:nvSpPr>
                <p:cNvPr id="1405321" name="Rectangle 393"/>
                <p:cNvSpPr>
                  <a:spLocks noChangeArrowheads="1"/>
                </p:cNvSpPr>
                <p:nvPr/>
              </p:nvSpPr>
              <p:spPr bwMode="auto">
                <a:xfrm>
                  <a:off x="4258" y="3469"/>
                  <a:ext cx="250" cy="2"/>
                </a:xfrm>
                <a:prstGeom prst="rect">
                  <a:avLst/>
                </a:prstGeom>
                <a:solidFill>
                  <a:srgbClr val="A2A2A2"/>
                </a:solidFill>
                <a:ln w="9525">
                  <a:noFill/>
                  <a:miter lim="800000"/>
                  <a:headEnd/>
                  <a:tailEnd/>
                </a:ln>
              </p:spPr>
              <p:txBody>
                <a:bodyPr>
                  <a:prstTxWarp prst="textNoShape">
                    <a:avLst/>
                  </a:prstTxWarp>
                </a:bodyPr>
                <a:lstStyle/>
                <a:p>
                  <a:endParaRPr lang="it-IT"/>
                </a:p>
              </p:txBody>
            </p:sp>
            <p:sp>
              <p:nvSpPr>
                <p:cNvPr id="1405322" name="Rectangle 394"/>
                <p:cNvSpPr>
                  <a:spLocks noChangeArrowheads="1"/>
                </p:cNvSpPr>
                <p:nvPr/>
              </p:nvSpPr>
              <p:spPr bwMode="auto">
                <a:xfrm>
                  <a:off x="4258" y="3471"/>
                  <a:ext cx="250" cy="1"/>
                </a:xfrm>
                <a:prstGeom prst="rect">
                  <a:avLst/>
                </a:prstGeom>
                <a:solidFill>
                  <a:srgbClr val="A1A1A1"/>
                </a:solidFill>
                <a:ln w="9525">
                  <a:noFill/>
                  <a:miter lim="800000"/>
                  <a:headEnd/>
                  <a:tailEnd/>
                </a:ln>
              </p:spPr>
              <p:txBody>
                <a:bodyPr>
                  <a:prstTxWarp prst="textNoShape">
                    <a:avLst/>
                  </a:prstTxWarp>
                </a:bodyPr>
                <a:lstStyle/>
                <a:p>
                  <a:endParaRPr lang="it-IT"/>
                </a:p>
              </p:txBody>
            </p:sp>
            <p:sp>
              <p:nvSpPr>
                <p:cNvPr id="1405323" name="Rectangle 395"/>
                <p:cNvSpPr>
                  <a:spLocks noChangeArrowheads="1"/>
                </p:cNvSpPr>
                <p:nvPr/>
              </p:nvSpPr>
              <p:spPr bwMode="auto">
                <a:xfrm>
                  <a:off x="4258" y="3472"/>
                  <a:ext cx="250" cy="2"/>
                </a:xfrm>
                <a:prstGeom prst="rect">
                  <a:avLst/>
                </a:prstGeom>
                <a:solidFill>
                  <a:srgbClr val="9F9F9F"/>
                </a:solidFill>
                <a:ln w="9525">
                  <a:noFill/>
                  <a:miter lim="800000"/>
                  <a:headEnd/>
                  <a:tailEnd/>
                </a:ln>
              </p:spPr>
              <p:txBody>
                <a:bodyPr>
                  <a:prstTxWarp prst="textNoShape">
                    <a:avLst/>
                  </a:prstTxWarp>
                </a:bodyPr>
                <a:lstStyle/>
                <a:p>
                  <a:endParaRPr lang="it-IT"/>
                </a:p>
              </p:txBody>
            </p:sp>
            <p:sp>
              <p:nvSpPr>
                <p:cNvPr id="1405324" name="Rectangle 396"/>
                <p:cNvSpPr>
                  <a:spLocks noChangeArrowheads="1"/>
                </p:cNvSpPr>
                <p:nvPr/>
              </p:nvSpPr>
              <p:spPr bwMode="auto">
                <a:xfrm>
                  <a:off x="4258" y="3474"/>
                  <a:ext cx="250" cy="2"/>
                </a:xfrm>
                <a:prstGeom prst="rect">
                  <a:avLst/>
                </a:prstGeom>
                <a:solidFill>
                  <a:srgbClr val="9E9E9E"/>
                </a:solidFill>
                <a:ln w="9525">
                  <a:noFill/>
                  <a:miter lim="800000"/>
                  <a:headEnd/>
                  <a:tailEnd/>
                </a:ln>
              </p:spPr>
              <p:txBody>
                <a:bodyPr>
                  <a:prstTxWarp prst="textNoShape">
                    <a:avLst/>
                  </a:prstTxWarp>
                </a:bodyPr>
                <a:lstStyle/>
                <a:p>
                  <a:endParaRPr lang="it-IT"/>
                </a:p>
              </p:txBody>
            </p:sp>
            <p:sp>
              <p:nvSpPr>
                <p:cNvPr id="1405325" name="Rectangle 397"/>
                <p:cNvSpPr>
                  <a:spLocks noChangeArrowheads="1"/>
                </p:cNvSpPr>
                <p:nvPr/>
              </p:nvSpPr>
              <p:spPr bwMode="auto">
                <a:xfrm>
                  <a:off x="4258" y="3476"/>
                  <a:ext cx="250" cy="1"/>
                </a:xfrm>
                <a:prstGeom prst="rect">
                  <a:avLst/>
                </a:prstGeom>
                <a:solidFill>
                  <a:srgbClr val="9C9C9C"/>
                </a:solidFill>
                <a:ln w="9525">
                  <a:noFill/>
                  <a:miter lim="800000"/>
                  <a:headEnd/>
                  <a:tailEnd/>
                </a:ln>
              </p:spPr>
              <p:txBody>
                <a:bodyPr>
                  <a:prstTxWarp prst="textNoShape">
                    <a:avLst/>
                  </a:prstTxWarp>
                </a:bodyPr>
                <a:lstStyle/>
                <a:p>
                  <a:endParaRPr lang="it-IT"/>
                </a:p>
              </p:txBody>
            </p:sp>
            <p:sp>
              <p:nvSpPr>
                <p:cNvPr id="1405326" name="Rectangle 398"/>
                <p:cNvSpPr>
                  <a:spLocks noChangeArrowheads="1"/>
                </p:cNvSpPr>
                <p:nvPr/>
              </p:nvSpPr>
              <p:spPr bwMode="auto">
                <a:xfrm>
                  <a:off x="4258" y="3477"/>
                  <a:ext cx="250" cy="2"/>
                </a:xfrm>
                <a:prstGeom prst="rect">
                  <a:avLst/>
                </a:prstGeom>
                <a:solidFill>
                  <a:srgbClr val="9A9A9A"/>
                </a:solidFill>
                <a:ln w="9525">
                  <a:noFill/>
                  <a:miter lim="800000"/>
                  <a:headEnd/>
                  <a:tailEnd/>
                </a:ln>
              </p:spPr>
              <p:txBody>
                <a:bodyPr>
                  <a:prstTxWarp prst="textNoShape">
                    <a:avLst/>
                  </a:prstTxWarp>
                </a:bodyPr>
                <a:lstStyle/>
                <a:p>
                  <a:endParaRPr lang="it-IT"/>
                </a:p>
              </p:txBody>
            </p:sp>
            <p:sp>
              <p:nvSpPr>
                <p:cNvPr id="1405327" name="Rectangle 399"/>
                <p:cNvSpPr>
                  <a:spLocks noChangeArrowheads="1"/>
                </p:cNvSpPr>
                <p:nvPr/>
              </p:nvSpPr>
              <p:spPr bwMode="auto">
                <a:xfrm>
                  <a:off x="4258" y="3479"/>
                  <a:ext cx="250" cy="1"/>
                </a:xfrm>
                <a:prstGeom prst="rect">
                  <a:avLst/>
                </a:prstGeom>
                <a:solidFill>
                  <a:srgbClr val="999999"/>
                </a:solidFill>
                <a:ln w="9525">
                  <a:noFill/>
                  <a:miter lim="800000"/>
                  <a:headEnd/>
                  <a:tailEnd/>
                </a:ln>
              </p:spPr>
              <p:txBody>
                <a:bodyPr>
                  <a:prstTxWarp prst="textNoShape">
                    <a:avLst/>
                  </a:prstTxWarp>
                </a:bodyPr>
                <a:lstStyle/>
                <a:p>
                  <a:endParaRPr lang="it-IT"/>
                </a:p>
              </p:txBody>
            </p:sp>
            <p:sp>
              <p:nvSpPr>
                <p:cNvPr id="1405328" name="Rectangle 400"/>
                <p:cNvSpPr>
                  <a:spLocks noChangeArrowheads="1"/>
                </p:cNvSpPr>
                <p:nvPr/>
              </p:nvSpPr>
              <p:spPr bwMode="auto">
                <a:xfrm>
                  <a:off x="4258" y="3480"/>
                  <a:ext cx="250" cy="2"/>
                </a:xfrm>
                <a:prstGeom prst="rect">
                  <a:avLst/>
                </a:prstGeom>
                <a:solidFill>
                  <a:srgbClr val="979797"/>
                </a:solidFill>
                <a:ln w="9525">
                  <a:noFill/>
                  <a:miter lim="800000"/>
                  <a:headEnd/>
                  <a:tailEnd/>
                </a:ln>
              </p:spPr>
              <p:txBody>
                <a:bodyPr>
                  <a:prstTxWarp prst="textNoShape">
                    <a:avLst/>
                  </a:prstTxWarp>
                </a:bodyPr>
                <a:lstStyle/>
                <a:p>
                  <a:endParaRPr lang="it-IT"/>
                </a:p>
              </p:txBody>
            </p:sp>
            <p:sp>
              <p:nvSpPr>
                <p:cNvPr id="1405329" name="Rectangle 401"/>
                <p:cNvSpPr>
                  <a:spLocks noChangeArrowheads="1"/>
                </p:cNvSpPr>
                <p:nvPr/>
              </p:nvSpPr>
              <p:spPr bwMode="auto">
                <a:xfrm>
                  <a:off x="4258" y="3482"/>
                  <a:ext cx="250" cy="2"/>
                </a:xfrm>
                <a:prstGeom prst="rect">
                  <a:avLst/>
                </a:prstGeom>
                <a:solidFill>
                  <a:srgbClr val="969696"/>
                </a:solidFill>
                <a:ln w="9525">
                  <a:noFill/>
                  <a:miter lim="800000"/>
                  <a:headEnd/>
                  <a:tailEnd/>
                </a:ln>
              </p:spPr>
              <p:txBody>
                <a:bodyPr>
                  <a:prstTxWarp prst="textNoShape">
                    <a:avLst/>
                  </a:prstTxWarp>
                </a:bodyPr>
                <a:lstStyle/>
                <a:p>
                  <a:endParaRPr lang="it-IT"/>
                </a:p>
              </p:txBody>
            </p:sp>
            <p:sp>
              <p:nvSpPr>
                <p:cNvPr id="1405330" name="Rectangle 402"/>
                <p:cNvSpPr>
                  <a:spLocks noChangeArrowheads="1"/>
                </p:cNvSpPr>
                <p:nvPr/>
              </p:nvSpPr>
              <p:spPr bwMode="auto">
                <a:xfrm>
                  <a:off x="4258" y="3484"/>
                  <a:ext cx="250" cy="1"/>
                </a:xfrm>
                <a:prstGeom prst="rect">
                  <a:avLst/>
                </a:prstGeom>
                <a:solidFill>
                  <a:srgbClr val="949494"/>
                </a:solidFill>
                <a:ln w="9525">
                  <a:noFill/>
                  <a:miter lim="800000"/>
                  <a:headEnd/>
                  <a:tailEnd/>
                </a:ln>
              </p:spPr>
              <p:txBody>
                <a:bodyPr>
                  <a:prstTxWarp prst="textNoShape">
                    <a:avLst/>
                  </a:prstTxWarp>
                </a:bodyPr>
                <a:lstStyle/>
                <a:p>
                  <a:endParaRPr lang="it-IT"/>
                </a:p>
              </p:txBody>
            </p:sp>
            <p:sp>
              <p:nvSpPr>
                <p:cNvPr id="1405331" name="Rectangle 403"/>
                <p:cNvSpPr>
                  <a:spLocks noChangeArrowheads="1"/>
                </p:cNvSpPr>
                <p:nvPr/>
              </p:nvSpPr>
              <p:spPr bwMode="auto">
                <a:xfrm>
                  <a:off x="4258" y="3485"/>
                  <a:ext cx="250" cy="2"/>
                </a:xfrm>
                <a:prstGeom prst="rect">
                  <a:avLst/>
                </a:prstGeom>
                <a:solidFill>
                  <a:srgbClr val="939393"/>
                </a:solidFill>
                <a:ln w="9525">
                  <a:noFill/>
                  <a:miter lim="800000"/>
                  <a:headEnd/>
                  <a:tailEnd/>
                </a:ln>
              </p:spPr>
              <p:txBody>
                <a:bodyPr>
                  <a:prstTxWarp prst="textNoShape">
                    <a:avLst/>
                  </a:prstTxWarp>
                </a:bodyPr>
                <a:lstStyle/>
                <a:p>
                  <a:endParaRPr lang="it-IT"/>
                </a:p>
              </p:txBody>
            </p:sp>
            <p:sp>
              <p:nvSpPr>
                <p:cNvPr id="1405332" name="Rectangle 404"/>
                <p:cNvSpPr>
                  <a:spLocks noChangeArrowheads="1"/>
                </p:cNvSpPr>
                <p:nvPr/>
              </p:nvSpPr>
              <p:spPr bwMode="auto">
                <a:xfrm>
                  <a:off x="4258" y="3487"/>
                  <a:ext cx="250" cy="1"/>
                </a:xfrm>
                <a:prstGeom prst="rect">
                  <a:avLst/>
                </a:prstGeom>
                <a:solidFill>
                  <a:srgbClr val="919191"/>
                </a:solidFill>
                <a:ln w="9525">
                  <a:noFill/>
                  <a:miter lim="800000"/>
                  <a:headEnd/>
                  <a:tailEnd/>
                </a:ln>
              </p:spPr>
              <p:txBody>
                <a:bodyPr>
                  <a:prstTxWarp prst="textNoShape">
                    <a:avLst/>
                  </a:prstTxWarp>
                </a:bodyPr>
                <a:lstStyle/>
                <a:p>
                  <a:endParaRPr lang="it-IT"/>
                </a:p>
              </p:txBody>
            </p:sp>
            <p:sp>
              <p:nvSpPr>
                <p:cNvPr id="1405333" name="Rectangle 405"/>
                <p:cNvSpPr>
                  <a:spLocks noChangeArrowheads="1"/>
                </p:cNvSpPr>
                <p:nvPr/>
              </p:nvSpPr>
              <p:spPr bwMode="auto">
                <a:xfrm>
                  <a:off x="4258" y="3488"/>
                  <a:ext cx="250" cy="2"/>
                </a:xfrm>
                <a:prstGeom prst="rect">
                  <a:avLst/>
                </a:prstGeom>
                <a:solidFill>
                  <a:srgbClr val="909090"/>
                </a:solidFill>
                <a:ln w="9525">
                  <a:noFill/>
                  <a:miter lim="800000"/>
                  <a:headEnd/>
                  <a:tailEnd/>
                </a:ln>
              </p:spPr>
              <p:txBody>
                <a:bodyPr>
                  <a:prstTxWarp prst="textNoShape">
                    <a:avLst/>
                  </a:prstTxWarp>
                </a:bodyPr>
                <a:lstStyle/>
                <a:p>
                  <a:endParaRPr lang="it-IT"/>
                </a:p>
              </p:txBody>
            </p:sp>
            <p:sp>
              <p:nvSpPr>
                <p:cNvPr id="1405334" name="Rectangle 406"/>
                <p:cNvSpPr>
                  <a:spLocks noChangeArrowheads="1"/>
                </p:cNvSpPr>
                <p:nvPr/>
              </p:nvSpPr>
              <p:spPr bwMode="auto">
                <a:xfrm>
                  <a:off x="4258" y="3490"/>
                  <a:ext cx="250" cy="2"/>
                </a:xfrm>
                <a:prstGeom prst="rect">
                  <a:avLst/>
                </a:prstGeom>
                <a:solidFill>
                  <a:srgbClr val="8E8E8E"/>
                </a:solidFill>
                <a:ln w="9525">
                  <a:noFill/>
                  <a:miter lim="800000"/>
                  <a:headEnd/>
                  <a:tailEnd/>
                </a:ln>
              </p:spPr>
              <p:txBody>
                <a:bodyPr>
                  <a:prstTxWarp prst="textNoShape">
                    <a:avLst/>
                  </a:prstTxWarp>
                </a:bodyPr>
                <a:lstStyle/>
                <a:p>
                  <a:endParaRPr lang="it-IT"/>
                </a:p>
              </p:txBody>
            </p:sp>
            <p:sp>
              <p:nvSpPr>
                <p:cNvPr id="1405335" name="Rectangle 407"/>
                <p:cNvSpPr>
                  <a:spLocks noChangeArrowheads="1"/>
                </p:cNvSpPr>
                <p:nvPr/>
              </p:nvSpPr>
              <p:spPr bwMode="auto">
                <a:xfrm>
                  <a:off x="4258" y="3492"/>
                  <a:ext cx="250" cy="1"/>
                </a:xfrm>
                <a:prstGeom prst="rect">
                  <a:avLst/>
                </a:prstGeom>
                <a:solidFill>
                  <a:srgbClr val="8C8C8C"/>
                </a:solidFill>
                <a:ln w="9525">
                  <a:noFill/>
                  <a:miter lim="800000"/>
                  <a:headEnd/>
                  <a:tailEnd/>
                </a:ln>
              </p:spPr>
              <p:txBody>
                <a:bodyPr>
                  <a:prstTxWarp prst="textNoShape">
                    <a:avLst/>
                  </a:prstTxWarp>
                </a:bodyPr>
                <a:lstStyle/>
                <a:p>
                  <a:endParaRPr lang="it-IT"/>
                </a:p>
              </p:txBody>
            </p:sp>
            <p:sp>
              <p:nvSpPr>
                <p:cNvPr id="1405336" name="Rectangle 408"/>
                <p:cNvSpPr>
                  <a:spLocks noChangeArrowheads="1"/>
                </p:cNvSpPr>
                <p:nvPr/>
              </p:nvSpPr>
              <p:spPr bwMode="auto">
                <a:xfrm>
                  <a:off x="4258" y="3493"/>
                  <a:ext cx="250" cy="2"/>
                </a:xfrm>
                <a:prstGeom prst="rect">
                  <a:avLst/>
                </a:prstGeom>
                <a:solidFill>
                  <a:srgbClr val="8A8A8A"/>
                </a:solidFill>
                <a:ln w="9525">
                  <a:noFill/>
                  <a:miter lim="800000"/>
                  <a:headEnd/>
                  <a:tailEnd/>
                </a:ln>
              </p:spPr>
              <p:txBody>
                <a:bodyPr>
                  <a:prstTxWarp prst="textNoShape">
                    <a:avLst/>
                  </a:prstTxWarp>
                </a:bodyPr>
                <a:lstStyle/>
                <a:p>
                  <a:endParaRPr lang="it-IT"/>
                </a:p>
              </p:txBody>
            </p:sp>
            <p:sp>
              <p:nvSpPr>
                <p:cNvPr id="1405337" name="Rectangle 409"/>
                <p:cNvSpPr>
                  <a:spLocks noChangeArrowheads="1"/>
                </p:cNvSpPr>
                <p:nvPr/>
              </p:nvSpPr>
              <p:spPr bwMode="auto">
                <a:xfrm>
                  <a:off x="4258" y="3495"/>
                  <a:ext cx="250" cy="2"/>
                </a:xfrm>
                <a:prstGeom prst="rect">
                  <a:avLst/>
                </a:prstGeom>
                <a:solidFill>
                  <a:srgbClr val="888888"/>
                </a:solidFill>
                <a:ln w="9525">
                  <a:noFill/>
                  <a:miter lim="800000"/>
                  <a:headEnd/>
                  <a:tailEnd/>
                </a:ln>
              </p:spPr>
              <p:txBody>
                <a:bodyPr>
                  <a:prstTxWarp prst="textNoShape">
                    <a:avLst/>
                  </a:prstTxWarp>
                </a:bodyPr>
                <a:lstStyle/>
                <a:p>
                  <a:endParaRPr lang="it-IT"/>
                </a:p>
              </p:txBody>
            </p:sp>
            <p:sp>
              <p:nvSpPr>
                <p:cNvPr id="1405338" name="Rectangle 410"/>
                <p:cNvSpPr>
                  <a:spLocks noChangeArrowheads="1"/>
                </p:cNvSpPr>
                <p:nvPr/>
              </p:nvSpPr>
              <p:spPr bwMode="auto">
                <a:xfrm>
                  <a:off x="4258" y="3497"/>
                  <a:ext cx="250" cy="1"/>
                </a:xfrm>
                <a:prstGeom prst="rect">
                  <a:avLst/>
                </a:prstGeom>
                <a:solidFill>
                  <a:srgbClr val="878787"/>
                </a:solidFill>
                <a:ln w="9525">
                  <a:noFill/>
                  <a:miter lim="800000"/>
                  <a:headEnd/>
                  <a:tailEnd/>
                </a:ln>
              </p:spPr>
              <p:txBody>
                <a:bodyPr>
                  <a:prstTxWarp prst="textNoShape">
                    <a:avLst/>
                  </a:prstTxWarp>
                </a:bodyPr>
                <a:lstStyle/>
                <a:p>
                  <a:endParaRPr lang="it-IT"/>
                </a:p>
              </p:txBody>
            </p:sp>
            <p:sp>
              <p:nvSpPr>
                <p:cNvPr id="1405339" name="Rectangle 411"/>
                <p:cNvSpPr>
                  <a:spLocks noChangeArrowheads="1"/>
                </p:cNvSpPr>
                <p:nvPr/>
              </p:nvSpPr>
              <p:spPr bwMode="auto">
                <a:xfrm>
                  <a:off x="4258" y="3498"/>
                  <a:ext cx="250" cy="2"/>
                </a:xfrm>
                <a:prstGeom prst="rect">
                  <a:avLst/>
                </a:prstGeom>
                <a:solidFill>
                  <a:srgbClr val="858585"/>
                </a:solidFill>
                <a:ln w="9525">
                  <a:noFill/>
                  <a:miter lim="800000"/>
                  <a:headEnd/>
                  <a:tailEnd/>
                </a:ln>
              </p:spPr>
              <p:txBody>
                <a:bodyPr>
                  <a:prstTxWarp prst="textNoShape">
                    <a:avLst/>
                  </a:prstTxWarp>
                </a:bodyPr>
                <a:lstStyle/>
                <a:p>
                  <a:endParaRPr lang="it-IT"/>
                </a:p>
              </p:txBody>
            </p:sp>
            <p:sp>
              <p:nvSpPr>
                <p:cNvPr id="1405340" name="Rectangle 412"/>
                <p:cNvSpPr>
                  <a:spLocks noChangeArrowheads="1"/>
                </p:cNvSpPr>
                <p:nvPr/>
              </p:nvSpPr>
              <p:spPr bwMode="auto">
                <a:xfrm>
                  <a:off x="4258" y="3500"/>
                  <a:ext cx="250" cy="1"/>
                </a:xfrm>
                <a:prstGeom prst="rect">
                  <a:avLst/>
                </a:prstGeom>
                <a:solidFill>
                  <a:srgbClr val="848484"/>
                </a:solidFill>
                <a:ln w="9525">
                  <a:noFill/>
                  <a:miter lim="800000"/>
                  <a:headEnd/>
                  <a:tailEnd/>
                </a:ln>
              </p:spPr>
              <p:txBody>
                <a:bodyPr>
                  <a:prstTxWarp prst="textNoShape">
                    <a:avLst/>
                  </a:prstTxWarp>
                </a:bodyPr>
                <a:lstStyle/>
                <a:p>
                  <a:endParaRPr lang="it-IT"/>
                </a:p>
              </p:txBody>
            </p:sp>
            <p:sp>
              <p:nvSpPr>
                <p:cNvPr id="1405341" name="Rectangle 413"/>
                <p:cNvSpPr>
                  <a:spLocks noChangeArrowheads="1"/>
                </p:cNvSpPr>
                <p:nvPr/>
              </p:nvSpPr>
              <p:spPr bwMode="auto">
                <a:xfrm>
                  <a:off x="4258" y="3501"/>
                  <a:ext cx="250" cy="2"/>
                </a:xfrm>
                <a:prstGeom prst="rect">
                  <a:avLst/>
                </a:prstGeom>
                <a:solidFill>
                  <a:srgbClr val="828282"/>
                </a:solidFill>
                <a:ln w="9525">
                  <a:noFill/>
                  <a:miter lim="800000"/>
                  <a:headEnd/>
                  <a:tailEnd/>
                </a:ln>
              </p:spPr>
              <p:txBody>
                <a:bodyPr>
                  <a:prstTxWarp prst="textNoShape">
                    <a:avLst/>
                  </a:prstTxWarp>
                </a:bodyPr>
                <a:lstStyle/>
                <a:p>
                  <a:endParaRPr lang="it-IT"/>
                </a:p>
              </p:txBody>
            </p:sp>
            <p:sp>
              <p:nvSpPr>
                <p:cNvPr id="1405342" name="Rectangle 414"/>
                <p:cNvSpPr>
                  <a:spLocks noChangeArrowheads="1"/>
                </p:cNvSpPr>
                <p:nvPr/>
              </p:nvSpPr>
              <p:spPr bwMode="auto">
                <a:xfrm>
                  <a:off x="4258" y="3503"/>
                  <a:ext cx="250" cy="2"/>
                </a:xfrm>
                <a:prstGeom prst="rect">
                  <a:avLst/>
                </a:prstGeom>
                <a:solidFill>
                  <a:srgbClr val="808080"/>
                </a:solidFill>
                <a:ln w="9525">
                  <a:noFill/>
                  <a:miter lim="800000"/>
                  <a:headEnd/>
                  <a:tailEnd/>
                </a:ln>
              </p:spPr>
              <p:txBody>
                <a:bodyPr>
                  <a:prstTxWarp prst="textNoShape">
                    <a:avLst/>
                  </a:prstTxWarp>
                </a:bodyPr>
                <a:lstStyle/>
                <a:p>
                  <a:endParaRPr lang="it-IT"/>
                </a:p>
              </p:txBody>
            </p:sp>
            <p:sp>
              <p:nvSpPr>
                <p:cNvPr id="1405343" name="Rectangle 415"/>
                <p:cNvSpPr>
                  <a:spLocks noChangeArrowheads="1"/>
                </p:cNvSpPr>
                <p:nvPr/>
              </p:nvSpPr>
              <p:spPr bwMode="auto">
                <a:xfrm>
                  <a:off x="4258" y="3505"/>
                  <a:ext cx="250" cy="1"/>
                </a:xfrm>
                <a:prstGeom prst="rect">
                  <a:avLst/>
                </a:prstGeom>
                <a:solidFill>
                  <a:srgbClr val="7F7F7F"/>
                </a:solidFill>
                <a:ln w="9525">
                  <a:noFill/>
                  <a:miter lim="800000"/>
                  <a:headEnd/>
                  <a:tailEnd/>
                </a:ln>
              </p:spPr>
              <p:txBody>
                <a:bodyPr>
                  <a:prstTxWarp prst="textNoShape">
                    <a:avLst/>
                  </a:prstTxWarp>
                </a:bodyPr>
                <a:lstStyle/>
                <a:p>
                  <a:endParaRPr lang="it-IT"/>
                </a:p>
              </p:txBody>
            </p:sp>
            <p:sp>
              <p:nvSpPr>
                <p:cNvPr id="1405344" name="Rectangle 416"/>
                <p:cNvSpPr>
                  <a:spLocks noChangeArrowheads="1"/>
                </p:cNvSpPr>
                <p:nvPr/>
              </p:nvSpPr>
              <p:spPr bwMode="auto">
                <a:xfrm>
                  <a:off x="4258" y="3506"/>
                  <a:ext cx="250" cy="2"/>
                </a:xfrm>
                <a:prstGeom prst="rect">
                  <a:avLst/>
                </a:prstGeom>
                <a:solidFill>
                  <a:srgbClr val="7D7D7D"/>
                </a:solidFill>
                <a:ln w="9525">
                  <a:noFill/>
                  <a:miter lim="800000"/>
                  <a:headEnd/>
                  <a:tailEnd/>
                </a:ln>
              </p:spPr>
              <p:txBody>
                <a:bodyPr>
                  <a:prstTxWarp prst="textNoShape">
                    <a:avLst/>
                  </a:prstTxWarp>
                </a:bodyPr>
                <a:lstStyle/>
                <a:p>
                  <a:endParaRPr lang="it-IT"/>
                </a:p>
              </p:txBody>
            </p:sp>
            <p:sp>
              <p:nvSpPr>
                <p:cNvPr id="1405345" name="Rectangle 417"/>
                <p:cNvSpPr>
                  <a:spLocks noChangeArrowheads="1"/>
                </p:cNvSpPr>
                <p:nvPr/>
              </p:nvSpPr>
              <p:spPr bwMode="auto">
                <a:xfrm>
                  <a:off x="4258" y="3508"/>
                  <a:ext cx="250" cy="1"/>
                </a:xfrm>
                <a:prstGeom prst="rect">
                  <a:avLst/>
                </a:prstGeom>
                <a:solidFill>
                  <a:srgbClr val="7B7B7B"/>
                </a:solidFill>
                <a:ln w="9525">
                  <a:noFill/>
                  <a:miter lim="800000"/>
                  <a:headEnd/>
                  <a:tailEnd/>
                </a:ln>
              </p:spPr>
              <p:txBody>
                <a:bodyPr>
                  <a:prstTxWarp prst="textNoShape">
                    <a:avLst/>
                  </a:prstTxWarp>
                </a:bodyPr>
                <a:lstStyle/>
                <a:p>
                  <a:endParaRPr lang="it-IT"/>
                </a:p>
              </p:txBody>
            </p:sp>
            <p:sp>
              <p:nvSpPr>
                <p:cNvPr id="1405346" name="Rectangle 418"/>
                <p:cNvSpPr>
                  <a:spLocks noChangeArrowheads="1"/>
                </p:cNvSpPr>
                <p:nvPr/>
              </p:nvSpPr>
              <p:spPr bwMode="auto">
                <a:xfrm>
                  <a:off x="4258" y="3509"/>
                  <a:ext cx="250" cy="2"/>
                </a:xfrm>
                <a:prstGeom prst="rect">
                  <a:avLst/>
                </a:prstGeom>
                <a:solidFill>
                  <a:srgbClr val="7A7A7A"/>
                </a:solidFill>
                <a:ln w="9525">
                  <a:noFill/>
                  <a:miter lim="800000"/>
                  <a:headEnd/>
                  <a:tailEnd/>
                </a:ln>
              </p:spPr>
              <p:txBody>
                <a:bodyPr>
                  <a:prstTxWarp prst="textNoShape">
                    <a:avLst/>
                  </a:prstTxWarp>
                </a:bodyPr>
                <a:lstStyle/>
                <a:p>
                  <a:endParaRPr lang="it-IT"/>
                </a:p>
              </p:txBody>
            </p:sp>
            <p:sp>
              <p:nvSpPr>
                <p:cNvPr id="1405347" name="Rectangle 419"/>
                <p:cNvSpPr>
                  <a:spLocks noChangeArrowheads="1"/>
                </p:cNvSpPr>
                <p:nvPr/>
              </p:nvSpPr>
              <p:spPr bwMode="auto">
                <a:xfrm>
                  <a:off x="4258" y="3511"/>
                  <a:ext cx="250" cy="2"/>
                </a:xfrm>
                <a:prstGeom prst="rect">
                  <a:avLst/>
                </a:prstGeom>
                <a:solidFill>
                  <a:srgbClr val="787878"/>
                </a:solidFill>
                <a:ln w="9525">
                  <a:noFill/>
                  <a:miter lim="800000"/>
                  <a:headEnd/>
                  <a:tailEnd/>
                </a:ln>
              </p:spPr>
              <p:txBody>
                <a:bodyPr>
                  <a:prstTxWarp prst="textNoShape">
                    <a:avLst/>
                  </a:prstTxWarp>
                </a:bodyPr>
                <a:lstStyle/>
                <a:p>
                  <a:endParaRPr lang="it-IT"/>
                </a:p>
              </p:txBody>
            </p:sp>
            <p:sp>
              <p:nvSpPr>
                <p:cNvPr id="1405348" name="Rectangle 420"/>
                <p:cNvSpPr>
                  <a:spLocks noChangeArrowheads="1"/>
                </p:cNvSpPr>
                <p:nvPr/>
              </p:nvSpPr>
              <p:spPr bwMode="auto">
                <a:xfrm>
                  <a:off x="4258" y="3513"/>
                  <a:ext cx="250" cy="1"/>
                </a:xfrm>
                <a:prstGeom prst="rect">
                  <a:avLst/>
                </a:prstGeom>
                <a:solidFill>
                  <a:srgbClr val="767676"/>
                </a:solidFill>
                <a:ln w="9525">
                  <a:noFill/>
                  <a:miter lim="800000"/>
                  <a:headEnd/>
                  <a:tailEnd/>
                </a:ln>
              </p:spPr>
              <p:txBody>
                <a:bodyPr>
                  <a:prstTxWarp prst="textNoShape">
                    <a:avLst/>
                  </a:prstTxWarp>
                </a:bodyPr>
                <a:lstStyle/>
                <a:p>
                  <a:endParaRPr lang="it-IT"/>
                </a:p>
              </p:txBody>
            </p:sp>
            <p:sp>
              <p:nvSpPr>
                <p:cNvPr id="1405349" name="Rectangle 421"/>
                <p:cNvSpPr>
                  <a:spLocks noChangeArrowheads="1"/>
                </p:cNvSpPr>
                <p:nvPr/>
              </p:nvSpPr>
              <p:spPr bwMode="auto">
                <a:xfrm>
                  <a:off x="4258" y="3514"/>
                  <a:ext cx="250" cy="2"/>
                </a:xfrm>
                <a:prstGeom prst="rect">
                  <a:avLst/>
                </a:prstGeom>
                <a:solidFill>
                  <a:srgbClr val="757575"/>
                </a:solidFill>
                <a:ln w="9525">
                  <a:noFill/>
                  <a:miter lim="800000"/>
                  <a:headEnd/>
                  <a:tailEnd/>
                </a:ln>
              </p:spPr>
              <p:txBody>
                <a:bodyPr>
                  <a:prstTxWarp prst="textNoShape">
                    <a:avLst/>
                  </a:prstTxWarp>
                </a:bodyPr>
                <a:lstStyle/>
                <a:p>
                  <a:endParaRPr lang="it-IT"/>
                </a:p>
              </p:txBody>
            </p:sp>
            <p:sp>
              <p:nvSpPr>
                <p:cNvPr id="1405350" name="Rectangle 422"/>
                <p:cNvSpPr>
                  <a:spLocks noChangeArrowheads="1"/>
                </p:cNvSpPr>
                <p:nvPr/>
              </p:nvSpPr>
              <p:spPr bwMode="auto">
                <a:xfrm>
                  <a:off x="4258" y="3516"/>
                  <a:ext cx="250" cy="1"/>
                </a:xfrm>
                <a:prstGeom prst="rect">
                  <a:avLst/>
                </a:prstGeom>
                <a:solidFill>
                  <a:srgbClr val="737373"/>
                </a:solidFill>
                <a:ln w="9525">
                  <a:noFill/>
                  <a:miter lim="800000"/>
                  <a:headEnd/>
                  <a:tailEnd/>
                </a:ln>
              </p:spPr>
              <p:txBody>
                <a:bodyPr>
                  <a:prstTxWarp prst="textNoShape">
                    <a:avLst/>
                  </a:prstTxWarp>
                </a:bodyPr>
                <a:lstStyle/>
                <a:p>
                  <a:endParaRPr lang="it-IT"/>
                </a:p>
              </p:txBody>
            </p:sp>
            <p:sp>
              <p:nvSpPr>
                <p:cNvPr id="1405351" name="Rectangle 423"/>
                <p:cNvSpPr>
                  <a:spLocks noChangeArrowheads="1"/>
                </p:cNvSpPr>
                <p:nvPr/>
              </p:nvSpPr>
              <p:spPr bwMode="auto">
                <a:xfrm>
                  <a:off x="4258" y="3517"/>
                  <a:ext cx="250" cy="2"/>
                </a:xfrm>
                <a:prstGeom prst="rect">
                  <a:avLst/>
                </a:prstGeom>
                <a:solidFill>
                  <a:srgbClr val="727272"/>
                </a:solidFill>
                <a:ln w="9525">
                  <a:noFill/>
                  <a:miter lim="800000"/>
                  <a:headEnd/>
                  <a:tailEnd/>
                </a:ln>
              </p:spPr>
              <p:txBody>
                <a:bodyPr>
                  <a:prstTxWarp prst="textNoShape">
                    <a:avLst/>
                  </a:prstTxWarp>
                </a:bodyPr>
                <a:lstStyle/>
                <a:p>
                  <a:endParaRPr lang="it-IT"/>
                </a:p>
              </p:txBody>
            </p:sp>
            <p:sp>
              <p:nvSpPr>
                <p:cNvPr id="1405352" name="Rectangle 424"/>
                <p:cNvSpPr>
                  <a:spLocks noChangeArrowheads="1"/>
                </p:cNvSpPr>
                <p:nvPr/>
              </p:nvSpPr>
              <p:spPr bwMode="auto">
                <a:xfrm>
                  <a:off x="4258" y="3519"/>
                  <a:ext cx="250" cy="2"/>
                </a:xfrm>
                <a:prstGeom prst="rect">
                  <a:avLst/>
                </a:prstGeom>
                <a:solidFill>
                  <a:srgbClr val="717171"/>
                </a:solidFill>
                <a:ln w="9525">
                  <a:noFill/>
                  <a:miter lim="800000"/>
                  <a:headEnd/>
                  <a:tailEnd/>
                </a:ln>
              </p:spPr>
              <p:txBody>
                <a:bodyPr>
                  <a:prstTxWarp prst="textNoShape">
                    <a:avLst/>
                  </a:prstTxWarp>
                </a:bodyPr>
                <a:lstStyle/>
                <a:p>
                  <a:endParaRPr lang="it-IT"/>
                </a:p>
              </p:txBody>
            </p:sp>
            <p:sp>
              <p:nvSpPr>
                <p:cNvPr id="1405353" name="Rectangle 425"/>
                <p:cNvSpPr>
                  <a:spLocks noChangeArrowheads="1"/>
                </p:cNvSpPr>
                <p:nvPr/>
              </p:nvSpPr>
              <p:spPr bwMode="auto">
                <a:xfrm>
                  <a:off x="4258" y="3521"/>
                  <a:ext cx="250" cy="1"/>
                </a:xfrm>
                <a:prstGeom prst="rect">
                  <a:avLst/>
                </a:prstGeom>
                <a:solidFill>
                  <a:srgbClr val="6F6F6F"/>
                </a:solidFill>
                <a:ln w="9525">
                  <a:noFill/>
                  <a:miter lim="800000"/>
                  <a:headEnd/>
                  <a:tailEnd/>
                </a:ln>
              </p:spPr>
              <p:txBody>
                <a:bodyPr>
                  <a:prstTxWarp prst="textNoShape">
                    <a:avLst/>
                  </a:prstTxWarp>
                </a:bodyPr>
                <a:lstStyle/>
                <a:p>
                  <a:endParaRPr lang="it-IT"/>
                </a:p>
              </p:txBody>
            </p:sp>
            <p:sp>
              <p:nvSpPr>
                <p:cNvPr id="1405354" name="Rectangle 426"/>
                <p:cNvSpPr>
                  <a:spLocks noChangeArrowheads="1"/>
                </p:cNvSpPr>
                <p:nvPr/>
              </p:nvSpPr>
              <p:spPr bwMode="auto">
                <a:xfrm>
                  <a:off x="4258" y="3522"/>
                  <a:ext cx="250" cy="2"/>
                </a:xfrm>
                <a:prstGeom prst="rect">
                  <a:avLst/>
                </a:prstGeom>
                <a:solidFill>
                  <a:srgbClr val="6E6E6E"/>
                </a:solidFill>
                <a:ln w="9525">
                  <a:noFill/>
                  <a:miter lim="800000"/>
                  <a:headEnd/>
                  <a:tailEnd/>
                </a:ln>
              </p:spPr>
              <p:txBody>
                <a:bodyPr>
                  <a:prstTxWarp prst="textNoShape">
                    <a:avLst/>
                  </a:prstTxWarp>
                </a:bodyPr>
                <a:lstStyle/>
                <a:p>
                  <a:endParaRPr lang="it-IT"/>
                </a:p>
              </p:txBody>
            </p:sp>
            <p:sp>
              <p:nvSpPr>
                <p:cNvPr id="1405355" name="Rectangle 427"/>
                <p:cNvSpPr>
                  <a:spLocks noChangeArrowheads="1"/>
                </p:cNvSpPr>
                <p:nvPr/>
              </p:nvSpPr>
              <p:spPr bwMode="auto">
                <a:xfrm>
                  <a:off x="4258" y="3524"/>
                  <a:ext cx="250" cy="1"/>
                </a:xfrm>
                <a:prstGeom prst="rect">
                  <a:avLst/>
                </a:prstGeom>
                <a:solidFill>
                  <a:srgbClr val="6C6C6C"/>
                </a:solidFill>
                <a:ln w="9525">
                  <a:noFill/>
                  <a:miter lim="800000"/>
                  <a:headEnd/>
                  <a:tailEnd/>
                </a:ln>
              </p:spPr>
              <p:txBody>
                <a:bodyPr>
                  <a:prstTxWarp prst="textNoShape">
                    <a:avLst/>
                  </a:prstTxWarp>
                </a:bodyPr>
                <a:lstStyle/>
                <a:p>
                  <a:endParaRPr lang="it-IT"/>
                </a:p>
              </p:txBody>
            </p:sp>
            <p:sp>
              <p:nvSpPr>
                <p:cNvPr id="1405356" name="Rectangle 428"/>
                <p:cNvSpPr>
                  <a:spLocks noChangeArrowheads="1"/>
                </p:cNvSpPr>
                <p:nvPr/>
              </p:nvSpPr>
              <p:spPr bwMode="auto">
                <a:xfrm>
                  <a:off x="4258" y="3525"/>
                  <a:ext cx="250" cy="2"/>
                </a:xfrm>
                <a:prstGeom prst="rect">
                  <a:avLst/>
                </a:prstGeom>
                <a:solidFill>
                  <a:srgbClr val="6B6B6B"/>
                </a:solidFill>
                <a:ln w="9525">
                  <a:noFill/>
                  <a:miter lim="800000"/>
                  <a:headEnd/>
                  <a:tailEnd/>
                </a:ln>
              </p:spPr>
              <p:txBody>
                <a:bodyPr>
                  <a:prstTxWarp prst="textNoShape">
                    <a:avLst/>
                  </a:prstTxWarp>
                </a:bodyPr>
                <a:lstStyle/>
                <a:p>
                  <a:endParaRPr lang="it-IT"/>
                </a:p>
              </p:txBody>
            </p:sp>
            <p:sp>
              <p:nvSpPr>
                <p:cNvPr id="1405357" name="Rectangle 429"/>
                <p:cNvSpPr>
                  <a:spLocks noChangeArrowheads="1"/>
                </p:cNvSpPr>
                <p:nvPr/>
              </p:nvSpPr>
              <p:spPr bwMode="auto">
                <a:xfrm>
                  <a:off x="4258" y="3527"/>
                  <a:ext cx="250" cy="2"/>
                </a:xfrm>
                <a:prstGeom prst="rect">
                  <a:avLst/>
                </a:prstGeom>
                <a:solidFill>
                  <a:srgbClr val="6A6A6A"/>
                </a:solidFill>
                <a:ln w="9525">
                  <a:noFill/>
                  <a:miter lim="800000"/>
                  <a:headEnd/>
                  <a:tailEnd/>
                </a:ln>
              </p:spPr>
              <p:txBody>
                <a:bodyPr>
                  <a:prstTxWarp prst="textNoShape">
                    <a:avLst/>
                  </a:prstTxWarp>
                </a:bodyPr>
                <a:lstStyle/>
                <a:p>
                  <a:endParaRPr lang="it-IT"/>
                </a:p>
              </p:txBody>
            </p:sp>
            <p:sp>
              <p:nvSpPr>
                <p:cNvPr id="1405358" name="Rectangle 430"/>
                <p:cNvSpPr>
                  <a:spLocks noChangeArrowheads="1"/>
                </p:cNvSpPr>
                <p:nvPr/>
              </p:nvSpPr>
              <p:spPr bwMode="auto">
                <a:xfrm>
                  <a:off x="4258" y="3529"/>
                  <a:ext cx="250" cy="1"/>
                </a:xfrm>
                <a:prstGeom prst="rect">
                  <a:avLst/>
                </a:prstGeom>
                <a:solidFill>
                  <a:srgbClr val="696969"/>
                </a:solidFill>
                <a:ln w="9525">
                  <a:noFill/>
                  <a:miter lim="800000"/>
                  <a:headEnd/>
                  <a:tailEnd/>
                </a:ln>
              </p:spPr>
              <p:txBody>
                <a:bodyPr>
                  <a:prstTxWarp prst="textNoShape">
                    <a:avLst/>
                  </a:prstTxWarp>
                </a:bodyPr>
                <a:lstStyle/>
                <a:p>
                  <a:endParaRPr lang="it-IT"/>
                </a:p>
              </p:txBody>
            </p:sp>
            <p:sp>
              <p:nvSpPr>
                <p:cNvPr id="1405359" name="Rectangle 431"/>
                <p:cNvSpPr>
                  <a:spLocks noChangeArrowheads="1"/>
                </p:cNvSpPr>
                <p:nvPr/>
              </p:nvSpPr>
              <p:spPr bwMode="auto">
                <a:xfrm>
                  <a:off x="4258" y="3530"/>
                  <a:ext cx="250" cy="2"/>
                </a:xfrm>
                <a:prstGeom prst="rect">
                  <a:avLst/>
                </a:prstGeom>
                <a:solidFill>
                  <a:srgbClr val="676767"/>
                </a:solidFill>
                <a:ln w="9525">
                  <a:noFill/>
                  <a:miter lim="800000"/>
                  <a:headEnd/>
                  <a:tailEnd/>
                </a:ln>
              </p:spPr>
              <p:txBody>
                <a:bodyPr>
                  <a:prstTxWarp prst="textNoShape">
                    <a:avLst/>
                  </a:prstTxWarp>
                </a:bodyPr>
                <a:lstStyle/>
                <a:p>
                  <a:endParaRPr lang="it-IT"/>
                </a:p>
              </p:txBody>
            </p:sp>
            <p:sp>
              <p:nvSpPr>
                <p:cNvPr id="1405360" name="Rectangle 432"/>
                <p:cNvSpPr>
                  <a:spLocks noChangeArrowheads="1"/>
                </p:cNvSpPr>
                <p:nvPr/>
              </p:nvSpPr>
              <p:spPr bwMode="auto">
                <a:xfrm>
                  <a:off x="4258" y="3532"/>
                  <a:ext cx="250" cy="2"/>
                </a:xfrm>
                <a:prstGeom prst="rect">
                  <a:avLst/>
                </a:prstGeom>
                <a:solidFill>
                  <a:srgbClr val="666666"/>
                </a:solidFill>
                <a:ln w="9525">
                  <a:noFill/>
                  <a:miter lim="800000"/>
                  <a:headEnd/>
                  <a:tailEnd/>
                </a:ln>
              </p:spPr>
              <p:txBody>
                <a:bodyPr>
                  <a:prstTxWarp prst="textNoShape">
                    <a:avLst/>
                  </a:prstTxWarp>
                </a:bodyPr>
                <a:lstStyle/>
                <a:p>
                  <a:endParaRPr lang="it-IT"/>
                </a:p>
              </p:txBody>
            </p:sp>
            <p:sp>
              <p:nvSpPr>
                <p:cNvPr id="1405361" name="Rectangle 433"/>
                <p:cNvSpPr>
                  <a:spLocks noChangeArrowheads="1"/>
                </p:cNvSpPr>
                <p:nvPr/>
              </p:nvSpPr>
              <p:spPr bwMode="auto">
                <a:xfrm>
                  <a:off x="4258" y="3534"/>
                  <a:ext cx="250" cy="1"/>
                </a:xfrm>
                <a:prstGeom prst="rect">
                  <a:avLst/>
                </a:prstGeom>
                <a:solidFill>
                  <a:srgbClr val="656565"/>
                </a:solidFill>
                <a:ln w="9525">
                  <a:noFill/>
                  <a:miter lim="800000"/>
                  <a:headEnd/>
                  <a:tailEnd/>
                </a:ln>
              </p:spPr>
              <p:txBody>
                <a:bodyPr>
                  <a:prstTxWarp prst="textNoShape">
                    <a:avLst/>
                  </a:prstTxWarp>
                </a:bodyPr>
                <a:lstStyle/>
                <a:p>
                  <a:endParaRPr lang="it-IT"/>
                </a:p>
              </p:txBody>
            </p:sp>
            <p:sp>
              <p:nvSpPr>
                <p:cNvPr id="1405362" name="Rectangle 434"/>
                <p:cNvSpPr>
                  <a:spLocks noChangeArrowheads="1"/>
                </p:cNvSpPr>
                <p:nvPr/>
              </p:nvSpPr>
              <p:spPr bwMode="auto">
                <a:xfrm>
                  <a:off x="4258" y="3535"/>
                  <a:ext cx="250" cy="2"/>
                </a:xfrm>
                <a:prstGeom prst="rect">
                  <a:avLst/>
                </a:prstGeom>
                <a:solidFill>
                  <a:srgbClr val="646464"/>
                </a:solidFill>
                <a:ln w="9525">
                  <a:noFill/>
                  <a:miter lim="800000"/>
                  <a:headEnd/>
                  <a:tailEnd/>
                </a:ln>
              </p:spPr>
              <p:txBody>
                <a:bodyPr>
                  <a:prstTxWarp prst="textNoShape">
                    <a:avLst/>
                  </a:prstTxWarp>
                </a:bodyPr>
                <a:lstStyle/>
                <a:p>
                  <a:endParaRPr lang="it-IT"/>
                </a:p>
              </p:txBody>
            </p:sp>
            <p:sp>
              <p:nvSpPr>
                <p:cNvPr id="1405363" name="Rectangle 435"/>
                <p:cNvSpPr>
                  <a:spLocks noChangeArrowheads="1"/>
                </p:cNvSpPr>
                <p:nvPr/>
              </p:nvSpPr>
              <p:spPr bwMode="auto">
                <a:xfrm>
                  <a:off x="4258" y="3537"/>
                  <a:ext cx="250" cy="1"/>
                </a:xfrm>
                <a:prstGeom prst="rect">
                  <a:avLst/>
                </a:prstGeom>
                <a:solidFill>
                  <a:srgbClr val="636363"/>
                </a:solidFill>
                <a:ln w="9525">
                  <a:noFill/>
                  <a:miter lim="800000"/>
                  <a:headEnd/>
                  <a:tailEnd/>
                </a:ln>
              </p:spPr>
              <p:txBody>
                <a:bodyPr>
                  <a:prstTxWarp prst="textNoShape">
                    <a:avLst/>
                  </a:prstTxWarp>
                </a:bodyPr>
                <a:lstStyle/>
                <a:p>
                  <a:endParaRPr lang="it-IT"/>
                </a:p>
              </p:txBody>
            </p:sp>
            <p:sp>
              <p:nvSpPr>
                <p:cNvPr id="1405364" name="Rectangle 436"/>
                <p:cNvSpPr>
                  <a:spLocks noChangeArrowheads="1"/>
                </p:cNvSpPr>
                <p:nvPr/>
              </p:nvSpPr>
              <p:spPr bwMode="auto">
                <a:xfrm>
                  <a:off x="4258" y="3538"/>
                  <a:ext cx="250" cy="2"/>
                </a:xfrm>
                <a:prstGeom prst="rect">
                  <a:avLst/>
                </a:prstGeom>
                <a:solidFill>
                  <a:srgbClr val="626262"/>
                </a:solidFill>
                <a:ln w="9525">
                  <a:noFill/>
                  <a:miter lim="800000"/>
                  <a:headEnd/>
                  <a:tailEnd/>
                </a:ln>
              </p:spPr>
              <p:txBody>
                <a:bodyPr>
                  <a:prstTxWarp prst="textNoShape">
                    <a:avLst/>
                  </a:prstTxWarp>
                </a:bodyPr>
                <a:lstStyle/>
                <a:p>
                  <a:endParaRPr lang="it-IT"/>
                </a:p>
              </p:txBody>
            </p:sp>
            <p:sp>
              <p:nvSpPr>
                <p:cNvPr id="1405365" name="Rectangle 437"/>
                <p:cNvSpPr>
                  <a:spLocks noChangeArrowheads="1"/>
                </p:cNvSpPr>
                <p:nvPr/>
              </p:nvSpPr>
              <p:spPr bwMode="auto">
                <a:xfrm>
                  <a:off x="4258" y="3540"/>
                  <a:ext cx="250" cy="2"/>
                </a:xfrm>
                <a:prstGeom prst="rect">
                  <a:avLst/>
                </a:prstGeom>
                <a:solidFill>
                  <a:srgbClr val="616161"/>
                </a:solidFill>
                <a:ln w="9525">
                  <a:noFill/>
                  <a:miter lim="800000"/>
                  <a:headEnd/>
                  <a:tailEnd/>
                </a:ln>
              </p:spPr>
              <p:txBody>
                <a:bodyPr>
                  <a:prstTxWarp prst="textNoShape">
                    <a:avLst/>
                  </a:prstTxWarp>
                </a:bodyPr>
                <a:lstStyle/>
                <a:p>
                  <a:endParaRPr lang="it-IT"/>
                </a:p>
              </p:txBody>
            </p:sp>
            <p:sp>
              <p:nvSpPr>
                <p:cNvPr id="1405366" name="Rectangle 438"/>
                <p:cNvSpPr>
                  <a:spLocks noChangeArrowheads="1"/>
                </p:cNvSpPr>
                <p:nvPr/>
              </p:nvSpPr>
              <p:spPr bwMode="auto">
                <a:xfrm>
                  <a:off x="4258" y="3542"/>
                  <a:ext cx="250" cy="1"/>
                </a:xfrm>
                <a:prstGeom prst="rect">
                  <a:avLst/>
                </a:prstGeom>
                <a:solidFill>
                  <a:srgbClr val="606060"/>
                </a:solidFill>
                <a:ln w="9525">
                  <a:noFill/>
                  <a:miter lim="800000"/>
                  <a:headEnd/>
                  <a:tailEnd/>
                </a:ln>
              </p:spPr>
              <p:txBody>
                <a:bodyPr>
                  <a:prstTxWarp prst="textNoShape">
                    <a:avLst/>
                  </a:prstTxWarp>
                </a:bodyPr>
                <a:lstStyle/>
                <a:p>
                  <a:endParaRPr lang="it-IT"/>
                </a:p>
              </p:txBody>
            </p:sp>
            <p:sp>
              <p:nvSpPr>
                <p:cNvPr id="1405367" name="Rectangle 439"/>
                <p:cNvSpPr>
                  <a:spLocks noChangeArrowheads="1"/>
                </p:cNvSpPr>
                <p:nvPr/>
              </p:nvSpPr>
              <p:spPr bwMode="auto">
                <a:xfrm>
                  <a:off x="4258" y="3543"/>
                  <a:ext cx="250" cy="2"/>
                </a:xfrm>
                <a:prstGeom prst="rect">
                  <a:avLst/>
                </a:prstGeom>
                <a:solidFill>
                  <a:srgbClr val="5F5F5F"/>
                </a:solidFill>
                <a:ln w="9525">
                  <a:noFill/>
                  <a:miter lim="800000"/>
                  <a:headEnd/>
                  <a:tailEnd/>
                </a:ln>
              </p:spPr>
              <p:txBody>
                <a:bodyPr>
                  <a:prstTxWarp prst="textNoShape">
                    <a:avLst/>
                  </a:prstTxWarp>
                </a:bodyPr>
                <a:lstStyle/>
                <a:p>
                  <a:endParaRPr lang="it-IT"/>
                </a:p>
              </p:txBody>
            </p:sp>
            <p:sp>
              <p:nvSpPr>
                <p:cNvPr id="1405368" name="Rectangle 440"/>
                <p:cNvSpPr>
                  <a:spLocks noChangeArrowheads="1"/>
                </p:cNvSpPr>
                <p:nvPr/>
              </p:nvSpPr>
              <p:spPr bwMode="auto">
                <a:xfrm>
                  <a:off x="4258" y="3545"/>
                  <a:ext cx="250" cy="1"/>
                </a:xfrm>
                <a:prstGeom prst="rect">
                  <a:avLst/>
                </a:prstGeom>
                <a:solidFill>
                  <a:srgbClr val="5F5F5F"/>
                </a:solidFill>
                <a:ln w="9525">
                  <a:noFill/>
                  <a:miter lim="800000"/>
                  <a:headEnd/>
                  <a:tailEnd/>
                </a:ln>
              </p:spPr>
              <p:txBody>
                <a:bodyPr>
                  <a:prstTxWarp prst="textNoShape">
                    <a:avLst/>
                  </a:prstTxWarp>
                </a:bodyPr>
                <a:lstStyle/>
                <a:p>
                  <a:endParaRPr lang="it-IT"/>
                </a:p>
              </p:txBody>
            </p:sp>
            <p:sp>
              <p:nvSpPr>
                <p:cNvPr id="1405369" name="Rectangle 441"/>
                <p:cNvSpPr>
                  <a:spLocks noChangeArrowheads="1"/>
                </p:cNvSpPr>
                <p:nvPr/>
              </p:nvSpPr>
              <p:spPr bwMode="auto">
                <a:xfrm>
                  <a:off x="4258" y="3546"/>
                  <a:ext cx="250" cy="2"/>
                </a:xfrm>
                <a:prstGeom prst="rect">
                  <a:avLst/>
                </a:prstGeom>
                <a:solidFill>
                  <a:srgbClr val="5E5E5E"/>
                </a:solidFill>
                <a:ln w="9525">
                  <a:noFill/>
                  <a:miter lim="800000"/>
                  <a:headEnd/>
                  <a:tailEnd/>
                </a:ln>
              </p:spPr>
              <p:txBody>
                <a:bodyPr>
                  <a:prstTxWarp prst="textNoShape">
                    <a:avLst/>
                  </a:prstTxWarp>
                </a:bodyPr>
                <a:lstStyle/>
                <a:p>
                  <a:endParaRPr lang="it-IT"/>
                </a:p>
              </p:txBody>
            </p:sp>
            <p:sp>
              <p:nvSpPr>
                <p:cNvPr id="1405370" name="Rectangle 442"/>
                <p:cNvSpPr>
                  <a:spLocks noChangeArrowheads="1"/>
                </p:cNvSpPr>
                <p:nvPr/>
              </p:nvSpPr>
              <p:spPr bwMode="auto">
                <a:xfrm>
                  <a:off x="4258" y="3548"/>
                  <a:ext cx="250" cy="2"/>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405371" name="Rectangle 443"/>
                <p:cNvSpPr>
                  <a:spLocks noChangeArrowheads="1"/>
                </p:cNvSpPr>
                <p:nvPr/>
              </p:nvSpPr>
              <p:spPr bwMode="auto">
                <a:xfrm>
                  <a:off x="4258" y="3550"/>
                  <a:ext cx="250" cy="1"/>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405372" name="Rectangle 444"/>
                <p:cNvSpPr>
                  <a:spLocks noChangeArrowheads="1"/>
                </p:cNvSpPr>
                <p:nvPr/>
              </p:nvSpPr>
              <p:spPr bwMode="auto">
                <a:xfrm>
                  <a:off x="4258" y="3551"/>
                  <a:ext cx="250" cy="2"/>
                </a:xfrm>
                <a:prstGeom prst="rect">
                  <a:avLst/>
                </a:prstGeom>
                <a:solidFill>
                  <a:srgbClr val="5C5C5C"/>
                </a:solidFill>
                <a:ln w="9525">
                  <a:noFill/>
                  <a:miter lim="800000"/>
                  <a:headEnd/>
                  <a:tailEnd/>
                </a:ln>
              </p:spPr>
              <p:txBody>
                <a:bodyPr>
                  <a:prstTxWarp prst="textNoShape">
                    <a:avLst/>
                  </a:prstTxWarp>
                </a:bodyPr>
                <a:lstStyle/>
                <a:p>
                  <a:endParaRPr lang="it-IT"/>
                </a:p>
              </p:txBody>
            </p:sp>
            <p:sp>
              <p:nvSpPr>
                <p:cNvPr id="1405373" name="Rectangle 445"/>
                <p:cNvSpPr>
                  <a:spLocks noChangeArrowheads="1"/>
                </p:cNvSpPr>
                <p:nvPr/>
              </p:nvSpPr>
              <p:spPr bwMode="auto">
                <a:xfrm>
                  <a:off x="4258" y="3553"/>
                  <a:ext cx="250" cy="1"/>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405374" name="Rectangle 446"/>
                <p:cNvSpPr>
                  <a:spLocks noChangeArrowheads="1"/>
                </p:cNvSpPr>
                <p:nvPr/>
              </p:nvSpPr>
              <p:spPr bwMode="auto">
                <a:xfrm>
                  <a:off x="4258" y="3554"/>
                  <a:ext cx="250" cy="2"/>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405375" name="Rectangle 447"/>
                <p:cNvSpPr>
                  <a:spLocks noChangeArrowheads="1"/>
                </p:cNvSpPr>
                <p:nvPr/>
              </p:nvSpPr>
              <p:spPr bwMode="auto">
                <a:xfrm>
                  <a:off x="4258" y="3556"/>
                  <a:ext cx="250" cy="2"/>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405376" name="Rectangle 448"/>
                <p:cNvSpPr>
                  <a:spLocks noChangeArrowheads="1"/>
                </p:cNvSpPr>
                <p:nvPr/>
              </p:nvSpPr>
              <p:spPr bwMode="auto">
                <a:xfrm>
                  <a:off x="4258" y="3558"/>
                  <a:ext cx="250" cy="1"/>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405377" name="Rectangle 449"/>
                <p:cNvSpPr>
                  <a:spLocks noChangeArrowheads="1"/>
                </p:cNvSpPr>
                <p:nvPr/>
              </p:nvSpPr>
              <p:spPr bwMode="auto">
                <a:xfrm>
                  <a:off x="4258" y="3559"/>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405378" name="Rectangle 450"/>
                <p:cNvSpPr>
                  <a:spLocks noChangeArrowheads="1"/>
                </p:cNvSpPr>
                <p:nvPr/>
              </p:nvSpPr>
              <p:spPr bwMode="auto">
                <a:xfrm>
                  <a:off x="4258" y="3561"/>
                  <a:ext cx="250" cy="1"/>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405379" name="Rectangle 451"/>
                <p:cNvSpPr>
                  <a:spLocks noChangeArrowheads="1"/>
                </p:cNvSpPr>
                <p:nvPr/>
              </p:nvSpPr>
              <p:spPr bwMode="auto">
                <a:xfrm>
                  <a:off x="4258" y="3562"/>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405380" name="Rectangle 452"/>
                <p:cNvSpPr>
                  <a:spLocks noChangeArrowheads="1"/>
                </p:cNvSpPr>
                <p:nvPr/>
              </p:nvSpPr>
              <p:spPr bwMode="auto">
                <a:xfrm>
                  <a:off x="4258" y="3564"/>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405381" name="Rectangle 453"/>
                <p:cNvSpPr>
                  <a:spLocks noChangeArrowheads="1"/>
                </p:cNvSpPr>
                <p:nvPr/>
              </p:nvSpPr>
              <p:spPr bwMode="auto">
                <a:xfrm>
                  <a:off x="4258" y="3566"/>
                  <a:ext cx="250" cy="1"/>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405382" name="Rectangle 454"/>
                <p:cNvSpPr>
                  <a:spLocks noChangeArrowheads="1"/>
                </p:cNvSpPr>
                <p:nvPr/>
              </p:nvSpPr>
              <p:spPr bwMode="auto">
                <a:xfrm>
                  <a:off x="4258" y="3567"/>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405383" name="Rectangle 455"/>
                <p:cNvSpPr>
                  <a:spLocks noChangeArrowheads="1"/>
                </p:cNvSpPr>
                <p:nvPr/>
              </p:nvSpPr>
              <p:spPr bwMode="auto">
                <a:xfrm>
                  <a:off x="4258" y="3569"/>
                  <a:ext cx="250" cy="2"/>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405384" name="Rectangle 456"/>
                <p:cNvSpPr>
                  <a:spLocks noChangeArrowheads="1"/>
                </p:cNvSpPr>
                <p:nvPr/>
              </p:nvSpPr>
              <p:spPr bwMode="auto">
                <a:xfrm>
                  <a:off x="4258" y="3571"/>
                  <a:ext cx="250" cy="1"/>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405385" name="Rectangle 457"/>
                <p:cNvSpPr>
                  <a:spLocks noChangeArrowheads="1"/>
                </p:cNvSpPr>
                <p:nvPr/>
              </p:nvSpPr>
              <p:spPr bwMode="auto">
                <a:xfrm>
                  <a:off x="4258" y="3572"/>
                  <a:ext cx="250" cy="2"/>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405386" name="Rectangle 458"/>
                <p:cNvSpPr>
                  <a:spLocks noChangeArrowheads="1"/>
                </p:cNvSpPr>
                <p:nvPr/>
              </p:nvSpPr>
              <p:spPr bwMode="auto">
                <a:xfrm>
                  <a:off x="4258" y="3574"/>
                  <a:ext cx="250" cy="1"/>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405387" name="Rectangle 459"/>
                <p:cNvSpPr>
                  <a:spLocks noChangeArrowheads="1"/>
                </p:cNvSpPr>
                <p:nvPr/>
              </p:nvSpPr>
              <p:spPr bwMode="auto">
                <a:xfrm>
                  <a:off x="4258" y="3575"/>
                  <a:ext cx="250" cy="2"/>
                </a:xfrm>
                <a:prstGeom prst="rect">
                  <a:avLst/>
                </a:prstGeom>
                <a:solidFill>
                  <a:srgbClr val="5C5C5C"/>
                </a:solidFill>
                <a:ln w="9525">
                  <a:noFill/>
                  <a:miter lim="800000"/>
                  <a:headEnd/>
                  <a:tailEnd/>
                </a:ln>
              </p:spPr>
              <p:txBody>
                <a:bodyPr>
                  <a:prstTxWarp prst="textNoShape">
                    <a:avLst/>
                  </a:prstTxWarp>
                </a:bodyPr>
                <a:lstStyle/>
                <a:p>
                  <a:endParaRPr lang="it-IT"/>
                </a:p>
              </p:txBody>
            </p:sp>
            <p:sp>
              <p:nvSpPr>
                <p:cNvPr id="1405388" name="Rectangle 460"/>
                <p:cNvSpPr>
                  <a:spLocks noChangeArrowheads="1"/>
                </p:cNvSpPr>
                <p:nvPr/>
              </p:nvSpPr>
              <p:spPr bwMode="auto">
                <a:xfrm>
                  <a:off x="4258" y="3577"/>
                  <a:ext cx="250" cy="2"/>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405389" name="Rectangle 461"/>
                <p:cNvSpPr>
                  <a:spLocks noChangeArrowheads="1"/>
                </p:cNvSpPr>
                <p:nvPr/>
              </p:nvSpPr>
              <p:spPr bwMode="auto">
                <a:xfrm>
                  <a:off x="4258" y="3579"/>
                  <a:ext cx="250" cy="1"/>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405390" name="Rectangle 462"/>
                <p:cNvSpPr>
                  <a:spLocks noChangeArrowheads="1"/>
                </p:cNvSpPr>
                <p:nvPr/>
              </p:nvSpPr>
              <p:spPr bwMode="auto">
                <a:xfrm>
                  <a:off x="4258" y="3580"/>
                  <a:ext cx="250" cy="2"/>
                </a:xfrm>
                <a:prstGeom prst="rect">
                  <a:avLst/>
                </a:prstGeom>
                <a:solidFill>
                  <a:srgbClr val="5E5E5E"/>
                </a:solidFill>
                <a:ln w="9525">
                  <a:noFill/>
                  <a:miter lim="800000"/>
                  <a:headEnd/>
                  <a:tailEnd/>
                </a:ln>
              </p:spPr>
              <p:txBody>
                <a:bodyPr>
                  <a:prstTxWarp prst="textNoShape">
                    <a:avLst/>
                  </a:prstTxWarp>
                </a:bodyPr>
                <a:lstStyle/>
                <a:p>
                  <a:endParaRPr lang="it-IT"/>
                </a:p>
              </p:txBody>
            </p:sp>
            <p:sp>
              <p:nvSpPr>
                <p:cNvPr id="1405391" name="Rectangle 463"/>
                <p:cNvSpPr>
                  <a:spLocks noChangeArrowheads="1"/>
                </p:cNvSpPr>
                <p:nvPr/>
              </p:nvSpPr>
              <p:spPr bwMode="auto">
                <a:xfrm>
                  <a:off x="4258" y="3582"/>
                  <a:ext cx="250" cy="1"/>
                </a:xfrm>
                <a:prstGeom prst="rect">
                  <a:avLst/>
                </a:prstGeom>
                <a:solidFill>
                  <a:srgbClr val="5F5F5F"/>
                </a:solidFill>
                <a:ln w="9525">
                  <a:noFill/>
                  <a:miter lim="800000"/>
                  <a:headEnd/>
                  <a:tailEnd/>
                </a:ln>
              </p:spPr>
              <p:txBody>
                <a:bodyPr>
                  <a:prstTxWarp prst="textNoShape">
                    <a:avLst/>
                  </a:prstTxWarp>
                </a:bodyPr>
                <a:lstStyle/>
                <a:p>
                  <a:endParaRPr lang="it-IT"/>
                </a:p>
              </p:txBody>
            </p:sp>
            <p:sp>
              <p:nvSpPr>
                <p:cNvPr id="1405392" name="Rectangle 464"/>
                <p:cNvSpPr>
                  <a:spLocks noChangeArrowheads="1"/>
                </p:cNvSpPr>
                <p:nvPr/>
              </p:nvSpPr>
              <p:spPr bwMode="auto">
                <a:xfrm>
                  <a:off x="4258" y="3583"/>
                  <a:ext cx="250" cy="2"/>
                </a:xfrm>
                <a:prstGeom prst="rect">
                  <a:avLst/>
                </a:prstGeom>
                <a:solidFill>
                  <a:srgbClr val="606060"/>
                </a:solidFill>
                <a:ln w="9525">
                  <a:noFill/>
                  <a:miter lim="800000"/>
                  <a:headEnd/>
                  <a:tailEnd/>
                </a:ln>
              </p:spPr>
              <p:txBody>
                <a:bodyPr>
                  <a:prstTxWarp prst="textNoShape">
                    <a:avLst/>
                  </a:prstTxWarp>
                </a:bodyPr>
                <a:lstStyle/>
                <a:p>
                  <a:endParaRPr lang="it-IT"/>
                </a:p>
              </p:txBody>
            </p:sp>
            <p:sp>
              <p:nvSpPr>
                <p:cNvPr id="1405393" name="Rectangle 465"/>
                <p:cNvSpPr>
                  <a:spLocks noChangeArrowheads="1"/>
                </p:cNvSpPr>
                <p:nvPr/>
              </p:nvSpPr>
              <p:spPr bwMode="auto">
                <a:xfrm>
                  <a:off x="4258" y="3585"/>
                  <a:ext cx="250" cy="2"/>
                </a:xfrm>
                <a:prstGeom prst="rect">
                  <a:avLst/>
                </a:prstGeom>
                <a:solidFill>
                  <a:srgbClr val="606060"/>
                </a:solidFill>
                <a:ln w="9525">
                  <a:noFill/>
                  <a:miter lim="800000"/>
                  <a:headEnd/>
                  <a:tailEnd/>
                </a:ln>
              </p:spPr>
              <p:txBody>
                <a:bodyPr>
                  <a:prstTxWarp prst="textNoShape">
                    <a:avLst/>
                  </a:prstTxWarp>
                </a:bodyPr>
                <a:lstStyle/>
                <a:p>
                  <a:endParaRPr lang="it-IT"/>
                </a:p>
              </p:txBody>
            </p:sp>
            <p:sp>
              <p:nvSpPr>
                <p:cNvPr id="1405394" name="Rectangle 466"/>
                <p:cNvSpPr>
                  <a:spLocks noChangeArrowheads="1"/>
                </p:cNvSpPr>
                <p:nvPr/>
              </p:nvSpPr>
              <p:spPr bwMode="auto">
                <a:xfrm>
                  <a:off x="4258" y="3587"/>
                  <a:ext cx="250" cy="1"/>
                </a:xfrm>
                <a:prstGeom prst="rect">
                  <a:avLst/>
                </a:prstGeom>
                <a:solidFill>
                  <a:srgbClr val="616161"/>
                </a:solidFill>
                <a:ln w="9525">
                  <a:noFill/>
                  <a:miter lim="800000"/>
                  <a:headEnd/>
                  <a:tailEnd/>
                </a:ln>
              </p:spPr>
              <p:txBody>
                <a:bodyPr>
                  <a:prstTxWarp prst="textNoShape">
                    <a:avLst/>
                  </a:prstTxWarp>
                </a:bodyPr>
                <a:lstStyle/>
                <a:p>
                  <a:endParaRPr lang="it-IT"/>
                </a:p>
              </p:txBody>
            </p:sp>
            <p:sp>
              <p:nvSpPr>
                <p:cNvPr id="1405395" name="Rectangle 467"/>
                <p:cNvSpPr>
                  <a:spLocks noChangeArrowheads="1"/>
                </p:cNvSpPr>
                <p:nvPr/>
              </p:nvSpPr>
              <p:spPr bwMode="auto">
                <a:xfrm>
                  <a:off x="4258" y="3588"/>
                  <a:ext cx="250" cy="2"/>
                </a:xfrm>
                <a:prstGeom prst="rect">
                  <a:avLst/>
                </a:prstGeom>
                <a:solidFill>
                  <a:srgbClr val="626262"/>
                </a:solidFill>
                <a:ln w="9525">
                  <a:noFill/>
                  <a:miter lim="800000"/>
                  <a:headEnd/>
                  <a:tailEnd/>
                </a:ln>
              </p:spPr>
              <p:txBody>
                <a:bodyPr>
                  <a:prstTxWarp prst="textNoShape">
                    <a:avLst/>
                  </a:prstTxWarp>
                </a:bodyPr>
                <a:lstStyle/>
                <a:p>
                  <a:endParaRPr lang="it-IT"/>
                </a:p>
              </p:txBody>
            </p:sp>
            <p:sp>
              <p:nvSpPr>
                <p:cNvPr id="1405396" name="Rectangle 468"/>
                <p:cNvSpPr>
                  <a:spLocks noChangeArrowheads="1"/>
                </p:cNvSpPr>
                <p:nvPr/>
              </p:nvSpPr>
              <p:spPr bwMode="auto">
                <a:xfrm>
                  <a:off x="4258" y="3590"/>
                  <a:ext cx="250" cy="1"/>
                </a:xfrm>
                <a:prstGeom prst="rect">
                  <a:avLst/>
                </a:prstGeom>
                <a:solidFill>
                  <a:srgbClr val="636363"/>
                </a:solidFill>
                <a:ln w="9525">
                  <a:noFill/>
                  <a:miter lim="800000"/>
                  <a:headEnd/>
                  <a:tailEnd/>
                </a:ln>
              </p:spPr>
              <p:txBody>
                <a:bodyPr>
                  <a:prstTxWarp prst="textNoShape">
                    <a:avLst/>
                  </a:prstTxWarp>
                </a:bodyPr>
                <a:lstStyle/>
                <a:p>
                  <a:endParaRPr lang="it-IT"/>
                </a:p>
              </p:txBody>
            </p:sp>
            <p:sp>
              <p:nvSpPr>
                <p:cNvPr id="1405397" name="Rectangle 469"/>
                <p:cNvSpPr>
                  <a:spLocks noChangeArrowheads="1"/>
                </p:cNvSpPr>
                <p:nvPr/>
              </p:nvSpPr>
              <p:spPr bwMode="auto">
                <a:xfrm>
                  <a:off x="4258" y="3591"/>
                  <a:ext cx="250" cy="2"/>
                </a:xfrm>
                <a:prstGeom prst="rect">
                  <a:avLst/>
                </a:prstGeom>
                <a:solidFill>
                  <a:srgbClr val="646464"/>
                </a:solidFill>
                <a:ln w="9525">
                  <a:noFill/>
                  <a:miter lim="800000"/>
                  <a:headEnd/>
                  <a:tailEnd/>
                </a:ln>
              </p:spPr>
              <p:txBody>
                <a:bodyPr>
                  <a:prstTxWarp prst="textNoShape">
                    <a:avLst/>
                  </a:prstTxWarp>
                </a:bodyPr>
                <a:lstStyle/>
                <a:p>
                  <a:endParaRPr lang="it-IT"/>
                </a:p>
              </p:txBody>
            </p:sp>
            <p:sp>
              <p:nvSpPr>
                <p:cNvPr id="1405398" name="Rectangle 470"/>
                <p:cNvSpPr>
                  <a:spLocks noChangeArrowheads="1"/>
                </p:cNvSpPr>
                <p:nvPr/>
              </p:nvSpPr>
              <p:spPr bwMode="auto">
                <a:xfrm>
                  <a:off x="4258" y="3593"/>
                  <a:ext cx="250" cy="2"/>
                </a:xfrm>
                <a:prstGeom prst="rect">
                  <a:avLst/>
                </a:prstGeom>
                <a:solidFill>
                  <a:srgbClr val="656565"/>
                </a:solidFill>
                <a:ln w="9525">
                  <a:noFill/>
                  <a:miter lim="800000"/>
                  <a:headEnd/>
                  <a:tailEnd/>
                </a:ln>
              </p:spPr>
              <p:txBody>
                <a:bodyPr>
                  <a:prstTxWarp prst="textNoShape">
                    <a:avLst/>
                  </a:prstTxWarp>
                </a:bodyPr>
                <a:lstStyle/>
                <a:p>
                  <a:endParaRPr lang="it-IT"/>
                </a:p>
              </p:txBody>
            </p:sp>
            <p:sp>
              <p:nvSpPr>
                <p:cNvPr id="1405399" name="Rectangle 471"/>
                <p:cNvSpPr>
                  <a:spLocks noChangeArrowheads="1"/>
                </p:cNvSpPr>
                <p:nvPr/>
              </p:nvSpPr>
              <p:spPr bwMode="auto">
                <a:xfrm>
                  <a:off x="4258" y="3595"/>
                  <a:ext cx="250" cy="1"/>
                </a:xfrm>
                <a:prstGeom prst="rect">
                  <a:avLst/>
                </a:prstGeom>
                <a:solidFill>
                  <a:srgbClr val="666666"/>
                </a:solidFill>
                <a:ln w="9525">
                  <a:noFill/>
                  <a:miter lim="800000"/>
                  <a:headEnd/>
                  <a:tailEnd/>
                </a:ln>
              </p:spPr>
              <p:txBody>
                <a:bodyPr>
                  <a:prstTxWarp prst="textNoShape">
                    <a:avLst/>
                  </a:prstTxWarp>
                </a:bodyPr>
                <a:lstStyle/>
                <a:p>
                  <a:endParaRPr lang="it-IT"/>
                </a:p>
              </p:txBody>
            </p:sp>
            <p:sp>
              <p:nvSpPr>
                <p:cNvPr id="1405400" name="Rectangle 472"/>
                <p:cNvSpPr>
                  <a:spLocks noChangeArrowheads="1"/>
                </p:cNvSpPr>
                <p:nvPr/>
              </p:nvSpPr>
              <p:spPr bwMode="auto">
                <a:xfrm>
                  <a:off x="4258" y="3596"/>
                  <a:ext cx="250" cy="2"/>
                </a:xfrm>
                <a:prstGeom prst="rect">
                  <a:avLst/>
                </a:prstGeom>
                <a:solidFill>
                  <a:srgbClr val="676767"/>
                </a:solidFill>
                <a:ln w="9525">
                  <a:noFill/>
                  <a:miter lim="800000"/>
                  <a:headEnd/>
                  <a:tailEnd/>
                </a:ln>
              </p:spPr>
              <p:txBody>
                <a:bodyPr>
                  <a:prstTxWarp prst="textNoShape">
                    <a:avLst/>
                  </a:prstTxWarp>
                </a:bodyPr>
                <a:lstStyle/>
                <a:p>
                  <a:endParaRPr lang="it-IT"/>
                </a:p>
              </p:txBody>
            </p:sp>
            <p:sp>
              <p:nvSpPr>
                <p:cNvPr id="1405401" name="Rectangle 473"/>
                <p:cNvSpPr>
                  <a:spLocks noChangeArrowheads="1"/>
                </p:cNvSpPr>
                <p:nvPr/>
              </p:nvSpPr>
              <p:spPr bwMode="auto">
                <a:xfrm>
                  <a:off x="4258" y="3598"/>
                  <a:ext cx="250" cy="1"/>
                </a:xfrm>
                <a:prstGeom prst="rect">
                  <a:avLst/>
                </a:prstGeom>
                <a:solidFill>
                  <a:srgbClr val="696969"/>
                </a:solidFill>
                <a:ln w="9525">
                  <a:noFill/>
                  <a:miter lim="800000"/>
                  <a:headEnd/>
                  <a:tailEnd/>
                </a:ln>
              </p:spPr>
              <p:txBody>
                <a:bodyPr>
                  <a:prstTxWarp prst="textNoShape">
                    <a:avLst/>
                  </a:prstTxWarp>
                </a:bodyPr>
                <a:lstStyle/>
                <a:p>
                  <a:endParaRPr lang="it-IT"/>
                </a:p>
              </p:txBody>
            </p:sp>
            <p:sp>
              <p:nvSpPr>
                <p:cNvPr id="1405402" name="Rectangle 474"/>
                <p:cNvSpPr>
                  <a:spLocks noChangeArrowheads="1"/>
                </p:cNvSpPr>
                <p:nvPr/>
              </p:nvSpPr>
              <p:spPr bwMode="auto">
                <a:xfrm>
                  <a:off x="4258" y="3599"/>
                  <a:ext cx="250" cy="2"/>
                </a:xfrm>
                <a:prstGeom prst="rect">
                  <a:avLst/>
                </a:prstGeom>
                <a:solidFill>
                  <a:srgbClr val="6A6A6A"/>
                </a:solidFill>
                <a:ln w="9525">
                  <a:noFill/>
                  <a:miter lim="800000"/>
                  <a:headEnd/>
                  <a:tailEnd/>
                </a:ln>
              </p:spPr>
              <p:txBody>
                <a:bodyPr>
                  <a:prstTxWarp prst="textNoShape">
                    <a:avLst/>
                  </a:prstTxWarp>
                </a:bodyPr>
                <a:lstStyle/>
                <a:p>
                  <a:endParaRPr lang="it-IT"/>
                </a:p>
              </p:txBody>
            </p:sp>
            <p:sp>
              <p:nvSpPr>
                <p:cNvPr id="1405403" name="Rectangle 475"/>
                <p:cNvSpPr>
                  <a:spLocks noChangeArrowheads="1"/>
                </p:cNvSpPr>
                <p:nvPr/>
              </p:nvSpPr>
              <p:spPr bwMode="auto">
                <a:xfrm>
                  <a:off x="4258" y="3601"/>
                  <a:ext cx="250" cy="2"/>
                </a:xfrm>
                <a:prstGeom prst="rect">
                  <a:avLst/>
                </a:prstGeom>
                <a:solidFill>
                  <a:srgbClr val="6B6B6B"/>
                </a:solidFill>
                <a:ln w="9525">
                  <a:noFill/>
                  <a:miter lim="800000"/>
                  <a:headEnd/>
                  <a:tailEnd/>
                </a:ln>
              </p:spPr>
              <p:txBody>
                <a:bodyPr>
                  <a:prstTxWarp prst="textNoShape">
                    <a:avLst/>
                  </a:prstTxWarp>
                </a:bodyPr>
                <a:lstStyle/>
                <a:p>
                  <a:endParaRPr lang="it-IT"/>
                </a:p>
              </p:txBody>
            </p:sp>
            <p:sp>
              <p:nvSpPr>
                <p:cNvPr id="1405404" name="Rectangle 476"/>
                <p:cNvSpPr>
                  <a:spLocks noChangeArrowheads="1"/>
                </p:cNvSpPr>
                <p:nvPr/>
              </p:nvSpPr>
              <p:spPr bwMode="auto">
                <a:xfrm>
                  <a:off x="4258" y="3603"/>
                  <a:ext cx="250" cy="1"/>
                </a:xfrm>
                <a:prstGeom prst="rect">
                  <a:avLst/>
                </a:prstGeom>
                <a:solidFill>
                  <a:srgbClr val="6C6C6C"/>
                </a:solidFill>
                <a:ln w="9525">
                  <a:noFill/>
                  <a:miter lim="800000"/>
                  <a:headEnd/>
                  <a:tailEnd/>
                </a:ln>
              </p:spPr>
              <p:txBody>
                <a:bodyPr>
                  <a:prstTxWarp prst="textNoShape">
                    <a:avLst/>
                  </a:prstTxWarp>
                </a:bodyPr>
                <a:lstStyle/>
                <a:p>
                  <a:endParaRPr lang="it-IT"/>
                </a:p>
              </p:txBody>
            </p:sp>
            <p:sp>
              <p:nvSpPr>
                <p:cNvPr id="1405405" name="Rectangle 477"/>
                <p:cNvSpPr>
                  <a:spLocks noChangeArrowheads="1"/>
                </p:cNvSpPr>
                <p:nvPr/>
              </p:nvSpPr>
              <p:spPr bwMode="auto">
                <a:xfrm>
                  <a:off x="4258" y="3604"/>
                  <a:ext cx="250" cy="2"/>
                </a:xfrm>
                <a:prstGeom prst="rect">
                  <a:avLst/>
                </a:prstGeom>
                <a:solidFill>
                  <a:srgbClr val="6E6E6E"/>
                </a:solidFill>
                <a:ln w="9525">
                  <a:noFill/>
                  <a:miter lim="800000"/>
                  <a:headEnd/>
                  <a:tailEnd/>
                </a:ln>
              </p:spPr>
              <p:txBody>
                <a:bodyPr>
                  <a:prstTxWarp prst="textNoShape">
                    <a:avLst/>
                  </a:prstTxWarp>
                </a:bodyPr>
                <a:lstStyle/>
                <a:p>
                  <a:endParaRPr lang="it-IT"/>
                </a:p>
              </p:txBody>
            </p:sp>
            <p:sp>
              <p:nvSpPr>
                <p:cNvPr id="1405406" name="Rectangle 478"/>
                <p:cNvSpPr>
                  <a:spLocks noChangeArrowheads="1"/>
                </p:cNvSpPr>
                <p:nvPr/>
              </p:nvSpPr>
              <p:spPr bwMode="auto">
                <a:xfrm>
                  <a:off x="4258" y="3606"/>
                  <a:ext cx="250" cy="2"/>
                </a:xfrm>
                <a:prstGeom prst="rect">
                  <a:avLst/>
                </a:prstGeom>
                <a:solidFill>
                  <a:srgbClr val="6F6F6F"/>
                </a:solidFill>
                <a:ln w="9525">
                  <a:noFill/>
                  <a:miter lim="800000"/>
                  <a:headEnd/>
                  <a:tailEnd/>
                </a:ln>
              </p:spPr>
              <p:txBody>
                <a:bodyPr>
                  <a:prstTxWarp prst="textNoShape">
                    <a:avLst/>
                  </a:prstTxWarp>
                </a:bodyPr>
                <a:lstStyle/>
                <a:p>
                  <a:endParaRPr lang="it-IT"/>
                </a:p>
              </p:txBody>
            </p:sp>
            <p:sp>
              <p:nvSpPr>
                <p:cNvPr id="1405407" name="Rectangle 479"/>
                <p:cNvSpPr>
                  <a:spLocks noChangeArrowheads="1"/>
                </p:cNvSpPr>
                <p:nvPr/>
              </p:nvSpPr>
              <p:spPr bwMode="auto">
                <a:xfrm>
                  <a:off x="4258" y="3608"/>
                  <a:ext cx="250" cy="1"/>
                </a:xfrm>
                <a:prstGeom prst="rect">
                  <a:avLst/>
                </a:prstGeom>
                <a:solidFill>
                  <a:srgbClr val="717171"/>
                </a:solidFill>
                <a:ln w="9525">
                  <a:noFill/>
                  <a:miter lim="800000"/>
                  <a:headEnd/>
                  <a:tailEnd/>
                </a:ln>
              </p:spPr>
              <p:txBody>
                <a:bodyPr>
                  <a:prstTxWarp prst="textNoShape">
                    <a:avLst/>
                  </a:prstTxWarp>
                </a:bodyPr>
                <a:lstStyle/>
                <a:p>
                  <a:endParaRPr lang="it-IT"/>
                </a:p>
              </p:txBody>
            </p:sp>
            <p:sp>
              <p:nvSpPr>
                <p:cNvPr id="1405408" name="Rectangle 480"/>
                <p:cNvSpPr>
                  <a:spLocks noChangeArrowheads="1"/>
                </p:cNvSpPr>
                <p:nvPr/>
              </p:nvSpPr>
              <p:spPr bwMode="auto">
                <a:xfrm>
                  <a:off x="4258" y="3609"/>
                  <a:ext cx="250" cy="2"/>
                </a:xfrm>
                <a:prstGeom prst="rect">
                  <a:avLst/>
                </a:prstGeom>
                <a:solidFill>
                  <a:srgbClr val="727272"/>
                </a:solidFill>
                <a:ln w="9525">
                  <a:noFill/>
                  <a:miter lim="800000"/>
                  <a:headEnd/>
                  <a:tailEnd/>
                </a:ln>
              </p:spPr>
              <p:txBody>
                <a:bodyPr>
                  <a:prstTxWarp prst="textNoShape">
                    <a:avLst/>
                  </a:prstTxWarp>
                </a:bodyPr>
                <a:lstStyle/>
                <a:p>
                  <a:endParaRPr lang="it-IT"/>
                </a:p>
              </p:txBody>
            </p:sp>
            <p:sp>
              <p:nvSpPr>
                <p:cNvPr id="1405409" name="Rectangle 481"/>
                <p:cNvSpPr>
                  <a:spLocks noChangeArrowheads="1"/>
                </p:cNvSpPr>
                <p:nvPr/>
              </p:nvSpPr>
              <p:spPr bwMode="auto">
                <a:xfrm>
                  <a:off x="4258" y="3611"/>
                  <a:ext cx="250" cy="1"/>
                </a:xfrm>
                <a:prstGeom prst="rect">
                  <a:avLst/>
                </a:prstGeom>
                <a:solidFill>
                  <a:srgbClr val="737373"/>
                </a:solidFill>
                <a:ln w="9525">
                  <a:noFill/>
                  <a:miter lim="800000"/>
                  <a:headEnd/>
                  <a:tailEnd/>
                </a:ln>
              </p:spPr>
              <p:txBody>
                <a:bodyPr>
                  <a:prstTxWarp prst="textNoShape">
                    <a:avLst/>
                  </a:prstTxWarp>
                </a:bodyPr>
                <a:lstStyle/>
                <a:p>
                  <a:endParaRPr lang="it-IT"/>
                </a:p>
              </p:txBody>
            </p:sp>
            <p:sp>
              <p:nvSpPr>
                <p:cNvPr id="1405410" name="Rectangle 482"/>
                <p:cNvSpPr>
                  <a:spLocks noChangeArrowheads="1"/>
                </p:cNvSpPr>
                <p:nvPr/>
              </p:nvSpPr>
              <p:spPr bwMode="auto">
                <a:xfrm>
                  <a:off x="4258" y="3612"/>
                  <a:ext cx="250" cy="2"/>
                </a:xfrm>
                <a:prstGeom prst="rect">
                  <a:avLst/>
                </a:prstGeom>
                <a:solidFill>
                  <a:srgbClr val="757575"/>
                </a:solidFill>
                <a:ln w="9525">
                  <a:noFill/>
                  <a:miter lim="800000"/>
                  <a:headEnd/>
                  <a:tailEnd/>
                </a:ln>
              </p:spPr>
              <p:txBody>
                <a:bodyPr>
                  <a:prstTxWarp prst="textNoShape">
                    <a:avLst/>
                  </a:prstTxWarp>
                </a:bodyPr>
                <a:lstStyle/>
                <a:p>
                  <a:endParaRPr lang="it-IT"/>
                </a:p>
              </p:txBody>
            </p:sp>
            <p:sp>
              <p:nvSpPr>
                <p:cNvPr id="1405411" name="Rectangle 483"/>
                <p:cNvSpPr>
                  <a:spLocks noChangeArrowheads="1"/>
                </p:cNvSpPr>
                <p:nvPr/>
              </p:nvSpPr>
              <p:spPr bwMode="auto">
                <a:xfrm>
                  <a:off x="4258" y="3614"/>
                  <a:ext cx="250" cy="2"/>
                </a:xfrm>
                <a:prstGeom prst="rect">
                  <a:avLst/>
                </a:prstGeom>
                <a:solidFill>
                  <a:srgbClr val="767676"/>
                </a:solidFill>
                <a:ln w="9525">
                  <a:noFill/>
                  <a:miter lim="800000"/>
                  <a:headEnd/>
                  <a:tailEnd/>
                </a:ln>
              </p:spPr>
              <p:txBody>
                <a:bodyPr>
                  <a:prstTxWarp prst="textNoShape">
                    <a:avLst/>
                  </a:prstTxWarp>
                </a:bodyPr>
                <a:lstStyle/>
                <a:p>
                  <a:endParaRPr lang="it-IT"/>
                </a:p>
              </p:txBody>
            </p:sp>
            <p:sp>
              <p:nvSpPr>
                <p:cNvPr id="1405412" name="Rectangle 484"/>
                <p:cNvSpPr>
                  <a:spLocks noChangeArrowheads="1"/>
                </p:cNvSpPr>
                <p:nvPr/>
              </p:nvSpPr>
              <p:spPr bwMode="auto">
                <a:xfrm>
                  <a:off x="4258" y="3616"/>
                  <a:ext cx="250" cy="1"/>
                </a:xfrm>
                <a:prstGeom prst="rect">
                  <a:avLst/>
                </a:prstGeom>
                <a:solidFill>
                  <a:srgbClr val="787878"/>
                </a:solidFill>
                <a:ln w="9525">
                  <a:noFill/>
                  <a:miter lim="800000"/>
                  <a:headEnd/>
                  <a:tailEnd/>
                </a:ln>
              </p:spPr>
              <p:txBody>
                <a:bodyPr>
                  <a:prstTxWarp prst="textNoShape">
                    <a:avLst/>
                  </a:prstTxWarp>
                </a:bodyPr>
                <a:lstStyle/>
                <a:p>
                  <a:endParaRPr lang="it-IT"/>
                </a:p>
              </p:txBody>
            </p:sp>
            <p:sp>
              <p:nvSpPr>
                <p:cNvPr id="1405413" name="Rectangle 485"/>
                <p:cNvSpPr>
                  <a:spLocks noChangeArrowheads="1"/>
                </p:cNvSpPr>
                <p:nvPr/>
              </p:nvSpPr>
              <p:spPr bwMode="auto">
                <a:xfrm>
                  <a:off x="4258" y="3617"/>
                  <a:ext cx="250" cy="2"/>
                </a:xfrm>
                <a:prstGeom prst="rect">
                  <a:avLst/>
                </a:prstGeom>
                <a:solidFill>
                  <a:srgbClr val="7A7A7A"/>
                </a:solidFill>
                <a:ln w="9525">
                  <a:noFill/>
                  <a:miter lim="800000"/>
                  <a:headEnd/>
                  <a:tailEnd/>
                </a:ln>
              </p:spPr>
              <p:txBody>
                <a:bodyPr>
                  <a:prstTxWarp prst="textNoShape">
                    <a:avLst/>
                  </a:prstTxWarp>
                </a:bodyPr>
                <a:lstStyle/>
                <a:p>
                  <a:endParaRPr lang="it-IT"/>
                </a:p>
              </p:txBody>
            </p:sp>
            <p:sp>
              <p:nvSpPr>
                <p:cNvPr id="1405414" name="Rectangle 486"/>
                <p:cNvSpPr>
                  <a:spLocks noChangeArrowheads="1"/>
                </p:cNvSpPr>
                <p:nvPr/>
              </p:nvSpPr>
              <p:spPr bwMode="auto">
                <a:xfrm>
                  <a:off x="4258" y="3619"/>
                  <a:ext cx="250" cy="1"/>
                </a:xfrm>
                <a:prstGeom prst="rect">
                  <a:avLst/>
                </a:prstGeom>
                <a:solidFill>
                  <a:srgbClr val="7B7B7B"/>
                </a:solidFill>
                <a:ln w="9525">
                  <a:noFill/>
                  <a:miter lim="800000"/>
                  <a:headEnd/>
                  <a:tailEnd/>
                </a:ln>
              </p:spPr>
              <p:txBody>
                <a:bodyPr>
                  <a:prstTxWarp prst="textNoShape">
                    <a:avLst/>
                  </a:prstTxWarp>
                </a:bodyPr>
                <a:lstStyle/>
                <a:p>
                  <a:endParaRPr lang="it-IT"/>
                </a:p>
              </p:txBody>
            </p:sp>
            <p:sp>
              <p:nvSpPr>
                <p:cNvPr id="1405415" name="Rectangle 487"/>
                <p:cNvSpPr>
                  <a:spLocks noChangeArrowheads="1"/>
                </p:cNvSpPr>
                <p:nvPr/>
              </p:nvSpPr>
              <p:spPr bwMode="auto">
                <a:xfrm>
                  <a:off x="4258" y="3620"/>
                  <a:ext cx="250" cy="2"/>
                </a:xfrm>
                <a:prstGeom prst="rect">
                  <a:avLst/>
                </a:prstGeom>
                <a:solidFill>
                  <a:srgbClr val="7D7D7D"/>
                </a:solidFill>
                <a:ln w="9525">
                  <a:noFill/>
                  <a:miter lim="800000"/>
                  <a:headEnd/>
                  <a:tailEnd/>
                </a:ln>
              </p:spPr>
              <p:txBody>
                <a:bodyPr>
                  <a:prstTxWarp prst="textNoShape">
                    <a:avLst/>
                  </a:prstTxWarp>
                </a:bodyPr>
                <a:lstStyle/>
                <a:p>
                  <a:endParaRPr lang="it-IT"/>
                </a:p>
              </p:txBody>
            </p:sp>
            <p:sp>
              <p:nvSpPr>
                <p:cNvPr id="1405416" name="Rectangle 488"/>
                <p:cNvSpPr>
                  <a:spLocks noChangeArrowheads="1"/>
                </p:cNvSpPr>
                <p:nvPr/>
              </p:nvSpPr>
              <p:spPr bwMode="auto">
                <a:xfrm>
                  <a:off x="4258" y="3622"/>
                  <a:ext cx="250" cy="2"/>
                </a:xfrm>
                <a:prstGeom prst="rect">
                  <a:avLst/>
                </a:prstGeom>
                <a:solidFill>
                  <a:srgbClr val="7F7F7F"/>
                </a:solidFill>
                <a:ln w="9525">
                  <a:noFill/>
                  <a:miter lim="800000"/>
                  <a:headEnd/>
                  <a:tailEnd/>
                </a:ln>
              </p:spPr>
              <p:txBody>
                <a:bodyPr>
                  <a:prstTxWarp prst="textNoShape">
                    <a:avLst/>
                  </a:prstTxWarp>
                </a:bodyPr>
                <a:lstStyle/>
                <a:p>
                  <a:endParaRPr lang="it-IT"/>
                </a:p>
              </p:txBody>
            </p:sp>
            <p:sp>
              <p:nvSpPr>
                <p:cNvPr id="1405417" name="Rectangle 489"/>
                <p:cNvSpPr>
                  <a:spLocks noChangeArrowheads="1"/>
                </p:cNvSpPr>
                <p:nvPr/>
              </p:nvSpPr>
              <p:spPr bwMode="auto">
                <a:xfrm>
                  <a:off x="4258" y="3624"/>
                  <a:ext cx="250" cy="1"/>
                </a:xfrm>
                <a:prstGeom prst="rect">
                  <a:avLst/>
                </a:prstGeom>
                <a:solidFill>
                  <a:srgbClr val="818181"/>
                </a:solidFill>
                <a:ln w="9525">
                  <a:noFill/>
                  <a:miter lim="800000"/>
                  <a:headEnd/>
                  <a:tailEnd/>
                </a:ln>
              </p:spPr>
              <p:txBody>
                <a:bodyPr>
                  <a:prstTxWarp prst="textNoShape">
                    <a:avLst/>
                  </a:prstTxWarp>
                </a:bodyPr>
                <a:lstStyle/>
                <a:p>
                  <a:endParaRPr lang="it-IT"/>
                </a:p>
              </p:txBody>
            </p:sp>
            <p:sp>
              <p:nvSpPr>
                <p:cNvPr id="1405418" name="Rectangle 490"/>
                <p:cNvSpPr>
                  <a:spLocks noChangeArrowheads="1"/>
                </p:cNvSpPr>
                <p:nvPr/>
              </p:nvSpPr>
              <p:spPr bwMode="auto">
                <a:xfrm>
                  <a:off x="4258" y="3625"/>
                  <a:ext cx="250" cy="2"/>
                </a:xfrm>
                <a:prstGeom prst="rect">
                  <a:avLst/>
                </a:prstGeom>
                <a:solidFill>
                  <a:srgbClr val="828282"/>
                </a:solidFill>
                <a:ln w="9525">
                  <a:noFill/>
                  <a:miter lim="800000"/>
                  <a:headEnd/>
                  <a:tailEnd/>
                </a:ln>
              </p:spPr>
              <p:txBody>
                <a:bodyPr>
                  <a:prstTxWarp prst="textNoShape">
                    <a:avLst/>
                  </a:prstTxWarp>
                </a:bodyPr>
                <a:lstStyle/>
                <a:p>
                  <a:endParaRPr lang="it-IT"/>
                </a:p>
              </p:txBody>
            </p:sp>
            <p:sp>
              <p:nvSpPr>
                <p:cNvPr id="1405419" name="Rectangle 491"/>
                <p:cNvSpPr>
                  <a:spLocks noChangeArrowheads="1"/>
                </p:cNvSpPr>
                <p:nvPr/>
              </p:nvSpPr>
              <p:spPr bwMode="auto">
                <a:xfrm>
                  <a:off x="4258" y="3627"/>
                  <a:ext cx="250" cy="1"/>
                </a:xfrm>
                <a:prstGeom prst="rect">
                  <a:avLst/>
                </a:prstGeom>
                <a:solidFill>
                  <a:srgbClr val="848484"/>
                </a:solidFill>
                <a:ln w="9525">
                  <a:noFill/>
                  <a:miter lim="800000"/>
                  <a:headEnd/>
                  <a:tailEnd/>
                </a:ln>
              </p:spPr>
              <p:txBody>
                <a:bodyPr>
                  <a:prstTxWarp prst="textNoShape">
                    <a:avLst/>
                  </a:prstTxWarp>
                </a:bodyPr>
                <a:lstStyle/>
                <a:p>
                  <a:endParaRPr lang="it-IT"/>
                </a:p>
              </p:txBody>
            </p:sp>
            <p:sp>
              <p:nvSpPr>
                <p:cNvPr id="1405420" name="Rectangle 492"/>
                <p:cNvSpPr>
                  <a:spLocks noChangeArrowheads="1"/>
                </p:cNvSpPr>
                <p:nvPr/>
              </p:nvSpPr>
              <p:spPr bwMode="auto">
                <a:xfrm>
                  <a:off x="4258" y="3628"/>
                  <a:ext cx="250" cy="2"/>
                </a:xfrm>
                <a:prstGeom prst="rect">
                  <a:avLst/>
                </a:prstGeom>
                <a:solidFill>
                  <a:srgbClr val="858585"/>
                </a:solidFill>
                <a:ln w="9525">
                  <a:noFill/>
                  <a:miter lim="800000"/>
                  <a:headEnd/>
                  <a:tailEnd/>
                </a:ln>
              </p:spPr>
              <p:txBody>
                <a:bodyPr>
                  <a:prstTxWarp prst="textNoShape">
                    <a:avLst/>
                  </a:prstTxWarp>
                </a:bodyPr>
                <a:lstStyle/>
                <a:p>
                  <a:endParaRPr lang="it-IT"/>
                </a:p>
              </p:txBody>
            </p:sp>
            <p:sp>
              <p:nvSpPr>
                <p:cNvPr id="1405421" name="Rectangle 493"/>
                <p:cNvSpPr>
                  <a:spLocks noChangeArrowheads="1"/>
                </p:cNvSpPr>
                <p:nvPr/>
              </p:nvSpPr>
              <p:spPr bwMode="auto">
                <a:xfrm>
                  <a:off x="4258" y="3630"/>
                  <a:ext cx="250" cy="2"/>
                </a:xfrm>
                <a:prstGeom prst="rect">
                  <a:avLst/>
                </a:prstGeom>
                <a:solidFill>
                  <a:srgbClr val="878787"/>
                </a:solidFill>
                <a:ln w="9525">
                  <a:noFill/>
                  <a:miter lim="800000"/>
                  <a:headEnd/>
                  <a:tailEnd/>
                </a:ln>
              </p:spPr>
              <p:txBody>
                <a:bodyPr>
                  <a:prstTxWarp prst="textNoShape">
                    <a:avLst/>
                  </a:prstTxWarp>
                </a:bodyPr>
                <a:lstStyle/>
                <a:p>
                  <a:endParaRPr lang="it-IT"/>
                </a:p>
              </p:txBody>
            </p:sp>
            <p:sp>
              <p:nvSpPr>
                <p:cNvPr id="1405422" name="Rectangle 494"/>
                <p:cNvSpPr>
                  <a:spLocks noChangeArrowheads="1"/>
                </p:cNvSpPr>
                <p:nvPr/>
              </p:nvSpPr>
              <p:spPr bwMode="auto">
                <a:xfrm>
                  <a:off x="4258" y="3632"/>
                  <a:ext cx="250" cy="1"/>
                </a:xfrm>
                <a:prstGeom prst="rect">
                  <a:avLst/>
                </a:prstGeom>
                <a:solidFill>
                  <a:srgbClr val="888888"/>
                </a:solidFill>
                <a:ln w="9525">
                  <a:noFill/>
                  <a:miter lim="800000"/>
                  <a:headEnd/>
                  <a:tailEnd/>
                </a:ln>
              </p:spPr>
              <p:txBody>
                <a:bodyPr>
                  <a:prstTxWarp prst="textNoShape">
                    <a:avLst/>
                  </a:prstTxWarp>
                </a:bodyPr>
                <a:lstStyle/>
                <a:p>
                  <a:endParaRPr lang="it-IT"/>
                </a:p>
              </p:txBody>
            </p:sp>
            <p:sp>
              <p:nvSpPr>
                <p:cNvPr id="1405423" name="Rectangle 495"/>
                <p:cNvSpPr>
                  <a:spLocks noChangeArrowheads="1"/>
                </p:cNvSpPr>
                <p:nvPr/>
              </p:nvSpPr>
              <p:spPr bwMode="auto">
                <a:xfrm>
                  <a:off x="4258" y="3633"/>
                  <a:ext cx="250" cy="2"/>
                </a:xfrm>
                <a:prstGeom prst="rect">
                  <a:avLst/>
                </a:prstGeom>
                <a:solidFill>
                  <a:srgbClr val="8A8A8A"/>
                </a:solidFill>
                <a:ln w="9525">
                  <a:noFill/>
                  <a:miter lim="800000"/>
                  <a:headEnd/>
                  <a:tailEnd/>
                </a:ln>
              </p:spPr>
              <p:txBody>
                <a:bodyPr>
                  <a:prstTxWarp prst="textNoShape">
                    <a:avLst/>
                  </a:prstTxWarp>
                </a:bodyPr>
                <a:lstStyle/>
                <a:p>
                  <a:endParaRPr lang="it-IT"/>
                </a:p>
              </p:txBody>
            </p:sp>
            <p:sp>
              <p:nvSpPr>
                <p:cNvPr id="1405424" name="Rectangle 496"/>
                <p:cNvSpPr>
                  <a:spLocks noChangeArrowheads="1"/>
                </p:cNvSpPr>
                <p:nvPr/>
              </p:nvSpPr>
              <p:spPr bwMode="auto">
                <a:xfrm>
                  <a:off x="4258" y="3635"/>
                  <a:ext cx="250" cy="1"/>
                </a:xfrm>
                <a:prstGeom prst="rect">
                  <a:avLst/>
                </a:prstGeom>
                <a:solidFill>
                  <a:srgbClr val="8C8C8C"/>
                </a:solidFill>
                <a:ln w="9525">
                  <a:noFill/>
                  <a:miter lim="800000"/>
                  <a:headEnd/>
                  <a:tailEnd/>
                </a:ln>
              </p:spPr>
              <p:txBody>
                <a:bodyPr>
                  <a:prstTxWarp prst="textNoShape">
                    <a:avLst/>
                  </a:prstTxWarp>
                </a:bodyPr>
                <a:lstStyle/>
                <a:p>
                  <a:endParaRPr lang="it-IT"/>
                </a:p>
              </p:txBody>
            </p:sp>
            <p:sp>
              <p:nvSpPr>
                <p:cNvPr id="1405425" name="Rectangle 497"/>
                <p:cNvSpPr>
                  <a:spLocks noChangeArrowheads="1"/>
                </p:cNvSpPr>
                <p:nvPr/>
              </p:nvSpPr>
              <p:spPr bwMode="auto">
                <a:xfrm>
                  <a:off x="4258" y="3636"/>
                  <a:ext cx="250" cy="2"/>
                </a:xfrm>
                <a:prstGeom prst="rect">
                  <a:avLst/>
                </a:prstGeom>
                <a:solidFill>
                  <a:srgbClr val="8E8E8E"/>
                </a:solidFill>
                <a:ln w="9525">
                  <a:noFill/>
                  <a:miter lim="800000"/>
                  <a:headEnd/>
                  <a:tailEnd/>
                </a:ln>
              </p:spPr>
              <p:txBody>
                <a:bodyPr>
                  <a:prstTxWarp prst="textNoShape">
                    <a:avLst/>
                  </a:prstTxWarp>
                </a:bodyPr>
                <a:lstStyle/>
                <a:p>
                  <a:endParaRPr lang="it-IT"/>
                </a:p>
              </p:txBody>
            </p:sp>
            <p:sp>
              <p:nvSpPr>
                <p:cNvPr id="1405426" name="Rectangle 498"/>
                <p:cNvSpPr>
                  <a:spLocks noChangeArrowheads="1"/>
                </p:cNvSpPr>
                <p:nvPr/>
              </p:nvSpPr>
              <p:spPr bwMode="auto">
                <a:xfrm>
                  <a:off x="4258" y="3638"/>
                  <a:ext cx="250" cy="2"/>
                </a:xfrm>
                <a:prstGeom prst="rect">
                  <a:avLst/>
                </a:prstGeom>
                <a:solidFill>
                  <a:srgbClr val="909090"/>
                </a:solidFill>
                <a:ln w="9525">
                  <a:noFill/>
                  <a:miter lim="800000"/>
                  <a:headEnd/>
                  <a:tailEnd/>
                </a:ln>
              </p:spPr>
              <p:txBody>
                <a:bodyPr>
                  <a:prstTxWarp prst="textNoShape">
                    <a:avLst/>
                  </a:prstTxWarp>
                </a:bodyPr>
                <a:lstStyle/>
                <a:p>
                  <a:endParaRPr lang="it-IT"/>
                </a:p>
              </p:txBody>
            </p:sp>
            <p:sp>
              <p:nvSpPr>
                <p:cNvPr id="1405427" name="Rectangle 499"/>
                <p:cNvSpPr>
                  <a:spLocks noChangeArrowheads="1"/>
                </p:cNvSpPr>
                <p:nvPr/>
              </p:nvSpPr>
              <p:spPr bwMode="auto">
                <a:xfrm>
                  <a:off x="4258" y="3640"/>
                  <a:ext cx="250" cy="1"/>
                </a:xfrm>
                <a:prstGeom prst="rect">
                  <a:avLst/>
                </a:prstGeom>
                <a:solidFill>
                  <a:srgbClr val="919191"/>
                </a:solidFill>
                <a:ln w="9525">
                  <a:noFill/>
                  <a:miter lim="800000"/>
                  <a:headEnd/>
                  <a:tailEnd/>
                </a:ln>
              </p:spPr>
              <p:txBody>
                <a:bodyPr>
                  <a:prstTxWarp prst="textNoShape">
                    <a:avLst/>
                  </a:prstTxWarp>
                </a:bodyPr>
                <a:lstStyle/>
                <a:p>
                  <a:endParaRPr lang="it-IT"/>
                </a:p>
              </p:txBody>
            </p:sp>
            <p:sp>
              <p:nvSpPr>
                <p:cNvPr id="1405428" name="Rectangle 500"/>
                <p:cNvSpPr>
                  <a:spLocks noChangeArrowheads="1"/>
                </p:cNvSpPr>
                <p:nvPr/>
              </p:nvSpPr>
              <p:spPr bwMode="auto">
                <a:xfrm>
                  <a:off x="4258" y="3641"/>
                  <a:ext cx="250" cy="2"/>
                </a:xfrm>
                <a:prstGeom prst="rect">
                  <a:avLst/>
                </a:prstGeom>
                <a:solidFill>
                  <a:srgbClr val="939393"/>
                </a:solidFill>
                <a:ln w="9525">
                  <a:noFill/>
                  <a:miter lim="800000"/>
                  <a:headEnd/>
                  <a:tailEnd/>
                </a:ln>
              </p:spPr>
              <p:txBody>
                <a:bodyPr>
                  <a:prstTxWarp prst="textNoShape">
                    <a:avLst/>
                  </a:prstTxWarp>
                </a:bodyPr>
                <a:lstStyle/>
                <a:p>
                  <a:endParaRPr lang="it-IT"/>
                </a:p>
              </p:txBody>
            </p:sp>
            <p:sp>
              <p:nvSpPr>
                <p:cNvPr id="1405429" name="Rectangle 501"/>
                <p:cNvSpPr>
                  <a:spLocks noChangeArrowheads="1"/>
                </p:cNvSpPr>
                <p:nvPr/>
              </p:nvSpPr>
              <p:spPr bwMode="auto">
                <a:xfrm>
                  <a:off x="4258" y="3643"/>
                  <a:ext cx="250" cy="2"/>
                </a:xfrm>
                <a:prstGeom prst="rect">
                  <a:avLst/>
                </a:prstGeom>
                <a:solidFill>
                  <a:srgbClr val="949494"/>
                </a:solidFill>
                <a:ln w="9525">
                  <a:noFill/>
                  <a:miter lim="800000"/>
                  <a:headEnd/>
                  <a:tailEnd/>
                </a:ln>
              </p:spPr>
              <p:txBody>
                <a:bodyPr>
                  <a:prstTxWarp prst="textNoShape">
                    <a:avLst/>
                  </a:prstTxWarp>
                </a:bodyPr>
                <a:lstStyle/>
                <a:p>
                  <a:endParaRPr lang="it-IT"/>
                </a:p>
              </p:txBody>
            </p:sp>
            <p:sp>
              <p:nvSpPr>
                <p:cNvPr id="1405430" name="Rectangle 502"/>
                <p:cNvSpPr>
                  <a:spLocks noChangeArrowheads="1"/>
                </p:cNvSpPr>
                <p:nvPr/>
              </p:nvSpPr>
              <p:spPr bwMode="auto">
                <a:xfrm>
                  <a:off x="4258" y="3645"/>
                  <a:ext cx="250" cy="1"/>
                </a:xfrm>
                <a:prstGeom prst="rect">
                  <a:avLst/>
                </a:prstGeom>
                <a:solidFill>
                  <a:srgbClr val="969696"/>
                </a:solidFill>
                <a:ln w="9525">
                  <a:noFill/>
                  <a:miter lim="800000"/>
                  <a:headEnd/>
                  <a:tailEnd/>
                </a:ln>
              </p:spPr>
              <p:txBody>
                <a:bodyPr>
                  <a:prstTxWarp prst="textNoShape">
                    <a:avLst/>
                  </a:prstTxWarp>
                </a:bodyPr>
                <a:lstStyle/>
                <a:p>
                  <a:endParaRPr lang="it-IT"/>
                </a:p>
              </p:txBody>
            </p:sp>
            <p:sp>
              <p:nvSpPr>
                <p:cNvPr id="1405431" name="Rectangle 503"/>
                <p:cNvSpPr>
                  <a:spLocks noChangeArrowheads="1"/>
                </p:cNvSpPr>
                <p:nvPr/>
              </p:nvSpPr>
              <p:spPr bwMode="auto">
                <a:xfrm>
                  <a:off x="4258" y="3646"/>
                  <a:ext cx="250" cy="2"/>
                </a:xfrm>
                <a:prstGeom prst="rect">
                  <a:avLst/>
                </a:prstGeom>
                <a:solidFill>
                  <a:srgbClr val="979797"/>
                </a:solidFill>
                <a:ln w="9525">
                  <a:noFill/>
                  <a:miter lim="800000"/>
                  <a:headEnd/>
                  <a:tailEnd/>
                </a:ln>
              </p:spPr>
              <p:txBody>
                <a:bodyPr>
                  <a:prstTxWarp prst="textNoShape">
                    <a:avLst/>
                  </a:prstTxWarp>
                </a:bodyPr>
                <a:lstStyle/>
                <a:p>
                  <a:endParaRPr lang="it-IT"/>
                </a:p>
              </p:txBody>
            </p:sp>
            <p:sp>
              <p:nvSpPr>
                <p:cNvPr id="1405432" name="Rectangle 504"/>
                <p:cNvSpPr>
                  <a:spLocks noChangeArrowheads="1"/>
                </p:cNvSpPr>
                <p:nvPr/>
              </p:nvSpPr>
              <p:spPr bwMode="auto">
                <a:xfrm>
                  <a:off x="4258" y="3648"/>
                  <a:ext cx="250" cy="1"/>
                </a:xfrm>
                <a:prstGeom prst="rect">
                  <a:avLst/>
                </a:prstGeom>
                <a:solidFill>
                  <a:srgbClr val="999999"/>
                </a:solidFill>
                <a:ln w="9525">
                  <a:noFill/>
                  <a:miter lim="800000"/>
                  <a:headEnd/>
                  <a:tailEnd/>
                </a:ln>
              </p:spPr>
              <p:txBody>
                <a:bodyPr>
                  <a:prstTxWarp prst="textNoShape">
                    <a:avLst/>
                  </a:prstTxWarp>
                </a:bodyPr>
                <a:lstStyle/>
                <a:p>
                  <a:endParaRPr lang="it-IT"/>
                </a:p>
              </p:txBody>
            </p:sp>
            <p:sp>
              <p:nvSpPr>
                <p:cNvPr id="1405433" name="Rectangle 505"/>
                <p:cNvSpPr>
                  <a:spLocks noChangeArrowheads="1"/>
                </p:cNvSpPr>
                <p:nvPr/>
              </p:nvSpPr>
              <p:spPr bwMode="auto">
                <a:xfrm>
                  <a:off x="4258" y="3649"/>
                  <a:ext cx="250" cy="2"/>
                </a:xfrm>
                <a:prstGeom prst="rect">
                  <a:avLst/>
                </a:prstGeom>
                <a:solidFill>
                  <a:srgbClr val="9A9A9A"/>
                </a:solidFill>
                <a:ln w="9525">
                  <a:noFill/>
                  <a:miter lim="800000"/>
                  <a:headEnd/>
                  <a:tailEnd/>
                </a:ln>
              </p:spPr>
              <p:txBody>
                <a:bodyPr>
                  <a:prstTxWarp prst="textNoShape">
                    <a:avLst/>
                  </a:prstTxWarp>
                </a:bodyPr>
                <a:lstStyle/>
                <a:p>
                  <a:endParaRPr lang="it-IT"/>
                </a:p>
              </p:txBody>
            </p:sp>
            <p:sp>
              <p:nvSpPr>
                <p:cNvPr id="1405434" name="Rectangle 506"/>
                <p:cNvSpPr>
                  <a:spLocks noChangeArrowheads="1"/>
                </p:cNvSpPr>
                <p:nvPr/>
              </p:nvSpPr>
              <p:spPr bwMode="auto">
                <a:xfrm>
                  <a:off x="4258" y="3651"/>
                  <a:ext cx="250" cy="2"/>
                </a:xfrm>
                <a:prstGeom prst="rect">
                  <a:avLst/>
                </a:prstGeom>
                <a:solidFill>
                  <a:srgbClr val="9C9C9C"/>
                </a:solidFill>
                <a:ln w="9525">
                  <a:noFill/>
                  <a:miter lim="800000"/>
                  <a:headEnd/>
                  <a:tailEnd/>
                </a:ln>
              </p:spPr>
              <p:txBody>
                <a:bodyPr>
                  <a:prstTxWarp prst="textNoShape">
                    <a:avLst/>
                  </a:prstTxWarp>
                </a:bodyPr>
                <a:lstStyle/>
                <a:p>
                  <a:endParaRPr lang="it-IT"/>
                </a:p>
              </p:txBody>
            </p:sp>
            <p:sp>
              <p:nvSpPr>
                <p:cNvPr id="1405435" name="Rectangle 507"/>
                <p:cNvSpPr>
                  <a:spLocks noChangeArrowheads="1"/>
                </p:cNvSpPr>
                <p:nvPr/>
              </p:nvSpPr>
              <p:spPr bwMode="auto">
                <a:xfrm>
                  <a:off x="4258" y="3653"/>
                  <a:ext cx="250" cy="1"/>
                </a:xfrm>
                <a:prstGeom prst="rect">
                  <a:avLst/>
                </a:prstGeom>
                <a:solidFill>
                  <a:srgbClr val="9E9E9E"/>
                </a:solidFill>
                <a:ln w="9525">
                  <a:noFill/>
                  <a:miter lim="800000"/>
                  <a:headEnd/>
                  <a:tailEnd/>
                </a:ln>
              </p:spPr>
              <p:txBody>
                <a:bodyPr>
                  <a:prstTxWarp prst="textNoShape">
                    <a:avLst/>
                  </a:prstTxWarp>
                </a:bodyPr>
                <a:lstStyle/>
                <a:p>
                  <a:endParaRPr lang="it-IT"/>
                </a:p>
              </p:txBody>
            </p:sp>
            <p:sp>
              <p:nvSpPr>
                <p:cNvPr id="1405436" name="Rectangle 508"/>
                <p:cNvSpPr>
                  <a:spLocks noChangeArrowheads="1"/>
                </p:cNvSpPr>
                <p:nvPr/>
              </p:nvSpPr>
              <p:spPr bwMode="auto">
                <a:xfrm>
                  <a:off x="4258" y="3654"/>
                  <a:ext cx="250" cy="2"/>
                </a:xfrm>
                <a:prstGeom prst="rect">
                  <a:avLst/>
                </a:prstGeom>
                <a:solidFill>
                  <a:srgbClr val="9F9F9F"/>
                </a:solidFill>
                <a:ln w="9525">
                  <a:noFill/>
                  <a:miter lim="800000"/>
                  <a:headEnd/>
                  <a:tailEnd/>
                </a:ln>
              </p:spPr>
              <p:txBody>
                <a:bodyPr>
                  <a:prstTxWarp prst="textNoShape">
                    <a:avLst/>
                  </a:prstTxWarp>
                </a:bodyPr>
                <a:lstStyle/>
                <a:p>
                  <a:endParaRPr lang="it-IT"/>
                </a:p>
              </p:txBody>
            </p:sp>
            <p:sp>
              <p:nvSpPr>
                <p:cNvPr id="1405437" name="Rectangle 509"/>
                <p:cNvSpPr>
                  <a:spLocks noChangeArrowheads="1"/>
                </p:cNvSpPr>
                <p:nvPr/>
              </p:nvSpPr>
              <p:spPr bwMode="auto">
                <a:xfrm>
                  <a:off x="4258" y="3656"/>
                  <a:ext cx="250" cy="1"/>
                </a:xfrm>
                <a:prstGeom prst="rect">
                  <a:avLst/>
                </a:prstGeom>
                <a:solidFill>
                  <a:srgbClr val="A1A1A1"/>
                </a:solidFill>
                <a:ln w="9525">
                  <a:noFill/>
                  <a:miter lim="800000"/>
                  <a:headEnd/>
                  <a:tailEnd/>
                </a:ln>
              </p:spPr>
              <p:txBody>
                <a:bodyPr>
                  <a:prstTxWarp prst="textNoShape">
                    <a:avLst/>
                  </a:prstTxWarp>
                </a:bodyPr>
                <a:lstStyle/>
                <a:p>
                  <a:endParaRPr lang="it-IT"/>
                </a:p>
              </p:txBody>
            </p:sp>
            <p:sp>
              <p:nvSpPr>
                <p:cNvPr id="1405438" name="Rectangle 510"/>
                <p:cNvSpPr>
                  <a:spLocks noChangeArrowheads="1"/>
                </p:cNvSpPr>
                <p:nvPr/>
              </p:nvSpPr>
              <p:spPr bwMode="auto">
                <a:xfrm>
                  <a:off x="4258" y="3657"/>
                  <a:ext cx="250" cy="2"/>
                </a:xfrm>
                <a:prstGeom prst="rect">
                  <a:avLst/>
                </a:prstGeom>
                <a:solidFill>
                  <a:srgbClr val="A2A2A2"/>
                </a:solidFill>
                <a:ln w="9525">
                  <a:noFill/>
                  <a:miter lim="800000"/>
                  <a:headEnd/>
                  <a:tailEnd/>
                </a:ln>
              </p:spPr>
              <p:txBody>
                <a:bodyPr>
                  <a:prstTxWarp prst="textNoShape">
                    <a:avLst/>
                  </a:prstTxWarp>
                </a:bodyPr>
                <a:lstStyle/>
                <a:p>
                  <a:endParaRPr lang="it-IT"/>
                </a:p>
              </p:txBody>
            </p:sp>
            <p:sp>
              <p:nvSpPr>
                <p:cNvPr id="1405439" name="Rectangle 511"/>
                <p:cNvSpPr>
                  <a:spLocks noChangeArrowheads="1"/>
                </p:cNvSpPr>
                <p:nvPr/>
              </p:nvSpPr>
              <p:spPr bwMode="auto">
                <a:xfrm>
                  <a:off x="4258" y="3659"/>
                  <a:ext cx="250" cy="2"/>
                </a:xfrm>
                <a:prstGeom prst="rect">
                  <a:avLst/>
                </a:prstGeom>
                <a:solidFill>
                  <a:srgbClr val="A4A4A4"/>
                </a:solidFill>
                <a:ln w="9525">
                  <a:noFill/>
                  <a:miter lim="800000"/>
                  <a:headEnd/>
                  <a:tailEnd/>
                </a:ln>
              </p:spPr>
              <p:txBody>
                <a:bodyPr>
                  <a:prstTxWarp prst="textNoShape">
                    <a:avLst/>
                  </a:prstTxWarp>
                </a:bodyPr>
                <a:lstStyle/>
                <a:p>
                  <a:endParaRPr lang="it-IT"/>
                </a:p>
              </p:txBody>
            </p:sp>
            <p:sp>
              <p:nvSpPr>
                <p:cNvPr id="1405440" name="Rectangle 512"/>
                <p:cNvSpPr>
                  <a:spLocks noChangeArrowheads="1"/>
                </p:cNvSpPr>
                <p:nvPr/>
              </p:nvSpPr>
              <p:spPr bwMode="auto">
                <a:xfrm>
                  <a:off x="4258" y="3661"/>
                  <a:ext cx="250" cy="1"/>
                </a:xfrm>
                <a:prstGeom prst="rect">
                  <a:avLst/>
                </a:prstGeom>
                <a:solidFill>
                  <a:srgbClr val="A5A5A5"/>
                </a:solidFill>
                <a:ln w="9525">
                  <a:noFill/>
                  <a:miter lim="800000"/>
                  <a:headEnd/>
                  <a:tailEnd/>
                </a:ln>
              </p:spPr>
              <p:txBody>
                <a:bodyPr>
                  <a:prstTxWarp prst="textNoShape">
                    <a:avLst/>
                  </a:prstTxWarp>
                </a:bodyPr>
                <a:lstStyle/>
                <a:p>
                  <a:endParaRPr lang="it-IT"/>
                </a:p>
              </p:txBody>
            </p:sp>
            <p:sp>
              <p:nvSpPr>
                <p:cNvPr id="1405441" name="Rectangle 513"/>
                <p:cNvSpPr>
                  <a:spLocks noChangeArrowheads="1"/>
                </p:cNvSpPr>
                <p:nvPr/>
              </p:nvSpPr>
              <p:spPr bwMode="auto">
                <a:xfrm>
                  <a:off x="4258" y="3662"/>
                  <a:ext cx="250" cy="2"/>
                </a:xfrm>
                <a:prstGeom prst="rect">
                  <a:avLst/>
                </a:prstGeom>
                <a:solidFill>
                  <a:srgbClr val="A6A6A6"/>
                </a:solidFill>
                <a:ln w="9525">
                  <a:noFill/>
                  <a:miter lim="800000"/>
                  <a:headEnd/>
                  <a:tailEnd/>
                </a:ln>
              </p:spPr>
              <p:txBody>
                <a:bodyPr>
                  <a:prstTxWarp prst="textNoShape">
                    <a:avLst/>
                  </a:prstTxWarp>
                </a:bodyPr>
                <a:lstStyle/>
                <a:p>
                  <a:endParaRPr lang="it-IT"/>
                </a:p>
              </p:txBody>
            </p:sp>
            <p:sp>
              <p:nvSpPr>
                <p:cNvPr id="1405442" name="Rectangle 514"/>
                <p:cNvSpPr>
                  <a:spLocks noChangeArrowheads="1"/>
                </p:cNvSpPr>
                <p:nvPr/>
              </p:nvSpPr>
              <p:spPr bwMode="auto">
                <a:xfrm>
                  <a:off x="4258" y="3664"/>
                  <a:ext cx="250" cy="1"/>
                </a:xfrm>
                <a:prstGeom prst="rect">
                  <a:avLst/>
                </a:prstGeom>
                <a:solidFill>
                  <a:srgbClr val="A8A8A8"/>
                </a:solidFill>
                <a:ln w="9525">
                  <a:noFill/>
                  <a:miter lim="800000"/>
                  <a:headEnd/>
                  <a:tailEnd/>
                </a:ln>
              </p:spPr>
              <p:txBody>
                <a:bodyPr>
                  <a:prstTxWarp prst="textNoShape">
                    <a:avLst/>
                  </a:prstTxWarp>
                </a:bodyPr>
                <a:lstStyle/>
                <a:p>
                  <a:endParaRPr lang="it-IT"/>
                </a:p>
              </p:txBody>
            </p:sp>
            <p:sp>
              <p:nvSpPr>
                <p:cNvPr id="1405443" name="Rectangle 515"/>
                <p:cNvSpPr>
                  <a:spLocks noChangeArrowheads="1"/>
                </p:cNvSpPr>
                <p:nvPr/>
              </p:nvSpPr>
              <p:spPr bwMode="auto">
                <a:xfrm>
                  <a:off x="4258" y="3665"/>
                  <a:ext cx="250" cy="2"/>
                </a:xfrm>
                <a:prstGeom prst="rect">
                  <a:avLst/>
                </a:prstGeom>
                <a:solidFill>
                  <a:srgbClr val="A9A9A9"/>
                </a:solidFill>
                <a:ln w="9525">
                  <a:noFill/>
                  <a:miter lim="800000"/>
                  <a:headEnd/>
                  <a:tailEnd/>
                </a:ln>
              </p:spPr>
              <p:txBody>
                <a:bodyPr>
                  <a:prstTxWarp prst="textNoShape">
                    <a:avLst/>
                  </a:prstTxWarp>
                </a:bodyPr>
                <a:lstStyle/>
                <a:p>
                  <a:endParaRPr lang="it-IT"/>
                </a:p>
              </p:txBody>
            </p:sp>
            <p:sp>
              <p:nvSpPr>
                <p:cNvPr id="1405444" name="Rectangle 516"/>
                <p:cNvSpPr>
                  <a:spLocks noChangeArrowheads="1"/>
                </p:cNvSpPr>
                <p:nvPr/>
              </p:nvSpPr>
              <p:spPr bwMode="auto">
                <a:xfrm>
                  <a:off x="4258" y="3667"/>
                  <a:ext cx="250" cy="2"/>
                </a:xfrm>
                <a:prstGeom prst="rect">
                  <a:avLst/>
                </a:prstGeom>
                <a:solidFill>
                  <a:srgbClr val="AAAAAA"/>
                </a:solidFill>
                <a:ln w="9525">
                  <a:noFill/>
                  <a:miter lim="800000"/>
                  <a:headEnd/>
                  <a:tailEnd/>
                </a:ln>
              </p:spPr>
              <p:txBody>
                <a:bodyPr>
                  <a:prstTxWarp prst="textNoShape">
                    <a:avLst/>
                  </a:prstTxWarp>
                </a:bodyPr>
                <a:lstStyle/>
                <a:p>
                  <a:endParaRPr lang="it-IT"/>
                </a:p>
              </p:txBody>
            </p:sp>
            <p:sp>
              <p:nvSpPr>
                <p:cNvPr id="1405445" name="Rectangle 517"/>
                <p:cNvSpPr>
                  <a:spLocks noChangeArrowheads="1"/>
                </p:cNvSpPr>
                <p:nvPr/>
              </p:nvSpPr>
              <p:spPr bwMode="auto">
                <a:xfrm>
                  <a:off x="4258" y="3669"/>
                  <a:ext cx="250" cy="1"/>
                </a:xfrm>
                <a:prstGeom prst="rect">
                  <a:avLst/>
                </a:prstGeom>
                <a:solidFill>
                  <a:srgbClr val="ABABAB"/>
                </a:solidFill>
                <a:ln w="9525">
                  <a:noFill/>
                  <a:miter lim="800000"/>
                  <a:headEnd/>
                  <a:tailEnd/>
                </a:ln>
              </p:spPr>
              <p:txBody>
                <a:bodyPr>
                  <a:prstTxWarp prst="textNoShape">
                    <a:avLst/>
                  </a:prstTxWarp>
                </a:bodyPr>
                <a:lstStyle/>
                <a:p>
                  <a:endParaRPr lang="it-IT"/>
                </a:p>
              </p:txBody>
            </p:sp>
            <p:sp>
              <p:nvSpPr>
                <p:cNvPr id="1405446" name="Rectangle 518"/>
                <p:cNvSpPr>
                  <a:spLocks noChangeArrowheads="1"/>
                </p:cNvSpPr>
                <p:nvPr/>
              </p:nvSpPr>
              <p:spPr bwMode="auto">
                <a:xfrm>
                  <a:off x="4258" y="3670"/>
                  <a:ext cx="250" cy="2"/>
                </a:xfrm>
                <a:prstGeom prst="rect">
                  <a:avLst/>
                </a:prstGeom>
                <a:solidFill>
                  <a:srgbClr val="ACACAC"/>
                </a:solidFill>
                <a:ln w="9525">
                  <a:noFill/>
                  <a:miter lim="800000"/>
                  <a:headEnd/>
                  <a:tailEnd/>
                </a:ln>
              </p:spPr>
              <p:txBody>
                <a:bodyPr>
                  <a:prstTxWarp prst="textNoShape">
                    <a:avLst/>
                  </a:prstTxWarp>
                </a:bodyPr>
                <a:lstStyle/>
                <a:p>
                  <a:endParaRPr lang="it-IT"/>
                </a:p>
              </p:txBody>
            </p:sp>
            <p:sp>
              <p:nvSpPr>
                <p:cNvPr id="1405447" name="Rectangle 519"/>
                <p:cNvSpPr>
                  <a:spLocks noChangeArrowheads="1"/>
                </p:cNvSpPr>
                <p:nvPr/>
              </p:nvSpPr>
              <p:spPr bwMode="auto">
                <a:xfrm>
                  <a:off x="4258" y="3672"/>
                  <a:ext cx="250" cy="1"/>
                </a:xfrm>
                <a:prstGeom prst="rect">
                  <a:avLst/>
                </a:prstGeom>
                <a:solidFill>
                  <a:srgbClr val="ADADAD"/>
                </a:solidFill>
                <a:ln w="9525">
                  <a:noFill/>
                  <a:miter lim="800000"/>
                  <a:headEnd/>
                  <a:tailEnd/>
                </a:ln>
              </p:spPr>
              <p:txBody>
                <a:bodyPr>
                  <a:prstTxWarp prst="textNoShape">
                    <a:avLst/>
                  </a:prstTxWarp>
                </a:bodyPr>
                <a:lstStyle/>
                <a:p>
                  <a:endParaRPr lang="it-IT"/>
                </a:p>
              </p:txBody>
            </p:sp>
            <p:sp>
              <p:nvSpPr>
                <p:cNvPr id="1405448" name="Rectangle 520"/>
                <p:cNvSpPr>
                  <a:spLocks noChangeArrowheads="1"/>
                </p:cNvSpPr>
                <p:nvPr/>
              </p:nvSpPr>
              <p:spPr bwMode="auto">
                <a:xfrm>
                  <a:off x="4258" y="3673"/>
                  <a:ext cx="250" cy="2"/>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405449" name="Rectangle 521"/>
                <p:cNvSpPr>
                  <a:spLocks noChangeArrowheads="1"/>
                </p:cNvSpPr>
                <p:nvPr/>
              </p:nvSpPr>
              <p:spPr bwMode="auto">
                <a:xfrm>
                  <a:off x="4258" y="3675"/>
                  <a:ext cx="250" cy="2"/>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405450" name="Rectangle 522"/>
                <p:cNvSpPr>
                  <a:spLocks noChangeArrowheads="1"/>
                </p:cNvSpPr>
                <p:nvPr/>
              </p:nvSpPr>
              <p:spPr bwMode="auto">
                <a:xfrm>
                  <a:off x="4258" y="3677"/>
                  <a:ext cx="250" cy="1"/>
                </a:xfrm>
                <a:prstGeom prst="rect">
                  <a:avLst/>
                </a:prstGeom>
                <a:solidFill>
                  <a:srgbClr val="B1B1B1"/>
                </a:solidFill>
                <a:ln w="9525">
                  <a:noFill/>
                  <a:miter lim="800000"/>
                  <a:headEnd/>
                  <a:tailEnd/>
                </a:ln>
              </p:spPr>
              <p:txBody>
                <a:bodyPr>
                  <a:prstTxWarp prst="textNoShape">
                    <a:avLst/>
                  </a:prstTxWarp>
                </a:bodyPr>
                <a:lstStyle/>
                <a:p>
                  <a:endParaRPr lang="it-IT"/>
                </a:p>
              </p:txBody>
            </p:sp>
            <p:sp>
              <p:nvSpPr>
                <p:cNvPr id="1405451" name="Rectangle 523"/>
                <p:cNvSpPr>
                  <a:spLocks noChangeArrowheads="1"/>
                </p:cNvSpPr>
                <p:nvPr/>
              </p:nvSpPr>
              <p:spPr bwMode="auto">
                <a:xfrm>
                  <a:off x="4258" y="3678"/>
                  <a:ext cx="250" cy="2"/>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405452" name="Rectangle 524"/>
                <p:cNvSpPr>
                  <a:spLocks noChangeArrowheads="1"/>
                </p:cNvSpPr>
                <p:nvPr/>
              </p:nvSpPr>
              <p:spPr bwMode="auto">
                <a:xfrm>
                  <a:off x="4258" y="3680"/>
                  <a:ext cx="250" cy="1"/>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405453" name="Rectangle 525"/>
                <p:cNvSpPr>
                  <a:spLocks noChangeArrowheads="1"/>
                </p:cNvSpPr>
                <p:nvPr/>
              </p:nvSpPr>
              <p:spPr bwMode="auto">
                <a:xfrm>
                  <a:off x="4258" y="3681"/>
                  <a:ext cx="250" cy="2"/>
                </a:xfrm>
                <a:prstGeom prst="rect">
                  <a:avLst/>
                </a:prstGeom>
                <a:solidFill>
                  <a:srgbClr val="B3B3B3"/>
                </a:solidFill>
                <a:ln w="9525">
                  <a:noFill/>
                  <a:miter lim="800000"/>
                  <a:headEnd/>
                  <a:tailEnd/>
                </a:ln>
              </p:spPr>
              <p:txBody>
                <a:bodyPr>
                  <a:prstTxWarp prst="textNoShape">
                    <a:avLst/>
                  </a:prstTxWarp>
                </a:bodyPr>
                <a:lstStyle/>
                <a:p>
                  <a:endParaRPr lang="it-IT"/>
                </a:p>
              </p:txBody>
            </p:sp>
            <p:sp>
              <p:nvSpPr>
                <p:cNvPr id="1405454" name="Rectangle 526"/>
                <p:cNvSpPr>
                  <a:spLocks noChangeArrowheads="1"/>
                </p:cNvSpPr>
                <p:nvPr/>
              </p:nvSpPr>
              <p:spPr bwMode="auto">
                <a:xfrm>
                  <a:off x="4258" y="3683"/>
                  <a:ext cx="250" cy="2"/>
                </a:xfrm>
                <a:prstGeom prst="rect">
                  <a:avLst/>
                </a:prstGeom>
                <a:solidFill>
                  <a:srgbClr val="B4B4B4"/>
                </a:solidFill>
                <a:ln w="9525">
                  <a:noFill/>
                  <a:miter lim="800000"/>
                  <a:headEnd/>
                  <a:tailEnd/>
                </a:ln>
              </p:spPr>
              <p:txBody>
                <a:bodyPr>
                  <a:prstTxWarp prst="textNoShape">
                    <a:avLst/>
                  </a:prstTxWarp>
                </a:bodyPr>
                <a:lstStyle/>
                <a:p>
                  <a:endParaRPr lang="it-IT"/>
                </a:p>
              </p:txBody>
            </p:sp>
            <p:sp>
              <p:nvSpPr>
                <p:cNvPr id="1405455" name="Rectangle 527"/>
                <p:cNvSpPr>
                  <a:spLocks noChangeArrowheads="1"/>
                </p:cNvSpPr>
                <p:nvPr/>
              </p:nvSpPr>
              <p:spPr bwMode="auto">
                <a:xfrm>
                  <a:off x="4258" y="3685"/>
                  <a:ext cx="250" cy="1"/>
                </a:xfrm>
                <a:prstGeom prst="rect">
                  <a:avLst/>
                </a:prstGeom>
                <a:solidFill>
                  <a:srgbClr val="B5B5B5"/>
                </a:solidFill>
                <a:ln w="9525">
                  <a:noFill/>
                  <a:miter lim="800000"/>
                  <a:headEnd/>
                  <a:tailEnd/>
                </a:ln>
              </p:spPr>
              <p:txBody>
                <a:bodyPr>
                  <a:prstTxWarp prst="textNoShape">
                    <a:avLst/>
                  </a:prstTxWarp>
                </a:bodyPr>
                <a:lstStyle/>
                <a:p>
                  <a:endParaRPr lang="it-IT"/>
                </a:p>
              </p:txBody>
            </p:sp>
            <p:sp>
              <p:nvSpPr>
                <p:cNvPr id="1405456" name="Rectangle 528"/>
                <p:cNvSpPr>
                  <a:spLocks noChangeArrowheads="1"/>
                </p:cNvSpPr>
                <p:nvPr/>
              </p:nvSpPr>
              <p:spPr bwMode="auto">
                <a:xfrm>
                  <a:off x="4258" y="3686"/>
                  <a:ext cx="250" cy="2"/>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405457" name="Rectangle 529"/>
                <p:cNvSpPr>
                  <a:spLocks noChangeArrowheads="1"/>
                </p:cNvSpPr>
                <p:nvPr/>
              </p:nvSpPr>
              <p:spPr bwMode="auto">
                <a:xfrm>
                  <a:off x="4258" y="3688"/>
                  <a:ext cx="250" cy="2"/>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405458" name="Rectangle 530"/>
                <p:cNvSpPr>
                  <a:spLocks noChangeArrowheads="1"/>
                </p:cNvSpPr>
                <p:nvPr/>
              </p:nvSpPr>
              <p:spPr bwMode="auto">
                <a:xfrm>
                  <a:off x="4258" y="3690"/>
                  <a:ext cx="250" cy="1"/>
                </a:xfrm>
                <a:prstGeom prst="rect">
                  <a:avLst/>
                </a:prstGeom>
                <a:solidFill>
                  <a:srgbClr val="B7B7B7"/>
                </a:solidFill>
                <a:ln w="9525">
                  <a:noFill/>
                  <a:miter lim="800000"/>
                  <a:headEnd/>
                  <a:tailEnd/>
                </a:ln>
              </p:spPr>
              <p:txBody>
                <a:bodyPr>
                  <a:prstTxWarp prst="textNoShape">
                    <a:avLst/>
                  </a:prstTxWarp>
                </a:bodyPr>
                <a:lstStyle/>
                <a:p>
                  <a:endParaRPr lang="it-IT"/>
                </a:p>
              </p:txBody>
            </p:sp>
            <p:sp>
              <p:nvSpPr>
                <p:cNvPr id="1405459" name="Rectangle 531"/>
                <p:cNvSpPr>
                  <a:spLocks noChangeArrowheads="1"/>
                </p:cNvSpPr>
                <p:nvPr/>
              </p:nvSpPr>
              <p:spPr bwMode="auto">
                <a:xfrm>
                  <a:off x="4258" y="3691"/>
                  <a:ext cx="250" cy="2"/>
                </a:xfrm>
                <a:prstGeom prst="rect">
                  <a:avLst/>
                </a:prstGeom>
                <a:solidFill>
                  <a:srgbClr val="B8B8B8"/>
                </a:solidFill>
                <a:ln w="9525">
                  <a:noFill/>
                  <a:miter lim="800000"/>
                  <a:headEnd/>
                  <a:tailEnd/>
                </a:ln>
              </p:spPr>
              <p:txBody>
                <a:bodyPr>
                  <a:prstTxWarp prst="textNoShape">
                    <a:avLst/>
                  </a:prstTxWarp>
                </a:bodyPr>
                <a:lstStyle/>
                <a:p>
                  <a:endParaRPr lang="it-IT"/>
                </a:p>
              </p:txBody>
            </p:sp>
            <p:sp>
              <p:nvSpPr>
                <p:cNvPr id="1405460" name="Rectangle 532"/>
                <p:cNvSpPr>
                  <a:spLocks noChangeArrowheads="1"/>
                </p:cNvSpPr>
                <p:nvPr/>
              </p:nvSpPr>
              <p:spPr bwMode="auto">
                <a:xfrm>
                  <a:off x="4258" y="3693"/>
                  <a:ext cx="250" cy="1"/>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405461" name="Rectangle 533"/>
                <p:cNvSpPr>
                  <a:spLocks noChangeArrowheads="1"/>
                </p:cNvSpPr>
                <p:nvPr/>
              </p:nvSpPr>
              <p:spPr bwMode="auto">
                <a:xfrm>
                  <a:off x="4258" y="3694"/>
                  <a:ext cx="250" cy="2"/>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405462" name="Rectangle 534"/>
                <p:cNvSpPr>
                  <a:spLocks noChangeArrowheads="1"/>
                </p:cNvSpPr>
                <p:nvPr/>
              </p:nvSpPr>
              <p:spPr bwMode="auto">
                <a:xfrm>
                  <a:off x="4258" y="3696"/>
                  <a:ext cx="250" cy="2"/>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405463" name="Rectangle 535"/>
                <p:cNvSpPr>
                  <a:spLocks noChangeArrowheads="1"/>
                </p:cNvSpPr>
                <p:nvPr/>
              </p:nvSpPr>
              <p:spPr bwMode="auto">
                <a:xfrm>
                  <a:off x="4258" y="3698"/>
                  <a:ext cx="250" cy="1"/>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405464" name="Rectangle 536"/>
                <p:cNvSpPr>
                  <a:spLocks noChangeArrowheads="1"/>
                </p:cNvSpPr>
                <p:nvPr/>
              </p:nvSpPr>
              <p:spPr bwMode="auto">
                <a:xfrm>
                  <a:off x="4258" y="3699"/>
                  <a:ext cx="250" cy="2"/>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405465" name="Rectangle 537"/>
                <p:cNvSpPr>
                  <a:spLocks noChangeArrowheads="1"/>
                </p:cNvSpPr>
                <p:nvPr/>
              </p:nvSpPr>
              <p:spPr bwMode="auto">
                <a:xfrm>
                  <a:off x="4258" y="3701"/>
                  <a:ext cx="250" cy="1"/>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405466" name="Rectangle 538"/>
                <p:cNvSpPr>
                  <a:spLocks noChangeArrowheads="1"/>
                </p:cNvSpPr>
                <p:nvPr/>
              </p:nvSpPr>
              <p:spPr bwMode="auto">
                <a:xfrm>
                  <a:off x="4258" y="3702"/>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405467" name="Rectangle 539"/>
                <p:cNvSpPr>
                  <a:spLocks noChangeArrowheads="1"/>
                </p:cNvSpPr>
                <p:nvPr/>
              </p:nvSpPr>
              <p:spPr bwMode="auto">
                <a:xfrm>
                  <a:off x="4258" y="3704"/>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405468" name="Rectangle 540"/>
                <p:cNvSpPr>
                  <a:spLocks noChangeArrowheads="1"/>
                </p:cNvSpPr>
                <p:nvPr/>
              </p:nvSpPr>
              <p:spPr bwMode="auto">
                <a:xfrm>
                  <a:off x="4258" y="3706"/>
                  <a:ext cx="250" cy="1"/>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405469" name="Rectangle 541"/>
                <p:cNvSpPr>
                  <a:spLocks noChangeArrowheads="1"/>
                </p:cNvSpPr>
                <p:nvPr/>
              </p:nvSpPr>
              <p:spPr bwMode="auto">
                <a:xfrm>
                  <a:off x="4258" y="3707"/>
                  <a:ext cx="250" cy="2"/>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405470" name="Rectangle 542"/>
                <p:cNvSpPr>
                  <a:spLocks noChangeArrowheads="1"/>
                </p:cNvSpPr>
                <p:nvPr/>
              </p:nvSpPr>
              <p:spPr bwMode="auto">
                <a:xfrm>
                  <a:off x="4258" y="3709"/>
                  <a:ext cx="250" cy="1"/>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405471" name="Rectangle 543"/>
                <p:cNvSpPr>
                  <a:spLocks noChangeArrowheads="1"/>
                </p:cNvSpPr>
                <p:nvPr/>
              </p:nvSpPr>
              <p:spPr bwMode="auto">
                <a:xfrm>
                  <a:off x="4258" y="3710"/>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472" name="Rectangle 544"/>
                <p:cNvSpPr>
                  <a:spLocks noChangeArrowheads="1"/>
                </p:cNvSpPr>
                <p:nvPr/>
              </p:nvSpPr>
              <p:spPr bwMode="auto">
                <a:xfrm>
                  <a:off x="4258" y="3712"/>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473" name="Rectangle 545"/>
                <p:cNvSpPr>
                  <a:spLocks noChangeArrowheads="1"/>
                </p:cNvSpPr>
                <p:nvPr/>
              </p:nvSpPr>
              <p:spPr bwMode="auto">
                <a:xfrm>
                  <a:off x="4258" y="3714"/>
                  <a:ext cx="250" cy="1"/>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474" name="Rectangle 546"/>
                <p:cNvSpPr>
                  <a:spLocks noChangeArrowheads="1"/>
                </p:cNvSpPr>
                <p:nvPr/>
              </p:nvSpPr>
              <p:spPr bwMode="auto">
                <a:xfrm>
                  <a:off x="4258" y="3715"/>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405475" name="Rectangle 547"/>
                <p:cNvSpPr>
                  <a:spLocks noChangeArrowheads="1"/>
                </p:cNvSpPr>
                <p:nvPr/>
              </p:nvSpPr>
              <p:spPr bwMode="auto">
                <a:xfrm>
                  <a:off x="4258" y="3717"/>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476" name="Rectangle 548"/>
                <p:cNvSpPr>
                  <a:spLocks noChangeArrowheads="1"/>
                </p:cNvSpPr>
                <p:nvPr/>
              </p:nvSpPr>
              <p:spPr bwMode="auto">
                <a:xfrm>
                  <a:off x="4258" y="3718"/>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477" name="Rectangle 549"/>
                <p:cNvSpPr>
                  <a:spLocks noChangeArrowheads="1"/>
                </p:cNvSpPr>
                <p:nvPr/>
              </p:nvSpPr>
              <p:spPr bwMode="auto">
                <a:xfrm>
                  <a:off x="4258" y="3720"/>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grpSp>
          <p:sp>
            <p:nvSpPr>
              <p:cNvPr id="1405478" name="Rectangle 550"/>
              <p:cNvSpPr>
                <a:spLocks noChangeArrowheads="1"/>
              </p:cNvSpPr>
              <p:nvPr/>
            </p:nvSpPr>
            <p:spPr bwMode="auto">
              <a:xfrm>
                <a:off x="4258" y="3722"/>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405479" name="Rectangle 551"/>
              <p:cNvSpPr>
                <a:spLocks noChangeArrowheads="1"/>
              </p:cNvSpPr>
              <p:nvPr/>
            </p:nvSpPr>
            <p:spPr bwMode="auto">
              <a:xfrm>
                <a:off x="4258" y="3723"/>
                <a:ext cx="250" cy="2"/>
              </a:xfrm>
              <a:prstGeom prst="rect">
                <a:avLst/>
              </a:prstGeom>
              <a:solidFill>
                <a:srgbClr val="C0C0C0"/>
              </a:solidFill>
              <a:ln w="9525">
                <a:noFill/>
                <a:miter lim="800000"/>
                <a:headEnd/>
                <a:tailEnd/>
              </a:ln>
            </p:spPr>
            <p:txBody>
              <a:bodyPr>
                <a:prstTxWarp prst="textNoShape">
                  <a:avLst/>
                </a:prstTxWarp>
              </a:bodyPr>
              <a:lstStyle/>
              <a:p>
                <a:endParaRPr lang="it-IT"/>
              </a:p>
            </p:txBody>
          </p:sp>
        </p:grpSp>
        <p:sp>
          <p:nvSpPr>
            <p:cNvPr id="1405480" name="Freeform 552"/>
            <p:cNvSpPr>
              <a:spLocks/>
            </p:cNvSpPr>
            <p:nvPr/>
          </p:nvSpPr>
          <p:spPr bwMode="auto">
            <a:xfrm>
              <a:off x="4258" y="3403"/>
              <a:ext cx="247" cy="79"/>
            </a:xfrm>
            <a:custGeom>
              <a:avLst/>
              <a:gdLst/>
              <a:ahLst/>
              <a:cxnLst>
                <a:cxn ang="0">
                  <a:pos x="0" y="40"/>
                </a:cxn>
                <a:cxn ang="0">
                  <a:pos x="2" y="49"/>
                </a:cxn>
                <a:cxn ang="0">
                  <a:pos x="11" y="55"/>
                </a:cxn>
                <a:cxn ang="0">
                  <a:pos x="21" y="61"/>
                </a:cxn>
                <a:cxn ang="0">
                  <a:pos x="36" y="68"/>
                </a:cxn>
                <a:cxn ang="0">
                  <a:pos x="55" y="73"/>
                </a:cxn>
                <a:cxn ang="0">
                  <a:pos x="76" y="76"/>
                </a:cxn>
                <a:cxn ang="0">
                  <a:pos x="98" y="79"/>
                </a:cxn>
                <a:cxn ang="0">
                  <a:pos x="123" y="79"/>
                </a:cxn>
                <a:cxn ang="0">
                  <a:pos x="149" y="79"/>
                </a:cxn>
                <a:cxn ang="0">
                  <a:pos x="171" y="76"/>
                </a:cxn>
                <a:cxn ang="0">
                  <a:pos x="192" y="73"/>
                </a:cxn>
                <a:cxn ang="0">
                  <a:pos x="211" y="68"/>
                </a:cxn>
                <a:cxn ang="0">
                  <a:pos x="226" y="61"/>
                </a:cxn>
                <a:cxn ang="0">
                  <a:pos x="236" y="55"/>
                </a:cxn>
                <a:cxn ang="0">
                  <a:pos x="245" y="49"/>
                </a:cxn>
                <a:cxn ang="0">
                  <a:pos x="247" y="40"/>
                </a:cxn>
                <a:cxn ang="0">
                  <a:pos x="245" y="32"/>
                </a:cxn>
                <a:cxn ang="0">
                  <a:pos x="236" y="24"/>
                </a:cxn>
                <a:cxn ang="0">
                  <a:pos x="226" y="18"/>
                </a:cxn>
                <a:cxn ang="0">
                  <a:pos x="211" y="12"/>
                </a:cxn>
                <a:cxn ang="0">
                  <a:pos x="192" y="7"/>
                </a:cxn>
                <a:cxn ang="0">
                  <a:pos x="171" y="3"/>
                </a:cxn>
                <a:cxn ang="0">
                  <a:pos x="149" y="2"/>
                </a:cxn>
                <a:cxn ang="0">
                  <a:pos x="123" y="0"/>
                </a:cxn>
                <a:cxn ang="0">
                  <a:pos x="98" y="2"/>
                </a:cxn>
                <a:cxn ang="0">
                  <a:pos x="76" y="3"/>
                </a:cxn>
                <a:cxn ang="0">
                  <a:pos x="55" y="7"/>
                </a:cxn>
                <a:cxn ang="0">
                  <a:pos x="36" y="12"/>
                </a:cxn>
                <a:cxn ang="0">
                  <a:pos x="21" y="18"/>
                </a:cxn>
                <a:cxn ang="0">
                  <a:pos x="11" y="24"/>
                </a:cxn>
                <a:cxn ang="0">
                  <a:pos x="2" y="32"/>
                </a:cxn>
                <a:cxn ang="0">
                  <a:pos x="0" y="40"/>
                </a:cxn>
              </a:cxnLst>
              <a:rect l="0" t="0" r="r" b="b"/>
              <a:pathLst>
                <a:path w="247" h="79">
                  <a:moveTo>
                    <a:pt x="0" y="40"/>
                  </a:moveTo>
                  <a:lnTo>
                    <a:pt x="2" y="49"/>
                  </a:lnTo>
                  <a:lnTo>
                    <a:pt x="11" y="55"/>
                  </a:lnTo>
                  <a:lnTo>
                    <a:pt x="21" y="61"/>
                  </a:lnTo>
                  <a:lnTo>
                    <a:pt x="36" y="68"/>
                  </a:lnTo>
                  <a:lnTo>
                    <a:pt x="55" y="73"/>
                  </a:lnTo>
                  <a:lnTo>
                    <a:pt x="76" y="76"/>
                  </a:lnTo>
                  <a:lnTo>
                    <a:pt x="98" y="79"/>
                  </a:lnTo>
                  <a:lnTo>
                    <a:pt x="123" y="79"/>
                  </a:lnTo>
                  <a:lnTo>
                    <a:pt x="149" y="79"/>
                  </a:lnTo>
                  <a:lnTo>
                    <a:pt x="171" y="76"/>
                  </a:lnTo>
                  <a:lnTo>
                    <a:pt x="192" y="73"/>
                  </a:lnTo>
                  <a:lnTo>
                    <a:pt x="211" y="68"/>
                  </a:lnTo>
                  <a:lnTo>
                    <a:pt x="226" y="61"/>
                  </a:lnTo>
                  <a:lnTo>
                    <a:pt x="236" y="55"/>
                  </a:lnTo>
                  <a:lnTo>
                    <a:pt x="245" y="49"/>
                  </a:lnTo>
                  <a:lnTo>
                    <a:pt x="247" y="40"/>
                  </a:lnTo>
                  <a:lnTo>
                    <a:pt x="245" y="32"/>
                  </a:lnTo>
                  <a:lnTo>
                    <a:pt x="236" y="24"/>
                  </a:lnTo>
                  <a:lnTo>
                    <a:pt x="226" y="18"/>
                  </a:lnTo>
                  <a:lnTo>
                    <a:pt x="211" y="12"/>
                  </a:lnTo>
                  <a:lnTo>
                    <a:pt x="192" y="7"/>
                  </a:lnTo>
                  <a:lnTo>
                    <a:pt x="171" y="3"/>
                  </a:lnTo>
                  <a:lnTo>
                    <a:pt x="149" y="2"/>
                  </a:lnTo>
                  <a:lnTo>
                    <a:pt x="123" y="0"/>
                  </a:lnTo>
                  <a:lnTo>
                    <a:pt x="98" y="2"/>
                  </a:lnTo>
                  <a:lnTo>
                    <a:pt x="76" y="3"/>
                  </a:lnTo>
                  <a:lnTo>
                    <a:pt x="55" y="7"/>
                  </a:lnTo>
                  <a:lnTo>
                    <a:pt x="36" y="12"/>
                  </a:lnTo>
                  <a:lnTo>
                    <a:pt x="21" y="18"/>
                  </a:lnTo>
                  <a:lnTo>
                    <a:pt x="11" y="24"/>
                  </a:lnTo>
                  <a:lnTo>
                    <a:pt x="2" y="32"/>
                  </a:lnTo>
                  <a:lnTo>
                    <a:pt x="0" y="40"/>
                  </a:lnTo>
                  <a:close/>
                </a:path>
              </a:pathLst>
            </a:custGeom>
            <a:solidFill>
              <a:srgbClr val="CDCDCD"/>
            </a:solidFill>
            <a:ln w="9525">
              <a:noFill/>
              <a:round/>
              <a:headEnd/>
              <a:tailEnd/>
            </a:ln>
          </p:spPr>
          <p:txBody>
            <a:bodyPr>
              <a:prstTxWarp prst="textNoShape">
                <a:avLst/>
              </a:prstTxWarp>
            </a:bodyPr>
            <a:lstStyle/>
            <a:p>
              <a:endParaRPr lang="it-IT"/>
            </a:p>
          </p:txBody>
        </p:sp>
        <p:sp>
          <p:nvSpPr>
            <p:cNvPr id="1405481" name="Freeform 553"/>
            <p:cNvSpPr>
              <a:spLocks/>
            </p:cNvSpPr>
            <p:nvPr/>
          </p:nvSpPr>
          <p:spPr bwMode="auto">
            <a:xfrm>
              <a:off x="4258" y="3403"/>
              <a:ext cx="247" cy="319"/>
            </a:xfrm>
            <a:custGeom>
              <a:avLst/>
              <a:gdLst/>
              <a:ahLst/>
              <a:cxnLst>
                <a:cxn ang="0">
                  <a:pos x="123" y="0"/>
                </a:cxn>
                <a:cxn ang="0">
                  <a:pos x="98" y="2"/>
                </a:cxn>
                <a:cxn ang="0">
                  <a:pos x="76" y="3"/>
                </a:cxn>
                <a:cxn ang="0">
                  <a:pos x="55" y="7"/>
                </a:cxn>
                <a:cxn ang="0">
                  <a:pos x="36" y="12"/>
                </a:cxn>
                <a:cxn ang="0">
                  <a:pos x="21" y="18"/>
                </a:cxn>
                <a:cxn ang="0">
                  <a:pos x="11" y="24"/>
                </a:cxn>
                <a:cxn ang="0">
                  <a:pos x="2" y="32"/>
                </a:cxn>
                <a:cxn ang="0">
                  <a:pos x="0" y="40"/>
                </a:cxn>
                <a:cxn ang="0">
                  <a:pos x="0" y="278"/>
                </a:cxn>
                <a:cxn ang="0">
                  <a:pos x="2" y="287"/>
                </a:cxn>
                <a:cxn ang="0">
                  <a:pos x="11" y="295"/>
                </a:cxn>
                <a:cxn ang="0">
                  <a:pos x="21" y="301"/>
                </a:cxn>
                <a:cxn ang="0">
                  <a:pos x="36" y="307"/>
                </a:cxn>
                <a:cxn ang="0">
                  <a:pos x="55" y="312"/>
                </a:cxn>
                <a:cxn ang="0">
                  <a:pos x="76" y="315"/>
                </a:cxn>
                <a:cxn ang="0">
                  <a:pos x="98" y="319"/>
                </a:cxn>
                <a:cxn ang="0">
                  <a:pos x="123" y="319"/>
                </a:cxn>
                <a:cxn ang="0">
                  <a:pos x="149" y="319"/>
                </a:cxn>
                <a:cxn ang="0">
                  <a:pos x="171" y="315"/>
                </a:cxn>
                <a:cxn ang="0">
                  <a:pos x="192" y="312"/>
                </a:cxn>
                <a:cxn ang="0">
                  <a:pos x="211" y="307"/>
                </a:cxn>
                <a:cxn ang="0">
                  <a:pos x="226" y="301"/>
                </a:cxn>
                <a:cxn ang="0">
                  <a:pos x="236" y="295"/>
                </a:cxn>
                <a:cxn ang="0">
                  <a:pos x="245" y="287"/>
                </a:cxn>
                <a:cxn ang="0">
                  <a:pos x="247" y="278"/>
                </a:cxn>
                <a:cxn ang="0">
                  <a:pos x="247" y="40"/>
                </a:cxn>
                <a:cxn ang="0">
                  <a:pos x="245" y="32"/>
                </a:cxn>
                <a:cxn ang="0">
                  <a:pos x="236" y="24"/>
                </a:cxn>
                <a:cxn ang="0">
                  <a:pos x="226" y="18"/>
                </a:cxn>
                <a:cxn ang="0">
                  <a:pos x="211" y="12"/>
                </a:cxn>
                <a:cxn ang="0">
                  <a:pos x="192" y="7"/>
                </a:cxn>
                <a:cxn ang="0">
                  <a:pos x="171" y="3"/>
                </a:cxn>
                <a:cxn ang="0">
                  <a:pos x="149" y="2"/>
                </a:cxn>
                <a:cxn ang="0">
                  <a:pos x="123" y="0"/>
                </a:cxn>
              </a:cxnLst>
              <a:rect l="0" t="0" r="r" b="b"/>
              <a:pathLst>
                <a:path w="247" h="319">
                  <a:moveTo>
                    <a:pt x="123" y="0"/>
                  </a:moveTo>
                  <a:lnTo>
                    <a:pt x="98" y="2"/>
                  </a:lnTo>
                  <a:lnTo>
                    <a:pt x="76" y="3"/>
                  </a:lnTo>
                  <a:lnTo>
                    <a:pt x="55" y="7"/>
                  </a:lnTo>
                  <a:lnTo>
                    <a:pt x="36" y="12"/>
                  </a:lnTo>
                  <a:lnTo>
                    <a:pt x="21" y="18"/>
                  </a:lnTo>
                  <a:lnTo>
                    <a:pt x="11" y="24"/>
                  </a:lnTo>
                  <a:lnTo>
                    <a:pt x="2" y="32"/>
                  </a:lnTo>
                  <a:lnTo>
                    <a:pt x="0" y="40"/>
                  </a:lnTo>
                  <a:lnTo>
                    <a:pt x="0" y="278"/>
                  </a:lnTo>
                  <a:lnTo>
                    <a:pt x="2" y="287"/>
                  </a:lnTo>
                  <a:lnTo>
                    <a:pt x="11" y="295"/>
                  </a:lnTo>
                  <a:lnTo>
                    <a:pt x="21" y="301"/>
                  </a:lnTo>
                  <a:lnTo>
                    <a:pt x="36" y="307"/>
                  </a:lnTo>
                  <a:lnTo>
                    <a:pt x="55" y="312"/>
                  </a:lnTo>
                  <a:lnTo>
                    <a:pt x="76" y="315"/>
                  </a:lnTo>
                  <a:lnTo>
                    <a:pt x="98" y="319"/>
                  </a:lnTo>
                  <a:lnTo>
                    <a:pt x="123" y="319"/>
                  </a:lnTo>
                  <a:lnTo>
                    <a:pt x="149" y="319"/>
                  </a:lnTo>
                  <a:lnTo>
                    <a:pt x="171" y="315"/>
                  </a:lnTo>
                  <a:lnTo>
                    <a:pt x="192" y="312"/>
                  </a:lnTo>
                  <a:lnTo>
                    <a:pt x="211" y="307"/>
                  </a:lnTo>
                  <a:lnTo>
                    <a:pt x="226" y="301"/>
                  </a:lnTo>
                  <a:lnTo>
                    <a:pt x="236" y="295"/>
                  </a:lnTo>
                  <a:lnTo>
                    <a:pt x="245" y="287"/>
                  </a:lnTo>
                  <a:lnTo>
                    <a:pt x="247" y="278"/>
                  </a:lnTo>
                  <a:lnTo>
                    <a:pt x="247" y="40"/>
                  </a:lnTo>
                  <a:lnTo>
                    <a:pt x="245" y="32"/>
                  </a:lnTo>
                  <a:lnTo>
                    <a:pt x="236" y="24"/>
                  </a:lnTo>
                  <a:lnTo>
                    <a:pt x="226" y="18"/>
                  </a:lnTo>
                  <a:lnTo>
                    <a:pt x="211" y="12"/>
                  </a:lnTo>
                  <a:lnTo>
                    <a:pt x="192" y="7"/>
                  </a:lnTo>
                  <a:lnTo>
                    <a:pt x="171" y="3"/>
                  </a:lnTo>
                  <a:lnTo>
                    <a:pt x="149" y="2"/>
                  </a:lnTo>
                  <a:lnTo>
                    <a:pt x="123" y="0"/>
                  </a:lnTo>
                  <a:close/>
                </a:path>
              </a:pathLst>
            </a:custGeom>
            <a:noFill/>
            <a:ln w="7938">
              <a:solidFill>
                <a:srgbClr val="000000"/>
              </a:solidFill>
              <a:prstDash val="solid"/>
              <a:round/>
              <a:headEnd/>
              <a:tailEnd/>
            </a:ln>
          </p:spPr>
          <p:txBody>
            <a:bodyPr>
              <a:prstTxWarp prst="textNoShape">
                <a:avLst/>
              </a:prstTxWarp>
            </a:bodyPr>
            <a:lstStyle/>
            <a:p>
              <a:endParaRPr lang="it-IT"/>
            </a:p>
          </p:txBody>
        </p:sp>
        <p:sp>
          <p:nvSpPr>
            <p:cNvPr id="1405482" name="Freeform 554"/>
            <p:cNvSpPr>
              <a:spLocks/>
            </p:cNvSpPr>
            <p:nvPr/>
          </p:nvSpPr>
          <p:spPr bwMode="auto">
            <a:xfrm>
              <a:off x="4258" y="3443"/>
              <a:ext cx="247" cy="39"/>
            </a:xfrm>
            <a:custGeom>
              <a:avLst/>
              <a:gdLst/>
              <a:ahLst/>
              <a:cxnLst>
                <a:cxn ang="0">
                  <a:pos x="0" y="0"/>
                </a:cxn>
                <a:cxn ang="0">
                  <a:pos x="2" y="9"/>
                </a:cxn>
                <a:cxn ang="0">
                  <a:pos x="11" y="15"/>
                </a:cxn>
                <a:cxn ang="0">
                  <a:pos x="21" y="21"/>
                </a:cxn>
                <a:cxn ang="0">
                  <a:pos x="36" y="28"/>
                </a:cxn>
                <a:cxn ang="0">
                  <a:pos x="55" y="33"/>
                </a:cxn>
                <a:cxn ang="0">
                  <a:pos x="76" y="36"/>
                </a:cxn>
                <a:cxn ang="0">
                  <a:pos x="98" y="39"/>
                </a:cxn>
                <a:cxn ang="0">
                  <a:pos x="123" y="39"/>
                </a:cxn>
                <a:cxn ang="0">
                  <a:pos x="149" y="39"/>
                </a:cxn>
                <a:cxn ang="0">
                  <a:pos x="171" y="36"/>
                </a:cxn>
                <a:cxn ang="0">
                  <a:pos x="192" y="33"/>
                </a:cxn>
                <a:cxn ang="0">
                  <a:pos x="211" y="28"/>
                </a:cxn>
                <a:cxn ang="0">
                  <a:pos x="226" y="21"/>
                </a:cxn>
                <a:cxn ang="0">
                  <a:pos x="236" y="15"/>
                </a:cxn>
                <a:cxn ang="0">
                  <a:pos x="245" y="9"/>
                </a:cxn>
                <a:cxn ang="0">
                  <a:pos x="247" y="0"/>
                </a:cxn>
              </a:cxnLst>
              <a:rect l="0" t="0" r="r" b="b"/>
              <a:pathLst>
                <a:path w="247" h="39">
                  <a:moveTo>
                    <a:pt x="0" y="0"/>
                  </a:moveTo>
                  <a:lnTo>
                    <a:pt x="2" y="9"/>
                  </a:lnTo>
                  <a:lnTo>
                    <a:pt x="11" y="15"/>
                  </a:lnTo>
                  <a:lnTo>
                    <a:pt x="21" y="21"/>
                  </a:lnTo>
                  <a:lnTo>
                    <a:pt x="36" y="28"/>
                  </a:lnTo>
                  <a:lnTo>
                    <a:pt x="55" y="33"/>
                  </a:lnTo>
                  <a:lnTo>
                    <a:pt x="76" y="36"/>
                  </a:lnTo>
                  <a:lnTo>
                    <a:pt x="98" y="39"/>
                  </a:lnTo>
                  <a:lnTo>
                    <a:pt x="123" y="39"/>
                  </a:lnTo>
                  <a:lnTo>
                    <a:pt x="149" y="39"/>
                  </a:lnTo>
                  <a:lnTo>
                    <a:pt x="171" y="36"/>
                  </a:lnTo>
                  <a:lnTo>
                    <a:pt x="192" y="33"/>
                  </a:lnTo>
                  <a:lnTo>
                    <a:pt x="211" y="28"/>
                  </a:lnTo>
                  <a:lnTo>
                    <a:pt x="226" y="21"/>
                  </a:lnTo>
                  <a:lnTo>
                    <a:pt x="236" y="15"/>
                  </a:lnTo>
                  <a:lnTo>
                    <a:pt x="245" y="9"/>
                  </a:lnTo>
                  <a:lnTo>
                    <a:pt x="247" y="0"/>
                  </a:lnTo>
                </a:path>
              </a:pathLst>
            </a:custGeom>
            <a:noFill/>
            <a:ln w="7938">
              <a:solidFill>
                <a:srgbClr val="000000"/>
              </a:solidFill>
              <a:prstDash val="solid"/>
              <a:round/>
              <a:headEnd/>
              <a:tailEnd/>
            </a:ln>
          </p:spPr>
          <p:txBody>
            <a:bodyPr>
              <a:prstTxWarp prst="textNoShape">
                <a:avLst/>
              </a:prstTxWarp>
            </a:bodyPr>
            <a:lstStyle/>
            <a:p>
              <a:endParaRPr lang="it-IT"/>
            </a:p>
          </p:txBody>
        </p:sp>
      </p:grpSp>
      <p:cxnSp>
        <p:nvCxnSpPr>
          <p:cNvPr id="1405483" name="AutoShape 555"/>
          <p:cNvCxnSpPr>
            <a:cxnSpLocks noChangeShapeType="1"/>
            <a:stCxn id="1405073" idx="2"/>
            <a:endCxn id="1405408" idx="1"/>
          </p:cNvCxnSpPr>
          <p:nvPr/>
        </p:nvCxnSpPr>
        <p:spPr bwMode="auto">
          <a:xfrm rot="16200000" flipH="1">
            <a:off x="6160913" y="5617500"/>
            <a:ext cx="517625" cy="902927"/>
          </a:xfrm>
          <a:prstGeom prst="bentConnector2">
            <a:avLst/>
          </a:prstGeom>
          <a:noFill/>
          <a:ln w="28575" cap="sq">
            <a:solidFill>
              <a:schemeClr val="tx1"/>
            </a:solidFill>
            <a:miter lim="800000"/>
            <a:headEnd/>
            <a:tailEnd type="triangle" w="med" len="med"/>
          </a:ln>
          <a:effectLst/>
        </p:spPr>
      </p:cxnSp>
      <p:cxnSp>
        <p:nvCxnSpPr>
          <p:cNvPr id="1405484" name="AutoShape 556"/>
          <p:cNvCxnSpPr>
            <a:cxnSpLocks noChangeShapeType="1"/>
            <a:stCxn id="1405771" idx="2"/>
            <a:endCxn id="1405073" idx="0"/>
          </p:cNvCxnSpPr>
          <p:nvPr/>
        </p:nvCxnSpPr>
        <p:spPr bwMode="auto">
          <a:xfrm rot="16200000" flipH="1">
            <a:off x="5783992" y="5471993"/>
            <a:ext cx="355601" cy="12939"/>
          </a:xfrm>
          <a:prstGeom prst="bentConnector3">
            <a:avLst>
              <a:gd name="adj1" fmla="val 50000"/>
            </a:avLst>
          </a:prstGeom>
          <a:noFill/>
          <a:ln w="28575" cap="sq">
            <a:solidFill>
              <a:schemeClr val="tx1"/>
            </a:solidFill>
            <a:miter lim="800000"/>
            <a:headEnd/>
            <a:tailEnd type="triangle" w="med" len="med"/>
          </a:ln>
          <a:effectLst/>
        </p:spPr>
      </p:cxnSp>
      <p:sp>
        <p:nvSpPr>
          <p:cNvPr id="1405485" name="Text Box 557"/>
          <p:cNvSpPr txBox="1">
            <a:spLocks noChangeArrowheads="1"/>
          </p:cNvSpPr>
          <p:nvPr/>
        </p:nvSpPr>
        <p:spPr bwMode="auto">
          <a:xfrm>
            <a:off x="4199793" y="1663055"/>
            <a:ext cx="954708" cy="461665"/>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L1 accept </a:t>
            </a:r>
          </a:p>
          <a:p>
            <a:r>
              <a:rPr lang="en-US" sz="1200" b="1">
                <a:solidFill>
                  <a:srgbClr val="FF000C"/>
                </a:solidFill>
                <a:latin typeface="Tahoma" charset="0"/>
              </a:rPr>
              <a:t>(100 kHz)</a:t>
            </a:r>
          </a:p>
        </p:txBody>
      </p:sp>
      <p:sp>
        <p:nvSpPr>
          <p:cNvPr id="1405486" name="Text Box 558"/>
          <p:cNvSpPr txBox="1">
            <a:spLocks noChangeArrowheads="1"/>
          </p:cNvSpPr>
          <p:nvPr/>
        </p:nvSpPr>
        <p:spPr bwMode="auto">
          <a:xfrm>
            <a:off x="3868615" y="941794"/>
            <a:ext cx="761672"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40 MHz</a:t>
            </a:r>
          </a:p>
        </p:txBody>
      </p:sp>
      <p:grpSp>
        <p:nvGrpSpPr>
          <p:cNvPr id="21" name="Group 559"/>
          <p:cNvGrpSpPr>
            <a:grpSpLocks/>
          </p:cNvGrpSpPr>
          <p:nvPr/>
        </p:nvGrpSpPr>
        <p:grpSpPr bwMode="auto">
          <a:xfrm>
            <a:off x="10258" y="1247776"/>
            <a:ext cx="1055077" cy="4964113"/>
            <a:chOff x="1" y="754"/>
            <a:chExt cx="720" cy="3127"/>
          </a:xfrm>
        </p:grpSpPr>
        <p:sp>
          <p:nvSpPr>
            <p:cNvPr id="1405488" name="Text Box 560"/>
            <p:cNvSpPr txBox="1">
              <a:spLocks noChangeArrowheads="1"/>
            </p:cNvSpPr>
            <p:nvPr/>
          </p:nvSpPr>
          <p:spPr bwMode="auto">
            <a:xfrm>
              <a:off x="36" y="754"/>
              <a:ext cx="597" cy="194"/>
            </a:xfrm>
            <a:prstGeom prst="rect">
              <a:avLst/>
            </a:prstGeom>
            <a:solidFill>
              <a:schemeClr val="bg1"/>
            </a:solid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40 MHz</a:t>
              </a:r>
            </a:p>
          </p:txBody>
        </p:sp>
        <p:sp>
          <p:nvSpPr>
            <p:cNvPr id="1405489" name="Text Box 561"/>
            <p:cNvSpPr txBox="1">
              <a:spLocks noChangeArrowheads="1"/>
            </p:cNvSpPr>
            <p:nvPr/>
          </p:nvSpPr>
          <p:spPr bwMode="auto">
            <a:xfrm>
              <a:off x="4" y="1457"/>
              <a:ext cx="630" cy="194"/>
            </a:xfrm>
            <a:prstGeom prst="rect">
              <a:avLst/>
            </a:prstGeom>
            <a:solidFill>
              <a:schemeClr val="bg1"/>
            </a:solid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100 kHz</a:t>
              </a:r>
            </a:p>
          </p:txBody>
        </p:sp>
        <p:sp>
          <p:nvSpPr>
            <p:cNvPr id="1405490" name="Text Box 562"/>
            <p:cNvSpPr txBox="1">
              <a:spLocks noChangeArrowheads="1"/>
            </p:cNvSpPr>
            <p:nvPr/>
          </p:nvSpPr>
          <p:spPr bwMode="auto">
            <a:xfrm>
              <a:off x="1" y="2489"/>
              <a:ext cx="683" cy="194"/>
            </a:xfrm>
            <a:prstGeom prst="rect">
              <a:avLst/>
            </a:prstGeom>
            <a:solidFill>
              <a:schemeClr val="bg1"/>
            </a:solid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~3.5 kHz</a:t>
              </a:r>
            </a:p>
          </p:txBody>
        </p:sp>
        <p:sp>
          <p:nvSpPr>
            <p:cNvPr id="1405491" name="Text Box 563"/>
            <p:cNvSpPr txBox="1">
              <a:spLocks noChangeArrowheads="1"/>
            </p:cNvSpPr>
            <p:nvPr/>
          </p:nvSpPr>
          <p:spPr bwMode="auto">
            <a:xfrm>
              <a:off x="30" y="3687"/>
              <a:ext cx="691" cy="194"/>
            </a:xfrm>
            <a:prstGeom prst="rect">
              <a:avLst/>
            </a:prstGeom>
            <a:no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 200 Hz</a:t>
              </a:r>
            </a:p>
          </p:txBody>
        </p:sp>
      </p:grpSp>
      <p:sp>
        <p:nvSpPr>
          <p:cNvPr id="1405492" name="Text Box 564"/>
          <p:cNvSpPr txBox="1">
            <a:spLocks noChangeArrowheads="1"/>
          </p:cNvSpPr>
          <p:nvPr/>
        </p:nvSpPr>
        <p:spPr bwMode="auto">
          <a:xfrm>
            <a:off x="8207619" y="2414688"/>
            <a:ext cx="1005729" cy="307777"/>
          </a:xfrm>
          <a:prstGeom prst="rect">
            <a:avLst/>
          </a:prstGeom>
          <a:noFill/>
          <a:ln w="31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160 GB/s</a:t>
            </a:r>
          </a:p>
        </p:txBody>
      </p:sp>
      <p:sp>
        <p:nvSpPr>
          <p:cNvPr id="1405493" name="Text Box 565"/>
          <p:cNvSpPr txBox="1">
            <a:spLocks noChangeArrowheads="1"/>
          </p:cNvSpPr>
          <p:nvPr/>
        </p:nvSpPr>
        <p:spPr bwMode="auto">
          <a:xfrm>
            <a:off x="8002466" y="5878613"/>
            <a:ext cx="1229623" cy="307777"/>
          </a:xfrm>
          <a:prstGeom prst="rect">
            <a:avLst/>
          </a:prstGeom>
          <a:noFill/>
          <a:ln w="31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 300 MB/s</a:t>
            </a:r>
          </a:p>
        </p:txBody>
      </p:sp>
      <p:sp>
        <p:nvSpPr>
          <p:cNvPr id="1405494" name="Text Box 566"/>
          <p:cNvSpPr txBox="1">
            <a:spLocks noChangeArrowheads="1"/>
          </p:cNvSpPr>
          <p:nvPr/>
        </p:nvSpPr>
        <p:spPr bwMode="auto">
          <a:xfrm>
            <a:off x="8157797" y="3576738"/>
            <a:ext cx="1115309" cy="307777"/>
          </a:xfrm>
          <a:prstGeom prst="rect">
            <a:avLst/>
          </a:prstGeom>
          <a:noFill/>
          <a:ln w="31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~3+6 GB/s</a:t>
            </a:r>
          </a:p>
        </p:txBody>
      </p:sp>
      <p:sp>
        <p:nvSpPr>
          <p:cNvPr id="1405495" name="Text Box 567"/>
          <p:cNvSpPr txBox="1">
            <a:spLocks noChangeArrowheads="1"/>
          </p:cNvSpPr>
          <p:nvPr/>
        </p:nvSpPr>
        <p:spPr bwMode="auto">
          <a:xfrm>
            <a:off x="2050073" y="5172075"/>
            <a:ext cx="1745273" cy="630238"/>
          </a:xfrm>
          <a:prstGeom prst="rect">
            <a:avLst/>
          </a:prstGeom>
          <a:solidFill>
            <a:srgbClr val="DCDCE2">
              <a:alpha val="70000"/>
            </a:srgbClr>
          </a:solidFill>
          <a:ln w="6350" cap="sq">
            <a:solidFill>
              <a:schemeClr val="accent2"/>
            </a:solidFill>
            <a:miter lim="800000"/>
            <a:headEnd/>
            <a:tailEnd/>
          </a:ln>
          <a:effectLst/>
        </p:spPr>
        <p:txBody>
          <a:bodyPr anchor="ctr">
            <a:prstTxWarp prst="textNoShape">
              <a:avLst/>
            </a:prstTxWarp>
          </a:bodyPr>
          <a:lstStyle/>
          <a:p>
            <a:pPr algn="l"/>
            <a:r>
              <a:rPr lang="en-US" sz="1400" b="1">
                <a:latin typeface="Comic Sans MS" charset="0"/>
              </a:rPr>
              <a:t> EF</a:t>
            </a:r>
          </a:p>
          <a:p>
            <a:pPr algn="l"/>
            <a:endParaRPr lang="en-US" sz="1800" b="1">
              <a:latin typeface="Comic Sans MS" charset="0"/>
            </a:endParaRPr>
          </a:p>
        </p:txBody>
      </p:sp>
      <p:grpSp>
        <p:nvGrpSpPr>
          <p:cNvPr id="22" name="Group 568"/>
          <p:cNvGrpSpPr>
            <a:grpSpLocks/>
          </p:cNvGrpSpPr>
          <p:nvPr/>
        </p:nvGrpSpPr>
        <p:grpSpPr bwMode="auto">
          <a:xfrm>
            <a:off x="2568820" y="5418138"/>
            <a:ext cx="833803" cy="265112"/>
            <a:chOff x="1620" y="3288"/>
            <a:chExt cx="289" cy="159"/>
          </a:xfrm>
        </p:grpSpPr>
        <p:sp>
          <p:nvSpPr>
            <p:cNvPr id="1405497" name="Rectangle 569"/>
            <p:cNvSpPr>
              <a:spLocks noChangeArrowheads="1"/>
            </p:cNvSpPr>
            <p:nvPr/>
          </p:nvSpPr>
          <p:spPr bwMode="auto">
            <a:xfrm>
              <a:off x="1620" y="3288"/>
              <a:ext cx="289" cy="159"/>
            </a:xfrm>
            <a:prstGeom prst="rect">
              <a:avLst/>
            </a:prstGeom>
            <a:gradFill rotWithShape="0">
              <a:gsLst>
                <a:gs pos="0">
                  <a:srgbClr val="C081FF">
                    <a:gamma/>
                    <a:shade val="46275"/>
                    <a:invGamma/>
                  </a:srgbClr>
                </a:gs>
                <a:gs pos="50000">
                  <a:srgbClr val="C081FF"/>
                </a:gs>
                <a:gs pos="100000">
                  <a:srgbClr val="C081FF">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5498" name="Rectangle 570"/>
            <p:cNvSpPr>
              <a:spLocks noChangeArrowheads="1"/>
            </p:cNvSpPr>
            <p:nvPr/>
          </p:nvSpPr>
          <p:spPr bwMode="auto">
            <a:xfrm>
              <a:off x="1728" y="3321"/>
              <a:ext cx="82" cy="92"/>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EFP</a:t>
              </a:r>
              <a:endParaRPr kumimoji="0" lang="en-US" sz="1000">
                <a:latin typeface="Tahoma" charset="0"/>
              </a:endParaRPr>
            </a:p>
          </p:txBody>
        </p:sp>
      </p:grpSp>
      <p:sp>
        <p:nvSpPr>
          <p:cNvPr id="1405499" name="Text Box 571"/>
          <p:cNvSpPr txBox="1">
            <a:spLocks noChangeArrowheads="1"/>
          </p:cNvSpPr>
          <p:nvPr/>
        </p:nvSpPr>
        <p:spPr bwMode="auto">
          <a:xfrm>
            <a:off x="3280997" y="5110569"/>
            <a:ext cx="585316"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02016B"/>
                </a:solidFill>
                <a:latin typeface="Comic Sans MS" charset="0"/>
              </a:rPr>
              <a:t>~ sec</a:t>
            </a:r>
          </a:p>
        </p:txBody>
      </p:sp>
      <p:cxnSp>
        <p:nvCxnSpPr>
          <p:cNvPr id="1405500" name="AutoShape 572"/>
          <p:cNvCxnSpPr>
            <a:cxnSpLocks noChangeShapeType="1"/>
            <a:stCxn id="1405770" idx="1"/>
            <a:endCxn id="1405497" idx="0"/>
          </p:cNvCxnSpPr>
          <p:nvPr/>
        </p:nvCxnSpPr>
        <p:spPr bwMode="auto">
          <a:xfrm rot="16200000" flipH="1" flipV="1">
            <a:off x="4109493" y="3868655"/>
            <a:ext cx="425712" cy="2673253"/>
          </a:xfrm>
          <a:prstGeom prst="bentConnector3">
            <a:avLst>
              <a:gd name="adj1" fmla="val -71564"/>
            </a:avLst>
          </a:prstGeom>
          <a:noFill/>
          <a:ln w="28575" cap="sq">
            <a:solidFill>
              <a:srgbClr val="FF220A"/>
            </a:solidFill>
            <a:miter lim="800000"/>
            <a:headEnd/>
            <a:tailEnd type="triangle" w="med" len="med"/>
          </a:ln>
          <a:effectLst/>
        </p:spPr>
      </p:cxnSp>
      <p:cxnSp>
        <p:nvCxnSpPr>
          <p:cNvPr id="1405501" name="AutoShape 573"/>
          <p:cNvCxnSpPr>
            <a:cxnSpLocks noChangeShapeType="1"/>
            <a:stCxn id="1405497" idx="3"/>
            <a:endCxn id="1405770" idx="3"/>
          </p:cNvCxnSpPr>
          <p:nvPr/>
        </p:nvCxnSpPr>
        <p:spPr bwMode="auto">
          <a:xfrm flipV="1">
            <a:off x="3402623" y="5359663"/>
            <a:ext cx="2256352" cy="191031"/>
          </a:xfrm>
          <a:prstGeom prst="bentConnector2">
            <a:avLst/>
          </a:prstGeom>
          <a:noFill/>
          <a:ln w="28575" cap="sq">
            <a:solidFill>
              <a:srgbClr val="FF220A"/>
            </a:solidFill>
            <a:miter lim="800000"/>
            <a:headEnd/>
            <a:tailEnd type="triangle" w="med" len="med"/>
          </a:ln>
          <a:effectLst/>
        </p:spPr>
      </p:cxnSp>
      <p:sp>
        <p:nvSpPr>
          <p:cNvPr id="1405502" name="Text Box 574"/>
          <p:cNvSpPr txBox="1">
            <a:spLocks noChangeArrowheads="1"/>
          </p:cNvSpPr>
          <p:nvPr/>
        </p:nvSpPr>
        <p:spPr bwMode="auto">
          <a:xfrm>
            <a:off x="3785089" y="5537200"/>
            <a:ext cx="1412631" cy="463550"/>
          </a:xfrm>
          <a:prstGeom prst="rect">
            <a:avLst/>
          </a:prstGeom>
          <a:noFill/>
          <a:ln w="28575" cap="sq">
            <a:noFill/>
            <a:miter lim="800000"/>
            <a:headEnd/>
            <a:tailEnd/>
          </a:ln>
          <a:effectLst/>
        </p:spPr>
        <p:txBody>
          <a:bodyPr anchor="ctr">
            <a:prstTxWarp prst="textNoShape">
              <a:avLst/>
            </a:prstTxWarp>
            <a:spAutoFit/>
          </a:bodyPr>
          <a:lstStyle/>
          <a:p>
            <a:r>
              <a:rPr lang="en-US" sz="1200" b="1">
                <a:solidFill>
                  <a:srgbClr val="FF000C"/>
                </a:solidFill>
                <a:latin typeface="Tahoma" charset="0"/>
              </a:rPr>
              <a:t>EF accept </a:t>
            </a:r>
          </a:p>
          <a:p>
            <a:r>
              <a:rPr lang="en-US" sz="1200" b="1">
                <a:solidFill>
                  <a:srgbClr val="FF000C"/>
                </a:solidFill>
                <a:latin typeface="Tahoma" charset="0"/>
              </a:rPr>
              <a:t>(~0.2 kHz)</a:t>
            </a:r>
          </a:p>
        </p:txBody>
      </p:sp>
      <p:sp>
        <p:nvSpPr>
          <p:cNvPr id="1405503" name="Rectangle 575"/>
          <p:cNvSpPr>
            <a:spLocks noChangeArrowheads="1"/>
          </p:cNvSpPr>
          <p:nvPr/>
        </p:nvSpPr>
        <p:spPr bwMode="auto">
          <a:xfrm>
            <a:off x="6597161" y="6508234"/>
            <a:ext cx="184666" cy="369332"/>
          </a:xfrm>
          <a:prstGeom prst="rect">
            <a:avLst/>
          </a:prstGeom>
          <a:noFill/>
          <a:ln w="28575" cap="sq">
            <a:noFill/>
            <a:miter lim="800000"/>
            <a:headEnd/>
            <a:tailEnd/>
          </a:ln>
          <a:effectLst/>
        </p:spPr>
        <p:txBody>
          <a:bodyPr wrap="none" anchor="ctr">
            <a:prstTxWarp prst="textNoShape">
              <a:avLst/>
            </a:prstTxWarp>
            <a:spAutoFit/>
          </a:bodyPr>
          <a:lstStyle/>
          <a:p>
            <a:endParaRPr lang="it-IT"/>
          </a:p>
        </p:txBody>
      </p:sp>
      <p:sp>
        <p:nvSpPr>
          <p:cNvPr id="1405504" name="Rectangle 576"/>
          <p:cNvSpPr>
            <a:spLocks noChangeArrowheads="1"/>
          </p:cNvSpPr>
          <p:nvPr/>
        </p:nvSpPr>
        <p:spPr bwMode="auto">
          <a:xfrm>
            <a:off x="6948854" y="6495534"/>
            <a:ext cx="184666" cy="369332"/>
          </a:xfrm>
          <a:prstGeom prst="rect">
            <a:avLst/>
          </a:prstGeom>
          <a:noFill/>
          <a:ln w="28575" cap="sq">
            <a:noFill/>
            <a:miter lim="800000"/>
            <a:headEnd/>
            <a:tailEnd/>
          </a:ln>
          <a:effectLst/>
        </p:spPr>
        <p:txBody>
          <a:bodyPr wrap="none" anchor="ctr">
            <a:prstTxWarp prst="textNoShape">
              <a:avLst/>
            </a:prstTxWarp>
            <a:spAutoFit/>
          </a:bodyPr>
          <a:lstStyle/>
          <a:p>
            <a:endParaRPr lang="it-IT"/>
          </a:p>
        </p:txBody>
      </p:sp>
      <p:grpSp>
        <p:nvGrpSpPr>
          <p:cNvPr id="23" name="Group 577"/>
          <p:cNvGrpSpPr>
            <a:grpSpLocks/>
          </p:cNvGrpSpPr>
          <p:nvPr/>
        </p:nvGrpSpPr>
        <p:grpSpPr bwMode="auto">
          <a:xfrm>
            <a:off x="5095143" y="2311400"/>
            <a:ext cx="1711569" cy="198438"/>
            <a:chOff x="3624" y="1448"/>
            <a:chExt cx="1168" cy="125"/>
          </a:xfrm>
        </p:grpSpPr>
        <p:grpSp>
          <p:nvGrpSpPr>
            <p:cNvPr id="24" name="Group 578"/>
            <p:cNvGrpSpPr>
              <a:grpSpLocks/>
            </p:cNvGrpSpPr>
            <p:nvPr/>
          </p:nvGrpSpPr>
          <p:grpSpPr bwMode="auto">
            <a:xfrm>
              <a:off x="3624" y="1448"/>
              <a:ext cx="344" cy="125"/>
              <a:chOff x="3744" y="1248"/>
              <a:chExt cx="908" cy="118"/>
            </a:xfrm>
          </p:grpSpPr>
          <p:grpSp>
            <p:nvGrpSpPr>
              <p:cNvPr id="25" name="Group 579"/>
              <p:cNvGrpSpPr>
                <a:grpSpLocks/>
              </p:cNvGrpSpPr>
              <p:nvPr/>
            </p:nvGrpSpPr>
            <p:grpSpPr bwMode="auto">
              <a:xfrm>
                <a:off x="3744" y="1248"/>
                <a:ext cx="908" cy="118"/>
                <a:chOff x="3393" y="1000"/>
                <a:chExt cx="908" cy="118"/>
              </a:xfrm>
            </p:grpSpPr>
            <p:grpSp>
              <p:nvGrpSpPr>
                <p:cNvPr id="26" name="Group 580"/>
                <p:cNvGrpSpPr>
                  <a:grpSpLocks/>
                </p:cNvGrpSpPr>
                <p:nvPr/>
              </p:nvGrpSpPr>
              <p:grpSpPr bwMode="auto">
                <a:xfrm>
                  <a:off x="3393" y="1000"/>
                  <a:ext cx="906" cy="116"/>
                  <a:chOff x="3393" y="1000"/>
                  <a:chExt cx="906" cy="116"/>
                </a:xfrm>
              </p:grpSpPr>
              <p:sp>
                <p:nvSpPr>
                  <p:cNvPr id="1405509" name="Rectangle 581"/>
                  <p:cNvSpPr>
                    <a:spLocks noChangeArrowheads="1"/>
                  </p:cNvSpPr>
                  <p:nvPr/>
                </p:nvSpPr>
                <p:spPr bwMode="auto">
                  <a:xfrm>
                    <a:off x="3393" y="10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10" name="Rectangle 582"/>
                  <p:cNvSpPr>
                    <a:spLocks noChangeArrowheads="1"/>
                  </p:cNvSpPr>
                  <p:nvPr/>
                </p:nvSpPr>
                <p:spPr bwMode="auto">
                  <a:xfrm>
                    <a:off x="3393" y="10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11" name="Rectangle 583"/>
                  <p:cNvSpPr>
                    <a:spLocks noChangeArrowheads="1"/>
                  </p:cNvSpPr>
                  <p:nvPr/>
                </p:nvSpPr>
                <p:spPr bwMode="auto">
                  <a:xfrm>
                    <a:off x="3393" y="10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12" name="Rectangle 584"/>
                  <p:cNvSpPr>
                    <a:spLocks noChangeArrowheads="1"/>
                  </p:cNvSpPr>
                  <p:nvPr/>
                </p:nvSpPr>
                <p:spPr bwMode="auto">
                  <a:xfrm>
                    <a:off x="3393" y="10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13" name="Rectangle 585"/>
                  <p:cNvSpPr>
                    <a:spLocks noChangeArrowheads="1"/>
                  </p:cNvSpPr>
                  <p:nvPr/>
                </p:nvSpPr>
                <p:spPr bwMode="auto">
                  <a:xfrm>
                    <a:off x="3393" y="10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14" name="Rectangle 586"/>
                  <p:cNvSpPr>
                    <a:spLocks noChangeArrowheads="1"/>
                  </p:cNvSpPr>
                  <p:nvPr/>
                </p:nvSpPr>
                <p:spPr bwMode="auto">
                  <a:xfrm>
                    <a:off x="3393" y="10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15" name="Rectangle 587"/>
                  <p:cNvSpPr>
                    <a:spLocks noChangeArrowheads="1"/>
                  </p:cNvSpPr>
                  <p:nvPr/>
                </p:nvSpPr>
                <p:spPr bwMode="auto">
                  <a:xfrm>
                    <a:off x="3393" y="10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16" name="Rectangle 588"/>
                  <p:cNvSpPr>
                    <a:spLocks noChangeArrowheads="1"/>
                  </p:cNvSpPr>
                  <p:nvPr/>
                </p:nvSpPr>
                <p:spPr bwMode="auto">
                  <a:xfrm>
                    <a:off x="3393" y="10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17" name="Rectangle 589"/>
                  <p:cNvSpPr>
                    <a:spLocks noChangeArrowheads="1"/>
                  </p:cNvSpPr>
                  <p:nvPr/>
                </p:nvSpPr>
                <p:spPr bwMode="auto">
                  <a:xfrm>
                    <a:off x="3393" y="10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18" name="Rectangle 590"/>
                  <p:cNvSpPr>
                    <a:spLocks noChangeArrowheads="1"/>
                  </p:cNvSpPr>
                  <p:nvPr/>
                </p:nvSpPr>
                <p:spPr bwMode="auto">
                  <a:xfrm>
                    <a:off x="3393" y="10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19" name="Rectangle 591"/>
                  <p:cNvSpPr>
                    <a:spLocks noChangeArrowheads="1"/>
                  </p:cNvSpPr>
                  <p:nvPr/>
                </p:nvSpPr>
                <p:spPr bwMode="auto">
                  <a:xfrm>
                    <a:off x="3393" y="101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20" name="Rectangle 592"/>
                  <p:cNvSpPr>
                    <a:spLocks noChangeArrowheads="1"/>
                  </p:cNvSpPr>
                  <p:nvPr/>
                </p:nvSpPr>
                <p:spPr bwMode="auto">
                  <a:xfrm>
                    <a:off x="3393" y="10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21" name="Rectangle 593"/>
                  <p:cNvSpPr>
                    <a:spLocks noChangeArrowheads="1"/>
                  </p:cNvSpPr>
                  <p:nvPr/>
                </p:nvSpPr>
                <p:spPr bwMode="auto">
                  <a:xfrm>
                    <a:off x="3393" y="102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22" name="Rectangle 594"/>
                  <p:cNvSpPr>
                    <a:spLocks noChangeArrowheads="1"/>
                  </p:cNvSpPr>
                  <p:nvPr/>
                </p:nvSpPr>
                <p:spPr bwMode="auto">
                  <a:xfrm>
                    <a:off x="3393" y="102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23" name="Rectangle 595"/>
                  <p:cNvSpPr>
                    <a:spLocks noChangeArrowheads="1"/>
                  </p:cNvSpPr>
                  <p:nvPr/>
                </p:nvSpPr>
                <p:spPr bwMode="auto">
                  <a:xfrm>
                    <a:off x="3393" y="10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24" name="Rectangle 596"/>
                  <p:cNvSpPr>
                    <a:spLocks noChangeArrowheads="1"/>
                  </p:cNvSpPr>
                  <p:nvPr/>
                </p:nvSpPr>
                <p:spPr bwMode="auto">
                  <a:xfrm>
                    <a:off x="3393" y="10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25" name="Rectangle 597"/>
                  <p:cNvSpPr>
                    <a:spLocks noChangeArrowheads="1"/>
                  </p:cNvSpPr>
                  <p:nvPr/>
                </p:nvSpPr>
                <p:spPr bwMode="auto">
                  <a:xfrm>
                    <a:off x="3393" y="10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26" name="Rectangle 598"/>
                  <p:cNvSpPr>
                    <a:spLocks noChangeArrowheads="1"/>
                  </p:cNvSpPr>
                  <p:nvPr/>
                </p:nvSpPr>
                <p:spPr bwMode="auto">
                  <a:xfrm>
                    <a:off x="3393" y="102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27" name="Rectangle 599"/>
                  <p:cNvSpPr>
                    <a:spLocks noChangeArrowheads="1"/>
                  </p:cNvSpPr>
                  <p:nvPr/>
                </p:nvSpPr>
                <p:spPr bwMode="auto">
                  <a:xfrm>
                    <a:off x="3393" y="102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28" name="Rectangle 600"/>
                  <p:cNvSpPr>
                    <a:spLocks noChangeArrowheads="1"/>
                  </p:cNvSpPr>
                  <p:nvPr/>
                </p:nvSpPr>
                <p:spPr bwMode="auto">
                  <a:xfrm>
                    <a:off x="3393" y="10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29" name="Rectangle 601"/>
                  <p:cNvSpPr>
                    <a:spLocks noChangeArrowheads="1"/>
                  </p:cNvSpPr>
                  <p:nvPr/>
                </p:nvSpPr>
                <p:spPr bwMode="auto">
                  <a:xfrm>
                    <a:off x="3393" y="10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30" name="Rectangle 602"/>
                  <p:cNvSpPr>
                    <a:spLocks noChangeArrowheads="1"/>
                  </p:cNvSpPr>
                  <p:nvPr/>
                </p:nvSpPr>
                <p:spPr bwMode="auto">
                  <a:xfrm>
                    <a:off x="3393" y="10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31" name="Rectangle 603"/>
                  <p:cNvSpPr>
                    <a:spLocks noChangeArrowheads="1"/>
                  </p:cNvSpPr>
                  <p:nvPr/>
                </p:nvSpPr>
                <p:spPr bwMode="auto">
                  <a:xfrm>
                    <a:off x="3393" y="103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32" name="Rectangle 604"/>
                  <p:cNvSpPr>
                    <a:spLocks noChangeArrowheads="1"/>
                  </p:cNvSpPr>
                  <p:nvPr/>
                </p:nvSpPr>
                <p:spPr bwMode="auto">
                  <a:xfrm>
                    <a:off x="3393" y="103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33" name="Rectangle 605"/>
                  <p:cNvSpPr>
                    <a:spLocks noChangeArrowheads="1"/>
                  </p:cNvSpPr>
                  <p:nvPr/>
                </p:nvSpPr>
                <p:spPr bwMode="auto">
                  <a:xfrm>
                    <a:off x="3393" y="10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34" name="Rectangle 606"/>
                  <p:cNvSpPr>
                    <a:spLocks noChangeArrowheads="1"/>
                  </p:cNvSpPr>
                  <p:nvPr/>
                </p:nvSpPr>
                <p:spPr bwMode="auto">
                  <a:xfrm>
                    <a:off x="3393" y="10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35" name="Rectangle 607"/>
                  <p:cNvSpPr>
                    <a:spLocks noChangeArrowheads="1"/>
                  </p:cNvSpPr>
                  <p:nvPr/>
                </p:nvSpPr>
                <p:spPr bwMode="auto">
                  <a:xfrm>
                    <a:off x="3393" y="10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36" name="Rectangle 608"/>
                  <p:cNvSpPr>
                    <a:spLocks noChangeArrowheads="1"/>
                  </p:cNvSpPr>
                  <p:nvPr/>
                </p:nvSpPr>
                <p:spPr bwMode="auto">
                  <a:xfrm>
                    <a:off x="3393" y="104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37" name="Rectangle 609"/>
                  <p:cNvSpPr>
                    <a:spLocks noChangeArrowheads="1"/>
                  </p:cNvSpPr>
                  <p:nvPr/>
                </p:nvSpPr>
                <p:spPr bwMode="auto">
                  <a:xfrm>
                    <a:off x="3393" y="104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38" name="Rectangle 610"/>
                  <p:cNvSpPr>
                    <a:spLocks noChangeArrowheads="1"/>
                  </p:cNvSpPr>
                  <p:nvPr/>
                </p:nvSpPr>
                <p:spPr bwMode="auto">
                  <a:xfrm>
                    <a:off x="3393" y="10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39" name="Rectangle 611"/>
                  <p:cNvSpPr>
                    <a:spLocks noChangeArrowheads="1"/>
                  </p:cNvSpPr>
                  <p:nvPr/>
                </p:nvSpPr>
                <p:spPr bwMode="auto">
                  <a:xfrm>
                    <a:off x="3393" y="10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40" name="Rectangle 612"/>
                  <p:cNvSpPr>
                    <a:spLocks noChangeArrowheads="1"/>
                  </p:cNvSpPr>
                  <p:nvPr/>
                </p:nvSpPr>
                <p:spPr bwMode="auto">
                  <a:xfrm>
                    <a:off x="3393" y="10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41" name="Rectangle 613"/>
                  <p:cNvSpPr>
                    <a:spLocks noChangeArrowheads="1"/>
                  </p:cNvSpPr>
                  <p:nvPr/>
                </p:nvSpPr>
                <p:spPr bwMode="auto">
                  <a:xfrm>
                    <a:off x="3393" y="105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42" name="Rectangle 614"/>
                  <p:cNvSpPr>
                    <a:spLocks noChangeArrowheads="1"/>
                  </p:cNvSpPr>
                  <p:nvPr/>
                </p:nvSpPr>
                <p:spPr bwMode="auto">
                  <a:xfrm>
                    <a:off x="3393" y="105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43" name="Rectangle 615"/>
                  <p:cNvSpPr>
                    <a:spLocks noChangeArrowheads="1"/>
                  </p:cNvSpPr>
                  <p:nvPr/>
                </p:nvSpPr>
                <p:spPr bwMode="auto">
                  <a:xfrm>
                    <a:off x="3393" y="10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44" name="Rectangle 616"/>
                  <p:cNvSpPr>
                    <a:spLocks noChangeArrowheads="1"/>
                  </p:cNvSpPr>
                  <p:nvPr/>
                </p:nvSpPr>
                <p:spPr bwMode="auto">
                  <a:xfrm>
                    <a:off x="3393" y="105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45" name="Rectangle 617"/>
                  <p:cNvSpPr>
                    <a:spLocks noChangeArrowheads="1"/>
                  </p:cNvSpPr>
                  <p:nvPr/>
                </p:nvSpPr>
                <p:spPr bwMode="auto">
                  <a:xfrm>
                    <a:off x="3393" y="105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46" name="Rectangle 618"/>
                  <p:cNvSpPr>
                    <a:spLocks noChangeArrowheads="1"/>
                  </p:cNvSpPr>
                  <p:nvPr/>
                </p:nvSpPr>
                <p:spPr bwMode="auto">
                  <a:xfrm>
                    <a:off x="3393" y="10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47" name="Rectangle 619"/>
                  <p:cNvSpPr>
                    <a:spLocks noChangeArrowheads="1"/>
                  </p:cNvSpPr>
                  <p:nvPr/>
                </p:nvSpPr>
                <p:spPr bwMode="auto">
                  <a:xfrm>
                    <a:off x="3393" y="10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48" name="Rectangle 620"/>
                  <p:cNvSpPr>
                    <a:spLocks noChangeArrowheads="1"/>
                  </p:cNvSpPr>
                  <p:nvPr/>
                </p:nvSpPr>
                <p:spPr bwMode="auto">
                  <a:xfrm>
                    <a:off x="3393" y="10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49" name="Rectangle 621"/>
                  <p:cNvSpPr>
                    <a:spLocks noChangeArrowheads="1"/>
                  </p:cNvSpPr>
                  <p:nvPr/>
                </p:nvSpPr>
                <p:spPr bwMode="auto">
                  <a:xfrm>
                    <a:off x="3393" y="106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50" name="Rectangle 622"/>
                  <p:cNvSpPr>
                    <a:spLocks noChangeArrowheads="1"/>
                  </p:cNvSpPr>
                  <p:nvPr/>
                </p:nvSpPr>
                <p:spPr bwMode="auto">
                  <a:xfrm>
                    <a:off x="3393" y="106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51" name="Rectangle 623"/>
                  <p:cNvSpPr>
                    <a:spLocks noChangeArrowheads="1"/>
                  </p:cNvSpPr>
                  <p:nvPr/>
                </p:nvSpPr>
                <p:spPr bwMode="auto">
                  <a:xfrm>
                    <a:off x="3393" y="10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52" name="Rectangle 624"/>
                  <p:cNvSpPr>
                    <a:spLocks noChangeArrowheads="1"/>
                  </p:cNvSpPr>
                  <p:nvPr/>
                </p:nvSpPr>
                <p:spPr bwMode="auto">
                  <a:xfrm>
                    <a:off x="3393" y="10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53" name="Rectangle 625"/>
                  <p:cNvSpPr>
                    <a:spLocks noChangeArrowheads="1"/>
                  </p:cNvSpPr>
                  <p:nvPr/>
                </p:nvSpPr>
                <p:spPr bwMode="auto">
                  <a:xfrm>
                    <a:off x="3393" y="10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54" name="Rectangle 626"/>
                  <p:cNvSpPr>
                    <a:spLocks noChangeArrowheads="1"/>
                  </p:cNvSpPr>
                  <p:nvPr/>
                </p:nvSpPr>
                <p:spPr bwMode="auto">
                  <a:xfrm>
                    <a:off x="3393" y="107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55" name="Rectangle 627"/>
                  <p:cNvSpPr>
                    <a:spLocks noChangeArrowheads="1"/>
                  </p:cNvSpPr>
                  <p:nvPr/>
                </p:nvSpPr>
                <p:spPr bwMode="auto">
                  <a:xfrm>
                    <a:off x="3393" y="107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56" name="Rectangle 628"/>
                  <p:cNvSpPr>
                    <a:spLocks noChangeArrowheads="1"/>
                  </p:cNvSpPr>
                  <p:nvPr/>
                </p:nvSpPr>
                <p:spPr bwMode="auto">
                  <a:xfrm>
                    <a:off x="3393" y="10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57" name="Rectangle 629"/>
                  <p:cNvSpPr>
                    <a:spLocks noChangeArrowheads="1"/>
                  </p:cNvSpPr>
                  <p:nvPr/>
                </p:nvSpPr>
                <p:spPr bwMode="auto">
                  <a:xfrm>
                    <a:off x="3393" y="10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58" name="Rectangle 630"/>
                  <p:cNvSpPr>
                    <a:spLocks noChangeArrowheads="1"/>
                  </p:cNvSpPr>
                  <p:nvPr/>
                </p:nvSpPr>
                <p:spPr bwMode="auto">
                  <a:xfrm>
                    <a:off x="3393" y="10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59" name="Rectangle 631"/>
                  <p:cNvSpPr>
                    <a:spLocks noChangeArrowheads="1"/>
                  </p:cNvSpPr>
                  <p:nvPr/>
                </p:nvSpPr>
                <p:spPr bwMode="auto">
                  <a:xfrm>
                    <a:off x="3393" y="108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60" name="Rectangle 632"/>
                  <p:cNvSpPr>
                    <a:spLocks noChangeArrowheads="1"/>
                  </p:cNvSpPr>
                  <p:nvPr/>
                </p:nvSpPr>
                <p:spPr bwMode="auto">
                  <a:xfrm>
                    <a:off x="3393" y="108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61" name="Rectangle 633"/>
                  <p:cNvSpPr>
                    <a:spLocks noChangeArrowheads="1"/>
                  </p:cNvSpPr>
                  <p:nvPr/>
                </p:nvSpPr>
                <p:spPr bwMode="auto">
                  <a:xfrm>
                    <a:off x="3393" y="10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62" name="Rectangle 634"/>
                  <p:cNvSpPr>
                    <a:spLocks noChangeArrowheads="1"/>
                  </p:cNvSpPr>
                  <p:nvPr/>
                </p:nvSpPr>
                <p:spPr bwMode="auto">
                  <a:xfrm>
                    <a:off x="3393" y="10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63" name="Rectangle 635"/>
                  <p:cNvSpPr>
                    <a:spLocks noChangeArrowheads="1"/>
                  </p:cNvSpPr>
                  <p:nvPr/>
                </p:nvSpPr>
                <p:spPr bwMode="auto">
                  <a:xfrm>
                    <a:off x="3393" y="108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64" name="Rectangle 636"/>
                  <p:cNvSpPr>
                    <a:spLocks noChangeArrowheads="1"/>
                  </p:cNvSpPr>
                  <p:nvPr/>
                </p:nvSpPr>
                <p:spPr bwMode="auto">
                  <a:xfrm>
                    <a:off x="3393" y="108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65" name="Rectangle 637"/>
                  <p:cNvSpPr>
                    <a:spLocks noChangeArrowheads="1"/>
                  </p:cNvSpPr>
                  <p:nvPr/>
                </p:nvSpPr>
                <p:spPr bwMode="auto">
                  <a:xfrm>
                    <a:off x="3393" y="109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66" name="Rectangle 638"/>
                  <p:cNvSpPr>
                    <a:spLocks noChangeArrowheads="1"/>
                  </p:cNvSpPr>
                  <p:nvPr/>
                </p:nvSpPr>
                <p:spPr bwMode="auto">
                  <a:xfrm>
                    <a:off x="3393" y="109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67" name="Rectangle 639"/>
                  <p:cNvSpPr>
                    <a:spLocks noChangeArrowheads="1"/>
                  </p:cNvSpPr>
                  <p:nvPr/>
                </p:nvSpPr>
                <p:spPr bwMode="auto">
                  <a:xfrm>
                    <a:off x="3393" y="109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68" name="Rectangle 640"/>
                  <p:cNvSpPr>
                    <a:spLocks noChangeArrowheads="1"/>
                  </p:cNvSpPr>
                  <p:nvPr/>
                </p:nvSpPr>
                <p:spPr bwMode="auto">
                  <a:xfrm>
                    <a:off x="3393" y="109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69" name="Rectangle 641"/>
                  <p:cNvSpPr>
                    <a:spLocks noChangeArrowheads="1"/>
                  </p:cNvSpPr>
                  <p:nvPr/>
                </p:nvSpPr>
                <p:spPr bwMode="auto">
                  <a:xfrm>
                    <a:off x="3393" y="10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70" name="Rectangle 642"/>
                  <p:cNvSpPr>
                    <a:spLocks noChangeArrowheads="1"/>
                  </p:cNvSpPr>
                  <p:nvPr/>
                </p:nvSpPr>
                <p:spPr bwMode="auto">
                  <a:xfrm>
                    <a:off x="3393" y="109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71" name="Rectangle 643"/>
                  <p:cNvSpPr>
                    <a:spLocks noChangeArrowheads="1"/>
                  </p:cNvSpPr>
                  <p:nvPr/>
                </p:nvSpPr>
                <p:spPr bwMode="auto">
                  <a:xfrm>
                    <a:off x="3393" y="11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72" name="Rectangle 644"/>
                  <p:cNvSpPr>
                    <a:spLocks noChangeArrowheads="1"/>
                  </p:cNvSpPr>
                  <p:nvPr/>
                </p:nvSpPr>
                <p:spPr bwMode="auto">
                  <a:xfrm>
                    <a:off x="3393" y="110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73" name="Rectangle 645"/>
                  <p:cNvSpPr>
                    <a:spLocks noChangeArrowheads="1"/>
                  </p:cNvSpPr>
                  <p:nvPr/>
                </p:nvSpPr>
                <p:spPr bwMode="auto">
                  <a:xfrm>
                    <a:off x="3393" y="110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74" name="Rectangle 646"/>
                  <p:cNvSpPr>
                    <a:spLocks noChangeArrowheads="1"/>
                  </p:cNvSpPr>
                  <p:nvPr/>
                </p:nvSpPr>
                <p:spPr bwMode="auto">
                  <a:xfrm>
                    <a:off x="3393" y="11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75" name="Rectangle 647"/>
                  <p:cNvSpPr>
                    <a:spLocks noChangeArrowheads="1"/>
                  </p:cNvSpPr>
                  <p:nvPr/>
                </p:nvSpPr>
                <p:spPr bwMode="auto">
                  <a:xfrm>
                    <a:off x="3393" y="11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76" name="Rectangle 648"/>
                  <p:cNvSpPr>
                    <a:spLocks noChangeArrowheads="1"/>
                  </p:cNvSpPr>
                  <p:nvPr/>
                </p:nvSpPr>
                <p:spPr bwMode="auto">
                  <a:xfrm>
                    <a:off x="3393" y="11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77" name="Rectangle 649"/>
                  <p:cNvSpPr>
                    <a:spLocks noChangeArrowheads="1"/>
                  </p:cNvSpPr>
                  <p:nvPr/>
                </p:nvSpPr>
                <p:spPr bwMode="auto">
                  <a:xfrm>
                    <a:off x="3393" y="111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78" name="Rectangle 650"/>
                  <p:cNvSpPr>
                    <a:spLocks noChangeArrowheads="1"/>
                  </p:cNvSpPr>
                  <p:nvPr/>
                </p:nvSpPr>
                <p:spPr bwMode="auto">
                  <a:xfrm>
                    <a:off x="3393" y="111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79" name="Rectangle 651"/>
                  <p:cNvSpPr>
                    <a:spLocks noChangeArrowheads="1"/>
                  </p:cNvSpPr>
                  <p:nvPr/>
                </p:nvSpPr>
                <p:spPr bwMode="auto">
                  <a:xfrm>
                    <a:off x="3393" y="11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80" name="Rectangle 652"/>
                  <p:cNvSpPr>
                    <a:spLocks noChangeArrowheads="1"/>
                  </p:cNvSpPr>
                  <p:nvPr/>
                </p:nvSpPr>
                <p:spPr bwMode="auto">
                  <a:xfrm>
                    <a:off x="3393" y="11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405581" name="Rectangle 653"/>
                <p:cNvSpPr>
                  <a:spLocks noChangeArrowheads="1"/>
                </p:cNvSpPr>
                <p:nvPr/>
              </p:nvSpPr>
              <p:spPr bwMode="auto">
                <a:xfrm>
                  <a:off x="3393" y="1000"/>
                  <a:ext cx="908" cy="118"/>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405582" name="Rectangle 654"/>
              <p:cNvSpPr>
                <a:spLocks noChangeArrowheads="1"/>
              </p:cNvSpPr>
              <p:nvPr/>
            </p:nvSpPr>
            <p:spPr bwMode="auto">
              <a:xfrm>
                <a:off x="3974" y="1271"/>
                <a:ext cx="521" cy="9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ROD</a:t>
                </a:r>
                <a:endParaRPr kumimoji="0" lang="en-US" sz="1400">
                  <a:latin typeface="Tahoma" charset="0"/>
                </a:endParaRPr>
              </a:p>
            </p:txBody>
          </p:sp>
        </p:grpSp>
        <p:grpSp>
          <p:nvGrpSpPr>
            <p:cNvPr id="27" name="Group 655"/>
            <p:cNvGrpSpPr>
              <a:grpSpLocks/>
            </p:cNvGrpSpPr>
            <p:nvPr/>
          </p:nvGrpSpPr>
          <p:grpSpPr bwMode="auto">
            <a:xfrm>
              <a:off x="4040" y="1448"/>
              <a:ext cx="344" cy="125"/>
              <a:chOff x="3744" y="1248"/>
              <a:chExt cx="908" cy="118"/>
            </a:xfrm>
          </p:grpSpPr>
          <p:grpSp>
            <p:nvGrpSpPr>
              <p:cNvPr id="28" name="Group 656"/>
              <p:cNvGrpSpPr>
                <a:grpSpLocks/>
              </p:cNvGrpSpPr>
              <p:nvPr/>
            </p:nvGrpSpPr>
            <p:grpSpPr bwMode="auto">
              <a:xfrm>
                <a:off x="3744" y="1248"/>
                <a:ext cx="908" cy="118"/>
                <a:chOff x="3393" y="1000"/>
                <a:chExt cx="908" cy="118"/>
              </a:xfrm>
            </p:grpSpPr>
            <p:grpSp>
              <p:nvGrpSpPr>
                <p:cNvPr id="29" name="Group 657"/>
                <p:cNvGrpSpPr>
                  <a:grpSpLocks/>
                </p:cNvGrpSpPr>
                <p:nvPr/>
              </p:nvGrpSpPr>
              <p:grpSpPr bwMode="auto">
                <a:xfrm>
                  <a:off x="3393" y="1000"/>
                  <a:ext cx="906" cy="116"/>
                  <a:chOff x="3393" y="1000"/>
                  <a:chExt cx="906" cy="116"/>
                </a:xfrm>
              </p:grpSpPr>
              <p:sp>
                <p:nvSpPr>
                  <p:cNvPr id="1405586" name="Rectangle 658"/>
                  <p:cNvSpPr>
                    <a:spLocks noChangeArrowheads="1"/>
                  </p:cNvSpPr>
                  <p:nvPr/>
                </p:nvSpPr>
                <p:spPr bwMode="auto">
                  <a:xfrm>
                    <a:off x="3393" y="10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87" name="Rectangle 659"/>
                  <p:cNvSpPr>
                    <a:spLocks noChangeArrowheads="1"/>
                  </p:cNvSpPr>
                  <p:nvPr/>
                </p:nvSpPr>
                <p:spPr bwMode="auto">
                  <a:xfrm>
                    <a:off x="3393" y="10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88" name="Rectangle 660"/>
                  <p:cNvSpPr>
                    <a:spLocks noChangeArrowheads="1"/>
                  </p:cNvSpPr>
                  <p:nvPr/>
                </p:nvSpPr>
                <p:spPr bwMode="auto">
                  <a:xfrm>
                    <a:off x="3393" y="10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89" name="Rectangle 661"/>
                  <p:cNvSpPr>
                    <a:spLocks noChangeArrowheads="1"/>
                  </p:cNvSpPr>
                  <p:nvPr/>
                </p:nvSpPr>
                <p:spPr bwMode="auto">
                  <a:xfrm>
                    <a:off x="3393" y="10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90" name="Rectangle 662"/>
                  <p:cNvSpPr>
                    <a:spLocks noChangeArrowheads="1"/>
                  </p:cNvSpPr>
                  <p:nvPr/>
                </p:nvSpPr>
                <p:spPr bwMode="auto">
                  <a:xfrm>
                    <a:off x="3393" y="10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91" name="Rectangle 663"/>
                  <p:cNvSpPr>
                    <a:spLocks noChangeArrowheads="1"/>
                  </p:cNvSpPr>
                  <p:nvPr/>
                </p:nvSpPr>
                <p:spPr bwMode="auto">
                  <a:xfrm>
                    <a:off x="3393" y="10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92" name="Rectangle 664"/>
                  <p:cNvSpPr>
                    <a:spLocks noChangeArrowheads="1"/>
                  </p:cNvSpPr>
                  <p:nvPr/>
                </p:nvSpPr>
                <p:spPr bwMode="auto">
                  <a:xfrm>
                    <a:off x="3393" y="10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93" name="Rectangle 665"/>
                  <p:cNvSpPr>
                    <a:spLocks noChangeArrowheads="1"/>
                  </p:cNvSpPr>
                  <p:nvPr/>
                </p:nvSpPr>
                <p:spPr bwMode="auto">
                  <a:xfrm>
                    <a:off x="3393" y="10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94" name="Rectangle 666"/>
                  <p:cNvSpPr>
                    <a:spLocks noChangeArrowheads="1"/>
                  </p:cNvSpPr>
                  <p:nvPr/>
                </p:nvSpPr>
                <p:spPr bwMode="auto">
                  <a:xfrm>
                    <a:off x="3393" y="10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95" name="Rectangle 667"/>
                  <p:cNvSpPr>
                    <a:spLocks noChangeArrowheads="1"/>
                  </p:cNvSpPr>
                  <p:nvPr/>
                </p:nvSpPr>
                <p:spPr bwMode="auto">
                  <a:xfrm>
                    <a:off x="3393" y="10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96" name="Rectangle 668"/>
                  <p:cNvSpPr>
                    <a:spLocks noChangeArrowheads="1"/>
                  </p:cNvSpPr>
                  <p:nvPr/>
                </p:nvSpPr>
                <p:spPr bwMode="auto">
                  <a:xfrm>
                    <a:off x="3393" y="101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97" name="Rectangle 669"/>
                  <p:cNvSpPr>
                    <a:spLocks noChangeArrowheads="1"/>
                  </p:cNvSpPr>
                  <p:nvPr/>
                </p:nvSpPr>
                <p:spPr bwMode="auto">
                  <a:xfrm>
                    <a:off x="3393" y="10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98" name="Rectangle 670"/>
                  <p:cNvSpPr>
                    <a:spLocks noChangeArrowheads="1"/>
                  </p:cNvSpPr>
                  <p:nvPr/>
                </p:nvSpPr>
                <p:spPr bwMode="auto">
                  <a:xfrm>
                    <a:off x="3393" y="102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599" name="Rectangle 671"/>
                  <p:cNvSpPr>
                    <a:spLocks noChangeArrowheads="1"/>
                  </p:cNvSpPr>
                  <p:nvPr/>
                </p:nvSpPr>
                <p:spPr bwMode="auto">
                  <a:xfrm>
                    <a:off x="3393" y="102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00" name="Rectangle 672"/>
                  <p:cNvSpPr>
                    <a:spLocks noChangeArrowheads="1"/>
                  </p:cNvSpPr>
                  <p:nvPr/>
                </p:nvSpPr>
                <p:spPr bwMode="auto">
                  <a:xfrm>
                    <a:off x="3393" y="10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01" name="Rectangle 673"/>
                  <p:cNvSpPr>
                    <a:spLocks noChangeArrowheads="1"/>
                  </p:cNvSpPr>
                  <p:nvPr/>
                </p:nvSpPr>
                <p:spPr bwMode="auto">
                  <a:xfrm>
                    <a:off x="3393" y="10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02" name="Rectangle 674"/>
                  <p:cNvSpPr>
                    <a:spLocks noChangeArrowheads="1"/>
                  </p:cNvSpPr>
                  <p:nvPr/>
                </p:nvSpPr>
                <p:spPr bwMode="auto">
                  <a:xfrm>
                    <a:off x="3393" y="10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03" name="Rectangle 675"/>
                  <p:cNvSpPr>
                    <a:spLocks noChangeArrowheads="1"/>
                  </p:cNvSpPr>
                  <p:nvPr/>
                </p:nvSpPr>
                <p:spPr bwMode="auto">
                  <a:xfrm>
                    <a:off x="3393" y="102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04" name="Rectangle 676"/>
                  <p:cNvSpPr>
                    <a:spLocks noChangeArrowheads="1"/>
                  </p:cNvSpPr>
                  <p:nvPr/>
                </p:nvSpPr>
                <p:spPr bwMode="auto">
                  <a:xfrm>
                    <a:off x="3393" y="102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05" name="Rectangle 677"/>
                  <p:cNvSpPr>
                    <a:spLocks noChangeArrowheads="1"/>
                  </p:cNvSpPr>
                  <p:nvPr/>
                </p:nvSpPr>
                <p:spPr bwMode="auto">
                  <a:xfrm>
                    <a:off x="3393" y="10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06" name="Rectangle 678"/>
                  <p:cNvSpPr>
                    <a:spLocks noChangeArrowheads="1"/>
                  </p:cNvSpPr>
                  <p:nvPr/>
                </p:nvSpPr>
                <p:spPr bwMode="auto">
                  <a:xfrm>
                    <a:off x="3393" y="10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07" name="Rectangle 679"/>
                  <p:cNvSpPr>
                    <a:spLocks noChangeArrowheads="1"/>
                  </p:cNvSpPr>
                  <p:nvPr/>
                </p:nvSpPr>
                <p:spPr bwMode="auto">
                  <a:xfrm>
                    <a:off x="3393" y="10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08" name="Rectangle 680"/>
                  <p:cNvSpPr>
                    <a:spLocks noChangeArrowheads="1"/>
                  </p:cNvSpPr>
                  <p:nvPr/>
                </p:nvSpPr>
                <p:spPr bwMode="auto">
                  <a:xfrm>
                    <a:off x="3393" y="103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09" name="Rectangle 681"/>
                  <p:cNvSpPr>
                    <a:spLocks noChangeArrowheads="1"/>
                  </p:cNvSpPr>
                  <p:nvPr/>
                </p:nvSpPr>
                <p:spPr bwMode="auto">
                  <a:xfrm>
                    <a:off x="3393" y="103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10" name="Rectangle 682"/>
                  <p:cNvSpPr>
                    <a:spLocks noChangeArrowheads="1"/>
                  </p:cNvSpPr>
                  <p:nvPr/>
                </p:nvSpPr>
                <p:spPr bwMode="auto">
                  <a:xfrm>
                    <a:off x="3393" y="10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11" name="Rectangle 683"/>
                  <p:cNvSpPr>
                    <a:spLocks noChangeArrowheads="1"/>
                  </p:cNvSpPr>
                  <p:nvPr/>
                </p:nvSpPr>
                <p:spPr bwMode="auto">
                  <a:xfrm>
                    <a:off x="3393" y="10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12" name="Rectangle 684"/>
                  <p:cNvSpPr>
                    <a:spLocks noChangeArrowheads="1"/>
                  </p:cNvSpPr>
                  <p:nvPr/>
                </p:nvSpPr>
                <p:spPr bwMode="auto">
                  <a:xfrm>
                    <a:off x="3393" y="10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13" name="Rectangle 685"/>
                  <p:cNvSpPr>
                    <a:spLocks noChangeArrowheads="1"/>
                  </p:cNvSpPr>
                  <p:nvPr/>
                </p:nvSpPr>
                <p:spPr bwMode="auto">
                  <a:xfrm>
                    <a:off x="3393" y="104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14" name="Rectangle 686"/>
                  <p:cNvSpPr>
                    <a:spLocks noChangeArrowheads="1"/>
                  </p:cNvSpPr>
                  <p:nvPr/>
                </p:nvSpPr>
                <p:spPr bwMode="auto">
                  <a:xfrm>
                    <a:off x="3393" y="104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15" name="Rectangle 687"/>
                  <p:cNvSpPr>
                    <a:spLocks noChangeArrowheads="1"/>
                  </p:cNvSpPr>
                  <p:nvPr/>
                </p:nvSpPr>
                <p:spPr bwMode="auto">
                  <a:xfrm>
                    <a:off x="3393" y="10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16" name="Rectangle 688"/>
                  <p:cNvSpPr>
                    <a:spLocks noChangeArrowheads="1"/>
                  </p:cNvSpPr>
                  <p:nvPr/>
                </p:nvSpPr>
                <p:spPr bwMode="auto">
                  <a:xfrm>
                    <a:off x="3393" y="10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17" name="Rectangle 689"/>
                  <p:cNvSpPr>
                    <a:spLocks noChangeArrowheads="1"/>
                  </p:cNvSpPr>
                  <p:nvPr/>
                </p:nvSpPr>
                <p:spPr bwMode="auto">
                  <a:xfrm>
                    <a:off x="3393" y="10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18" name="Rectangle 690"/>
                  <p:cNvSpPr>
                    <a:spLocks noChangeArrowheads="1"/>
                  </p:cNvSpPr>
                  <p:nvPr/>
                </p:nvSpPr>
                <p:spPr bwMode="auto">
                  <a:xfrm>
                    <a:off x="3393" y="105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19" name="Rectangle 691"/>
                  <p:cNvSpPr>
                    <a:spLocks noChangeArrowheads="1"/>
                  </p:cNvSpPr>
                  <p:nvPr/>
                </p:nvSpPr>
                <p:spPr bwMode="auto">
                  <a:xfrm>
                    <a:off x="3393" y="105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20" name="Rectangle 692"/>
                  <p:cNvSpPr>
                    <a:spLocks noChangeArrowheads="1"/>
                  </p:cNvSpPr>
                  <p:nvPr/>
                </p:nvSpPr>
                <p:spPr bwMode="auto">
                  <a:xfrm>
                    <a:off x="3393" y="10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21" name="Rectangle 693"/>
                  <p:cNvSpPr>
                    <a:spLocks noChangeArrowheads="1"/>
                  </p:cNvSpPr>
                  <p:nvPr/>
                </p:nvSpPr>
                <p:spPr bwMode="auto">
                  <a:xfrm>
                    <a:off x="3393" y="105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22" name="Rectangle 694"/>
                  <p:cNvSpPr>
                    <a:spLocks noChangeArrowheads="1"/>
                  </p:cNvSpPr>
                  <p:nvPr/>
                </p:nvSpPr>
                <p:spPr bwMode="auto">
                  <a:xfrm>
                    <a:off x="3393" y="105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23" name="Rectangle 695"/>
                  <p:cNvSpPr>
                    <a:spLocks noChangeArrowheads="1"/>
                  </p:cNvSpPr>
                  <p:nvPr/>
                </p:nvSpPr>
                <p:spPr bwMode="auto">
                  <a:xfrm>
                    <a:off x="3393" y="10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24" name="Rectangle 696"/>
                  <p:cNvSpPr>
                    <a:spLocks noChangeArrowheads="1"/>
                  </p:cNvSpPr>
                  <p:nvPr/>
                </p:nvSpPr>
                <p:spPr bwMode="auto">
                  <a:xfrm>
                    <a:off x="3393" y="10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25" name="Rectangle 697"/>
                  <p:cNvSpPr>
                    <a:spLocks noChangeArrowheads="1"/>
                  </p:cNvSpPr>
                  <p:nvPr/>
                </p:nvSpPr>
                <p:spPr bwMode="auto">
                  <a:xfrm>
                    <a:off x="3393" y="10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26" name="Rectangle 698"/>
                  <p:cNvSpPr>
                    <a:spLocks noChangeArrowheads="1"/>
                  </p:cNvSpPr>
                  <p:nvPr/>
                </p:nvSpPr>
                <p:spPr bwMode="auto">
                  <a:xfrm>
                    <a:off x="3393" y="106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27" name="Rectangle 699"/>
                  <p:cNvSpPr>
                    <a:spLocks noChangeArrowheads="1"/>
                  </p:cNvSpPr>
                  <p:nvPr/>
                </p:nvSpPr>
                <p:spPr bwMode="auto">
                  <a:xfrm>
                    <a:off x="3393" y="106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28" name="Rectangle 700"/>
                  <p:cNvSpPr>
                    <a:spLocks noChangeArrowheads="1"/>
                  </p:cNvSpPr>
                  <p:nvPr/>
                </p:nvSpPr>
                <p:spPr bwMode="auto">
                  <a:xfrm>
                    <a:off x="3393" y="10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29" name="Rectangle 701"/>
                  <p:cNvSpPr>
                    <a:spLocks noChangeArrowheads="1"/>
                  </p:cNvSpPr>
                  <p:nvPr/>
                </p:nvSpPr>
                <p:spPr bwMode="auto">
                  <a:xfrm>
                    <a:off x="3393" y="10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30" name="Rectangle 702"/>
                  <p:cNvSpPr>
                    <a:spLocks noChangeArrowheads="1"/>
                  </p:cNvSpPr>
                  <p:nvPr/>
                </p:nvSpPr>
                <p:spPr bwMode="auto">
                  <a:xfrm>
                    <a:off x="3393" y="10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31" name="Rectangle 703"/>
                  <p:cNvSpPr>
                    <a:spLocks noChangeArrowheads="1"/>
                  </p:cNvSpPr>
                  <p:nvPr/>
                </p:nvSpPr>
                <p:spPr bwMode="auto">
                  <a:xfrm>
                    <a:off x="3393" y="107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32" name="Rectangle 704"/>
                  <p:cNvSpPr>
                    <a:spLocks noChangeArrowheads="1"/>
                  </p:cNvSpPr>
                  <p:nvPr/>
                </p:nvSpPr>
                <p:spPr bwMode="auto">
                  <a:xfrm>
                    <a:off x="3393" y="107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33" name="Rectangle 705"/>
                  <p:cNvSpPr>
                    <a:spLocks noChangeArrowheads="1"/>
                  </p:cNvSpPr>
                  <p:nvPr/>
                </p:nvSpPr>
                <p:spPr bwMode="auto">
                  <a:xfrm>
                    <a:off x="3393" y="10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34" name="Rectangle 706"/>
                  <p:cNvSpPr>
                    <a:spLocks noChangeArrowheads="1"/>
                  </p:cNvSpPr>
                  <p:nvPr/>
                </p:nvSpPr>
                <p:spPr bwMode="auto">
                  <a:xfrm>
                    <a:off x="3393" y="10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35" name="Rectangle 707"/>
                  <p:cNvSpPr>
                    <a:spLocks noChangeArrowheads="1"/>
                  </p:cNvSpPr>
                  <p:nvPr/>
                </p:nvSpPr>
                <p:spPr bwMode="auto">
                  <a:xfrm>
                    <a:off x="3393" y="10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36" name="Rectangle 708"/>
                  <p:cNvSpPr>
                    <a:spLocks noChangeArrowheads="1"/>
                  </p:cNvSpPr>
                  <p:nvPr/>
                </p:nvSpPr>
                <p:spPr bwMode="auto">
                  <a:xfrm>
                    <a:off x="3393" y="108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37" name="Rectangle 709"/>
                  <p:cNvSpPr>
                    <a:spLocks noChangeArrowheads="1"/>
                  </p:cNvSpPr>
                  <p:nvPr/>
                </p:nvSpPr>
                <p:spPr bwMode="auto">
                  <a:xfrm>
                    <a:off x="3393" y="108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38" name="Rectangle 710"/>
                  <p:cNvSpPr>
                    <a:spLocks noChangeArrowheads="1"/>
                  </p:cNvSpPr>
                  <p:nvPr/>
                </p:nvSpPr>
                <p:spPr bwMode="auto">
                  <a:xfrm>
                    <a:off x="3393" y="10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39" name="Rectangle 711"/>
                  <p:cNvSpPr>
                    <a:spLocks noChangeArrowheads="1"/>
                  </p:cNvSpPr>
                  <p:nvPr/>
                </p:nvSpPr>
                <p:spPr bwMode="auto">
                  <a:xfrm>
                    <a:off x="3393" y="10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40" name="Rectangle 712"/>
                  <p:cNvSpPr>
                    <a:spLocks noChangeArrowheads="1"/>
                  </p:cNvSpPr>
                  <p:nvPr/>
                </p:nvSpPr>
                <p:spPr bwMode="auto">
                  <a:xfrm>
                    <a:off x="3393" y="108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41" name="Rectangle 713"/>
                  <p:cNvSpPr>
                    <a:spLocks noChangeArrowheads="1"/>
                  </p:cNvSpPr>
                  <p:nvPr/>
                </p:nvSpPr>
                <p:spPr bwMode="auto">
                  <a:xfrm>
                    <a:off x="3393" y="108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42" name="Rectangle 714"/>
                  <p:cNvSpPr>
                    <a:spLocks noChangeArrowheads="1"/>
                  </p:cNvSpPr>
                  <p:nvPr/>
                </p:nvSpPr>
                <p:spPr bwMode="auto">
                  <a:xfrm>
                    <a:off x="3393" y="109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43" name="Rectangle 715"/>
                  <p:cNvSpPr>
                    <a:spLocks noChangeArrowheads="1"/>
                  </p:cNvSpPr>
                  <p:nvPr/>
                </p:nvSpPr>
                <p:spPr bwMode="auto">
                  <a:xfrm>
                    <a:off x="3393" y="109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44" name="Rectangle 716"/>
                  <p:cNvSpPr>
                    <a:spLocks noChangeArrowheads="1"/>
                  </p:cNvSpPr>
                  <p:nvPr/>
                </p:nvSpPr>
                <p:spPr bwMode="auto">
                  <a:xfrm>
                    <a:off x="3393" y="109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45" name="Rectangle 717"/>
                  <p:cNvSpPr>
                    <a:spLocks noChangeArrowheads="1"/>
                  </p:cNvSpPr>
                  <p:nvPr/>
                </p:nvSpPr>
                <p:spPr bwMode="auto">
                  <a:xfrm>
                    <a:off x="3393" y="109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46" name="Rectangle 718"/>
                  <p:cNvSpPr>
                    <a:spLocks noChangeArrowheads="1"/>
                  </p:cNvSpPr>
                  <p:nvPr/>
                </p:nvSpPr>
                <p:spPr bwMode="auto">
                  <a:xfrm>
                    <a:off x="3393" y="10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47" name="Rectangle 719"/>
                  <p:cNvSpPr>
                    <a:spLocks noChangeArrowheads="1"/>
                  </p:cNvSpPr>
                  <p:nvPr/>
                </p:nvSpPr>
                <p:spPr bwMode="auto">
                  <a:xfrm>
                    <a:off x="3393" y="109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48" name="Rectangle 720"/>
                  <p:cNvSpPr>
                    <a:spLocks noChangeArrowheads="1"/>
                  </p:cNvSpPr>
                  <p:nvPr/>
                </p:nvSpPr>
                <p:spPr bwMode="auto">
                  <a:xfrm>
                    <a:off x="3393" y="11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49" name="Rectangle 721"/>
                  <p:cNvSpPr>
                    <a:spLocks noChangeArrowheads="1"/>
                  </p:cNvSpPr>
                  <p:nvPr/>
                </p:nvSpPr>
                <p:spPr bwMode="auto">
                  <a:xfrm>
                    <a:off x="3393" y="110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50" name="Rectangle 722"/>
                  <p:cNvSpPr>
                    <a:spLocks noChangeArrowheads="1"/>
                  </p:cNvSpPr>
                  <p:nvPr/>
                </p:nvSpPr>
                <p:spPr bwMode="auto">
                  <a:xfrm>
                    <a:off x="3393" y="110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51" name="Rectangle 723"/>
                  <p:cNvSpPr>
                    <a:spLocks noChangeArrowheads="1"/>
                  </p:cNvSpPr>
                  <p:nvPr/>
                </p:nvSpPr>
                <p:spPr bwMode="auto">
                  <a:xfrm>
                    <a:off x="3393" y="11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52" name="Rectangle 724"/>
                  <p:cNvSpPr>
                    <a:spLocks noChangeArrowheads="1"/>
                  </p:cNvSpPr>
                  <p:nvPr/>
                </p:nvSpPr>
                <p:spPr bwMode="auto">
                  <a:xfrm>
                    <a:off x="3393" y="11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53" name="Rectangle 725"/>
                  <p:cNvSpPr>
                    <a:spLocks noChangeArrowheads="1"/>
                  </p:cNvSpPr>
                  <p:nvPr/>
                </p:nvSpPr>
                <p:spPr bwMode="auto">
                  <a:xfrm>
                    <a:off x="3393" y="11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54" name="Rectangle 726"/>
                  <p:cNvSpPr>
                    <a:spLocks noChangeArrowheads="1"/>
                  </p:cNvSpPr>
                  <p:nvPr/>
                </p:nvSpPr>
                <p:spPr bwMode="auto">
                  <a:xfrm>
                    <a:off x="3393" y="111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55" name="Rectangle 727"/>
                  <p:cNvSpPr>
                    <a:spLocks noChangeArrowheads="1"/>
                  </p:cNvSpPr>
                  <p:nvPr/>
                </p:nvSpPr>
                <p:spPr bwMode="auto">
                  <a:xfrm>
                    <a:off x="3393" y="111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56" name="Rectangle 728"/>
                  <p:cNvSpPr>
                    <a:spLocks noChangeArrowheads="1"/>
                  </p:cNvSpPr>
                  <p:nvPr/>
                </p:nvSpPr>
                <p:spPr bwMode="auto">
                  <a:xfrm>
                    <a:off x="3393" y="11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57" name="Rectangle 729"/>
                  <p:cNvSpPr>
                    <a:spLocks noChangeArrowheads="1"/>
                  </p:cNvSpPr>
                  <p:nvPr/>
                </p:nvSpPr>
                <p:spPr bwMode="auto">
                  <a:xfrm>
                    <a:off x="3393" y="11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405658" name="Rectangle 730"/>
                <p:cNvSpPr>
                  <a:spLocks noChangeArrowheads="1"/>
                </p:cNvSpPr>
                <p:nvPr/>
              </p:nvSpPr>
              <p:spPr bwMode="auto">
                <a:xfrm>
                  <a:off x="3393" y="1000"/>
                  <a:ext cx="908" cy="118"/>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405659" name="Rectangle 731"/>
              <p:cNvSpPr>
                <a:spLocks noChangeArrowheads="1"/>
              </p:cNvSpPr>
              <p:nvPr/>
            </p:nvSpPr>
            <p:spPr bwMode="auto">
              <a:xfrm>
                <a:off x="3974" y="1271"/>
                <a:ext cx="521" cy="9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ROD</a:t>
                </a:r>
                <a:endParaRPr kumimoji="0" lang="en-US" sz="1400">
                  <a:latin typeface="Tahoma" charset="0"/>
                </a:endParaRPr>
              </a:p>
            </p:txBody>
          </p:sp>
        </p:grpSp>
        <p:grpSp>
          <p:nvGrpSpPr>
            <p:cNvPr id="30" name="Group 732"/>
            <p:cNvGrpSpPr>
              <a:grpSpLocks/>
            </p:cNvGrpSpPr>
            <p:nvPr/>
          </p:nvGrpSpPr>
          <p:grpSpPr bwMode="auto">
            <a:xfrm>
              <a:off x="4448" y="1448"/>
              <a:ext cx="344" cy="125"/>
              <a:chOff x="3744" y="1248"/>
              <a:chExt cx="908" cy="118"/>
            </a:xfrm>
          </p:grpSpPr>
          <p:grpSp>
            <p:nvGrpSpPr>
              <p:cNvPr id="31" name="Group 733"/>
              <p:cNvGrpSpPr>
                <a:grpSpLocks/>
              </p:cNvGrpSpPr>
              <p:nvPr/>
            </p:nvGrpSpPr>
            <p:grpSpPr bwMode="auto">
              <a:xfrm>
                <a:off x="3744" y="1248"/>
                <a:ext cx="908" cy="118"/>
                <a:chOff x="3393" y="1000"/>
                <a:chExt cx="908" cy="118"/>
              </a:xfrm>
            </p:grpSpPr>
            <p:grpSp>
              <p:nvGrpSpPr>
                <p:cNvPr id="1405762" name="Group 734"/>
                <p:cNvGrpSpPr>
                  <a:grpSpLocks/>
                </p:cNvGrpSpPr>
                <p:nvPr/>
              </p:nvGrpSpPr>
              <p:grpSpPr bwMode="auto">
                <a:xfrm>
                  <a:off x="3393" y="1000"/>
                  <a:ext cx="906" cy="116"/>
                  <a:chOff x="3393" y="1000"/>
                  <a:chExt cx="906" cy="116"/>
                </a:xfrm>
              </p:grpSpPr>
              <p:sp>
                <p:nvSpPr>
                  <p:cNvPr id="1405663" name="Rectangle 735"/>
                  <p:cNvSpPr>
                    <a:spLocks noChangeArrowheads="1"/>
                  </p:cNvSpPr>
                  <p:nvPr/>
                </p:nvSpPr>
                <p:spPr bwMode="auto">
                  <a:xfrm>
                    <a:off x="3393" y="10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64" name="Rectangle 736"/>
                  <p:cNvSpPr>
                    <a:spLocks noChangeArrowheads="1"/>
                  </p:cNvSpPr>
                  <p:nvPr/>
                </p:nvSpPr>
                <p:spPr bwMode="auto">
                  <a:xfrm>
                    <a:off x="3393" y="10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65" name="Rectangle 737"/>
                  <p:cNvSpPr>
                    <a:spLocks noChangeArrowheads="1"/>
                  </p:cNvSpPr>
                  <p:nvPr/>
                </p:nvSpPr>
                <p:spPr bwMode="auto">
                  <a:xfrm>
                    <a:off x="3393" y="10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66" name="Rectangle 738"/>
                  <p:cNvSpPr>
                    <a:spLocks noChangeArrowheads="1"/>
                  </p:cNvSpPr>
                  <p:nvPr/>
                </p:nvSpPr>
                <p:spPr bwMode="auto">
                  <a:xfrm>
                    <a:off x="3393" y="10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67" name="Rectangle 739"/>
                  <p:cNvSpPr>
                    <a:spLocks noChangeArrowheads="1"/>
                  </p:cNvSpPr>
                  <p:nvPr/>
                </p:nvSpPr>
                <p:spPr bwMode="auto">
                  <a:xfrm>
                    <a:off x="3393" y="10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68" name="Rectangle 740"/>
                  <p:cNvSpPr>
                    <a:spLocks noChangeArrowheads="1"/>
                  </p:cNvSpPr>
                  <p:nvPr/>
                </p:nvSpPr>
                <p:spPr bwMode="auto">
                  <a:xfrm>
                    <a:off x="3393" y="10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69" name="Rectangle 741"/>
                  <p:cNvSpPr>
                    <a:spLocks noChangeArrowheads="1"/>
                  </p:cNvSpPr>
                  <p:nvPr/>
                </p:nvSpPr>
                <p:spPr bwMode="auto">
                  <a:xfrm>
                    <a:off x="3393" y="10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70" name="Rectangle 742"/>
                  <p:cNvSpPr>
                    <a:spLocks noChangeArrowheads="1"/>
                  </p:cNvSpPr>
                  <p:nvPr/>
                </p:nvSpPr>
                <p:spPr bwMode="auto">
                  <a:xfrm>
                    <a:off x="3393" y="10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71" name="Rectangle 743"/>
                  <p:cNvSpPr>
                    <a:spLocks noChangeArrowheads="1"/>
                  </p:cNvSpPr>
                  <p:nvPr/>
                </p:nvSpPr>
                <p:spPr bwMode="auto">
                  <a:xfrm>
                    <a:off x="3393" y="10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72" name="Rectangle 744"/>
                  <p:cNvSpPr>
                    <a:spLocks noChangeArrowheads="1"/>
                  </p:cNvSpPr>
                  <p:nvPr/>
                </p:nvSpPr>
                <p:spPr bwMode="auto">
                  <a:xfrm>
                    <a:off x="3393" y="10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73" name="Rectangle 745"/>
                  <p:cNvSpPr>
                    <a:spLocks noChangeArrowheads="1"/>
                  </p:cNvSpPr>
                  <p:nvPr/>
                </p:nvSpPr>
                <p:spPr bwMode="auto">
                  <a:xfrm>
                    <a:off x="3393" y="101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74" name="Rectangle 746"/>
                  <p:cNvSpPr>
                    <a:spLocks noChangeArrowheads="1"/>
                  </p:cNvSpPr>
                  <p:nvPr/>
                </p:nvSpPr>
                <p:spPr bwMode="auto">
                  <a:xfrm>
                    <a:off x="3393" y="10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75" name="Rectangle 747"/>
                  <p:cNvSpPr>
                    <a:spLocks noChangeArrowheads="1"/>
                  </p:cNvSpPr>
                  <p:nvPr/>
                </p:nvSpPr>
                <p:spPr bwMode="auto">
                  <a:xfrm>
                    <a:off x="3393" y="102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76" name="Rectangle 748"/>
                  <p:cNvSpPr>
                    <a:spLocks noChangeArrowheads="1"/>
                  </p:cNvSpPr>
                  <p:nvPr/>
                </p:nvSpPr>
                <p:spPr bwMode="auto">
                  <a:xfrm>
                    <a:off x="3393" y="102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77" name="Rectangle 749"/>
                  <p:cNvSpPr>
                    <a:spLocks noChangeArrowheads="1"/>
                  </p:cNvSpPr>
                  <p:nvPr/>
                </p:nvSpPr>
                <p:spPr bwMode="auto">
                  <a:xfrm>
                    <a:off x="3393" y="10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78" name="Rectangle 750"/>
                  <p:cNvSpPr>
                    <a:spLocks noChangeArrowheads="1"/>
                  </p:cNvSpPr>
                  <p:nvPr/>
                </p:nvSpPr>
                <p:spPr bwMode="auto">
                  <a:xfrm>
                    <a:off x="3393" y="10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79" name="Rectangle 751"/>
                  <p:cNvSpPr>
                    <a:spLocks noChangeArrowheads="1"/>
                  </p:cNvSpPr>
                  <p:nvPr/>
                </p:nvSpPr>
                <p:spPr bwMode="auto">
                  <a:xfrm>
                    <a:off x="3393" y="10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80" name="Rectangle 752"/>
                  <p:cNvSpPr>
                    <a:spLocks noChangeArrowheads="1"/>
                  </p:cNvSpPr>
                  <p:nvPr/>
                </p:nvSpPr>
                <p:spPr bwMode="auto">
                  <a:xfrm>
                    <a:off x="3393" y="102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81" name="Rectangle 753"/>
                  <p:cNvSpPr>
                    <a:spLocks noChangeArrowheads="1"/>
                  </p:cNvSpPr>
                  <p:nvPr/>
                </p:nvSpPr>
                <p:spPr bwMode="auto">
                  <a:xfrm>
                    <a:off x="3393" y="102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82" name="Rectangle 754"/>
                  <p:cNvSpPr>
                    <a:spLocks noChangeArrowheads="1"/>
                  </p:cNvSpPr>
                  <p:nvPr/>
                </p:nvSpPr>
                <p:spPr bwMode="auto">
                  <a:xfrm>
                    <a:off x="3393" y="10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83" name="Rectangle 755"/>
                  <p:cNvSpPr>
                    <a:spLocks noChangeArrowheads="1"/>
                  </p:cNvSpPr>
                  <p:nvPr/>
                </p:nvSpPr>
                <p:spPr bwMode="auto">
                  <a:xfrm>
                    <a:off x="3393" y="10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84" name="Rectangle 756"/>
                  <p:cNvSpPr>
                    <a:spLocks noChangeArrowheads="1"/>
                  </p:cNvSpPr>
                  <p:nvPr/>
                </p:nvSpPr>
                <p:spPr bwMode="auto">
                  <a:xfrm>
                    <a:off x="3393" y="10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85" name="Rectangle 757"/>
                  <p:cNvSpPr>
                    <a:spLocks noChangeArrowheads="1"/>
                  </p:cNvSpPr>
                  <p:nvPr/>
                </p:nvSpPr>
                <p:spPr bwMode="auto">
                  <a:xfrm>
                    <a:off x="3393" y="103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86" name="Rectangle 758"/>
                  <p:cNvSpPr>
                    <a:spLocks noChangeArrowheads="1"/>
                  </p:cNvSpPr>
                  <p:nvPr/>
                </p:nvSpPr>
                <p:spPr bwMode="auto">
                  <a:xfrm>
                    <a:off x="3393" y="103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87" name="Rectangle 759"/>
                  <p:cNvSpPr>
                    <a:spLocks noChangeArrowheads="1"/>
                  </p:cNvSpPr>
                  <p:nvPr/>
                </p:nvSpPr>
                <p:spPr bwMode="auto">
                  <a:xfrm>
                    <a:off x="3393" y="10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88" name="Rectangle 760"/>
                  <p:cNvSpPr>
                    <a:spLocks noChangeArrowheads="1"/>
                  </p:cNvSpPr>
                  <p:nvPr/>
                </p:nvSpPr>
                <p:spPr bwMode="auto">
                  <a:xfrm>
                    <a:off x="3393" y="10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89" name="Rectangle 761"/>
                  <p:cNvSpPr>
                    <a:spLocks noChangeArrowheads="1"/>
                  </p:cNvSpPr>
                  <p:nvPr/>
                </p:nvSpPr>
                <p:spPr bwMode="auto">
                  <a:xfrm>
                    <a:off x="3393" y="10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90" name="Rectangle 762"/>
                  <p:cNvSpPr>
                    <a:spLocks noChangeArrowheads="1"/>
                  </p:cNvSpPr>
                  <p:nvPr/>
                </p:nvSpPr>
                <p:spPr bwMode="auto">
                  <a:xfrm>
                    <a:off x="3393" y="104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91" name="Rectangle 763"/>
                  <p:cNvSpPr>
                    <a:spLocks noChangeArrowheads="1"/>
                  </p:cNvSpPr>
                  <p:nvPr/>
                </p:nvSpPr>
                <p:spPr bwMode="auto">
                  <a:xfrm>
                    <a:off x="3393" y="104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92" name="Rectangle 764"/>
                  <p:cNvSpPr>
                    <a:spLocks noChangeArrowheads="1"/>
                  </p:cNvSpPr>
                  <p:nvPr/>
                </p:nvSpPr>
                <p:spPr bwMode="auto">
                  <a:xfrm>
                    <a:off x="3393" y="10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93" name="Rectangle 765"/>
                  <p:cNvSpPr>
                    <a:spLocks noChangeArrowheads="1"/>
                  </p:cNvSpPr>
                  <p:nvPr/>
                </p:nvSpPr>
                <p:spPr bwMode="auto">
                  <a:xfrm>
                    <a:off x="3393" y="10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94" name="Rectangle 766"/>
                  <p:cNvSpPr>
                    <a:spLocks noChangeArrowheads="1"/>
                  </p:cNvSpPr>
                  <p:nvPr/>
                </p:nvSpPr>
                <p:spPr bwMode="auto">
                  <a:xfrm>
                    <a:off x="3393" y="10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95" name="Rectangle 767"/>
                  <p:cNvSpPr>
                    <a:spLocks noChangeArrowheads="1"/>
                  </p:cNvSpPr>
                  <p:nvPr/>
                </p:nvSpPr>
                <p:spPr bwMode="auto">
                  <a:xfrm>
                    <a:off x="3393" y="105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96" name="Rectangle 768"/>
                  <p:cNvSpPr>
                    <a:spLocks noChangeArrowheads="1"/>
                  </p:cNvSpPr>
                  <p:nvPr/>
                </p:nvSpPr>
                <p:spPr bwMode="auto">
                  <a:xfrm>
                    <a:off x="3393" y="105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97" name="Rectangle 769"/>
                  <p:cNvSpPr>
                    <a:spLocks noChangeArrowheads="1"/>
                  </p:cNvSpPr>
                  <p:nvPr/>
                </p:nvSpPr>
                <p:spPr bwMode="auto">
                  <a:xfrm>
                    <a:off x="3393" y="10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98" name="Rectangle 770"/>
                  <p:cNvSpPr>
                    <a:spLocks noChangeArrowheads="1"/>
                  </p:cNvSpPr>
                  <p:nvPr/>
                </p:nvSpPr>
                <p:spPr bwMode="auto">
                  <a:xfrm>
                    <a:off x="3393" y="105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699" name="Rectangle 771"/>
                  <p:cNvSpPr>
                    <a:spLocks noChangeArrowheads="1"/>
                  </p:cNvSpPr>
                  <p:nvPr/>
                </p:nvSpPr>
                <p:spPr bwMode="auto">
                  <a:xfrm>
                    <a:off x="3393" y="105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00" name="Rectangle 772"/>
                  <p:cNvSpPr>
                    <a:spLocks noChangeArrowheads="1"/>
                  </p:cNvSpPr>
                  <p:nvPr/>
                </p:nvSpPr>
                <p:spPr bwMode="auto">
                  <a:xfrm>
                    <a:off x="3393" y="10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01" name="Rectangle 773"/>
                  <p:cNvSpPr>
                    <a:spLocks noChangeArrowheads="1"/>
                  </p:cNvSpPr>
                  <p:nvPr/>
                </p:nvSpPr>
                <p:spPr bwMode="auto">
                  <a:xfrm>
                    <a:off x="3393" y="10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02" name="Rectangle 774"/>
                  <p:cNvSpPr>
                    <a:spLocks noChangeArrowheads="1"/>
                  </p:cNvSpPr>
                  <p:nvPr/>
                </p:nvSpPr>
                <p:spPr bwMode="auto">
                  <a:xfrm>
                    <a:off x="3393" y="10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03" name="Rectangle 775"/>
                  <p:cNvSpPr>
                    <a:spLocks noChangeArrowheads="1"/>
                  </p:cNvSpPr>
                  <p:nvPr/>
                </p:nvSpPr>
                <p:spPr bwMode="auto">
                  <a:xfrm>
                    <a:off x="3393" y="106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04" name="Rectangle 776"/>
                  <p:cNvSpPr>
                    <a:spLocks noChangeArrowheads="1"/>
                  </p:cNvSpPr>
                  <p:nvPr/>
                </p:nvSpPr>
                <p:spPr bwMode="auto">
                  <a:xfrm>
                    <a:off x="3393" y="106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05" name="Rectangle 777"/>
                  <p:cNvSpPr>
                    <a:spLocks noChangeArrowheads="1"/>
                  </p:cNvSpPr>
                  <p:nvPr/>
                </p:nvSpPr>
                <p:spPr bwMode="auto">
                  <a:xfrm>
                    <a:off x="3393" y="10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06" name="Rectangle 778"/>
                  <p:cNvSpPr>
                    <a:spLocks noChangeArrowheads="1"/>
                  </p:cNvSpPr>
                  <p:nvPr/>
                </p:nvSpPr>
                <p:spPr bwMode="auto">
                  <a:xfrm>
                    <a:off x="3393" y="10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07" name="Rectangle 779"/>
                  <p:cNvSpPr>
                    <a:spLocks noChangeArrowheads="1"/>
                  </p:cNvSpPr>
                  <p:nvPr/>
                </p:nvSpPr>
                <p:spPr bwMode="auto">
                  <a:xfrm>
                    <a:off x="3393" y="10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08" name="Rectangle 780"/>
                  <p:cNvSpPr>
                    <a:spLocks noChangeArrowheads="1"/>
                  </p:cNvSpPr>
                  <p:nvPr/>
                </p:nvSpPr>
                <p:spPr bwMode="auto">
                  <a:xfrm>
                    <a:off x="3393" y="107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09" name="Rectangle 781"/>
                  <p:cNvSpPr>
                    <a:spLocks noChangeArrowheads="1"/>
                  </p:cNvSpPr>
                  <p:nvPr/>
                </p:nvSpPr>
                <p:spPr bwMode="auto">
                  <a:xfrm>
                    <a:off x="3393" y="107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10" name="Rectangle 782"/>
                  <p:cNvSpPr>
                    <a:spLocks noChangeArrowheads="1"/>
                  </p:cNvSpPr>
                  <p:nvPr/>
                </p:nvSpPr>
                <p:spPr bwMode="auto">
                  <a:xfrm>
                    <a:off x="3393" y="10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11" name="Rectangle 783"/>
                  <p:cNvSpPr>
                    <a:spLocks noChangeArrowheads="1"/>
                  </p:cNvSpPr>
                  <p:nvPr/>
                </p:nvSpPr>
                <p:spPr bwMode="auto">
                  <a:xfrm>
                    <a:off x="3393" y="10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12" name="Rectangle 784"/>
                  <p:cNvSpPr>
                    <a:spLocks noChangeArrowheads="1"/>
                  </p:cNvSpPr>
                  <p:nvPr/>
                </p:nvSpPr>
                <p:spPr bwMode="auto">
                  <a:xfrm>
                    <a:off x="3393" y="10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13" name="Rectangle 785"/>
                  <p:cNvSpPr>
                    <a:spLocks noChangeArrowheads="1"/>
                  </p:cNvSpPr>
                  <p:nvPr/>
                </p:nvSpPr>
                <p:spPr bwMode="auto">
                  <a:xfrm>
                    <a:off x="3393" y="108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14" name="Rectangle 786"/>
                  <p:cNvSpPr>
                    <a:spLocks noChangeArrowheads="1"/>
                  </p:cNvSpPr>
                  <p:nvPr/>
                </p:nvSpPr>
                <p:spPr bwMode="auto">
                  <a:xfrm>
                    <a:off x="3393" y="108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15" name="Rectangle 787"/>
                  <p:cNvSpPr>
                    <a:spLocks noChangeArrowheads="1"/>
                  </p:cNvSpPr>
                  <p:nvPr/>
                </p:nvSpPr>
                <p:spPr bwMode="auto">
                  <a:xfrm>
                    <a:off x="3393" y="10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16" name="Rectangle 788"/>
                  <p:cNvSpPr>
                    <a:spLocks noChangeArrowheads="1"/>
                  </p:cNvSpPr>
                  <p:nvPr/>
                </p:nvSpPr>
                <p:spPr bwMode="auto">
                  <a:xfrm>
                    <a:off x="3393" y="10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17" name="Rectangle 789"/>
                  <p:cNvSpPr>
                    <a:spLocks noChangeArrowheads="1"/>
                  </p:cNvSpPr>
                  <p:nvPr/>
                </p:nvSpPr>
                <p:spPr bwMode="auto">
                  <a:xfrm>
                    <a:off x="3393" y="108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18" name="Rectangle 790"/>
                  <p:cNvSpPr>
                    <a:spLocks noChangeArrowheads="1"/>
                  </p:cNvSpPr>
                  <p:nvPr/>
                </p:nvSpPr>
                <p:spPr bwMode="auto">
                  <a:xfrm>
                    <a:off x="3393" y="108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19" name="Rectangle 791"/>
                  <p:cNvSpPr>
                    <a:spLocks noChangeArrowheads="1"/>
                  </p:cNvSpPr>
                  <p:nvPr/>
                </p:nvSpPr>
                <p:spPr bwMode="auto">
                  <a:xfrm>
                    <a:off x="3393" y="109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20" name="Rectangle 792"/>
                  <p:cNvSpPr>
                    <a:spLocks noChangeArrowheads="1"/>
                  </p:cNvSpPr>
                  <p:nvPr/>
                </p:nvSpPr>
                <p:spPr bwMode="auto">
                  <a:xfrm>
                    <a:off x="3393" y="109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21" name="Rectangle 793"/>
                  <p:cNvSpPr>
                    <a:spLocks noChangeArrowheads="1"/>
                  </p:cNvSpPr>
                  <p:nvPr/>
                </p:nvSpPr>
                <p:spPr bwMode="auto">
                  <a:xfrm>
                    <a:off x="3393" y="109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22" name="Rectangle 794"/>
                  <p:cNvSpPr>
                    <a:spLocks noChangeArrowheads="1"/>
                  </p:cNvSpPr>
                  <p:nvPr/>
                </p:nvSpPr>
                <p:spPr bwMode="auto">
                  <a:xfrm>
                    <a:off x="3393" y="109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23" name="Rectangle 795"/>
                  <p:cNvSpPr>
                    <a:spLocks noChangeArrowheads="1"/>
                  </p:cNvSpPr>
                  <p:nvPr/>
                </p:nvSpPr>
                <p:spPr bwMode="auto">
                  <a:xfrm>
                    <a:off x="3393" y="10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24" name="Rectangle 796"/>
                  <p:cNvSpPr>
                    <a:spLocks noChangeArrowheads="1"/>
                  </p:cNvSpPr>
                  <p:nvPr/>
                </p:nvSpPr>
                <p:spPr bwMode="auto">
                  <a:xfrm>
                    <a:off x="3393" y="109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25" name="Rectangle 797"/>
                  <p:cNvSpPr>
                    <a:spLocks noChangeArrowheads="1"/>
                  </p:cNvSpPr>
                  <p:nvPr/>
                </p:nvSpPr>
                <p:spPr bwMode="auto">
                  <a:xfrm>
                    <a:off x="3393" y="11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26" name="Rectangle 798"/>
                  <p:cNvSpPr>
                    <a:spLocks noChangeArrowheads="1"/>
                  </p:cNvSpPr>
                  <p:nvPr/>
                </p:nvSpPr>
                <p:spPr bwMode="auto">
                  <a:xfrm>
                    <a:off x="3393" y="110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27" name="Rectangle 799"/>
                  <p:cNvSpPr>
                    <a:spLocks noChangeArrowheads="1"/>
                  </p:cNvSpPr>
                  <p:nvPr/>
                </p:nvSpPr>
                <p:spPr bwMode="auto">
                  <a:xfrm>
                    <a:off x="3393" y="110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28" name="Rectangle 800"/>
                  <p:cNvSpPr>
                    <a:spLocks noChangeArrowheads="1"/>
                  </p:cNvSpPr>
                  <p:nvPr/>
                </p:nvSpPr>
                <p:spPr bwMode="auto">
                  <a:xfrm>
                    <a:off x="3393" y="11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29" name="Rectangle 801"/>
                  <p:cNvSpPr>
                    <a:spLocks noChangeArrowheads="1"/>
                  </p:cNvSpPr>
                  <p:nvPr/>
                </p:nvSpPr>
                <p:spPr bwMode="auto">
                  <a:xfrm>
                    <a:off x="3393" y="11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30" name="Rectangle 802"/>
                  <p:cNvSpPr>
                    <a:spLocks noChangeArrowheads="1"/>
                  </p:cNvSpPr>
                  <p:nvPr/>
                </p:nvSpPr>
                <p:spPr bwMode="auto">
                  <a:xfrm>
                    <a:off x="3393" y="11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31" name="Rectangle 803"/>
                  <p:cNvSpPr>
                    <a:spLocks noChangeArrowheads="1"/>
                  </p:cNvSpPr>
                  <p:nvPr/>
                </p:nvSpPr>
                <p:spPr bwMode="auto">
                  <a:xfrm>
                    <a:off x="3393" y="111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32" name="Rectangle 804"/>
                  <p:cNvSpPr>
                    <a:spLocks noChangeArrowheads="1"/>
                  </p:cNvSpPr>
                  <p:nvPr/>
                </p:nvSpPr>
                <p:spPr bwMode="auto">
                  <a:xfrm>
                    <a:off x="3393" y="111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33" name="Rectangle 805"/>
                  <p:cNvSpPr>
                    <a:spLocks noChangeArrowheads="1"/>
                  </p:cNvSpPr>
                  <p:nvPr/>
                </p:nvSpPr>
                <p:spPr bwMode="auto">
                  <a:xfrm>
                    <a:off x="3393" y="11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405734" name="Rectangle 806"/>
                  <p:cNvSpPr>
                    <a:spLocks noChangeArrowheads="1"/>
                  </p:cNvSpPr>
                  <p:nvPr/>
                </p:nvSpPr>
                <p:spPr bwMode="auto">
                  <a:xfrm>
                    <a:off x="3393" y="11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405735" name="Rectangle 807"/>
                <p:cNvSpPr>
                  <a:spLocks noChangeArrowheads="1"/>
                </p:cNvSpPr>
                <p:nvPr/>
              </p:nvSpPr>
              <p:spPr bwMode="auto">
                <a:xfrm>
                  <a:off x="3393" y="1000"/>
                  <a:ext cx="908" cy="118"/>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405736" name="Rectangle 808"/>
              <p:cNvSpPr>
                <a:spLocks noChangeArrowheads="1"/>
              </p:cNvSpPr>
              <p:nvPr/>
            </p:nvSpPr>
            <p:spPr bwMode="auto">
              <a:xfrm>
                <a:off x="3974" y="1271"/>
                <a:ext cx="521" cy="9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ROD</a:t>
                </a:r>
                <a:endParaRPr kumimoji="0" lang="en-US" sz="1400">
                  <a:latin typeface="Tahoma" charset="0"/>
                </a:endParaRPr>
              </a:p>
            </p:txBody>
          </p:sp>
        </p:grpSp>
      </p:grpSp>
      <p:grpSp>
        <p:nvGrpSpPr>
          <p:cNvPr id="1405769" name="Group 809"/>
          <p:cNvGrpSpPr>
            <a:grpSpLocks/>
          </p:cNvGrpSpPr>
          <p:nvPr/>
        </p:nvGrpSpPr>
        <p:grpSpPr bwMode="auto">
          <a:xfrm>
            <a:off x="5307623" y="2501900"/>
            <a:ext cx="1279281" cy="419100"/>
            <a:chOff x="3776" y="1576"/>
            <a:chExt cx="873" cy="264"/>
          </a:xfrm>
        </p:grpSpPr>
        <p:grpSp>
          <p:nvGrpSpPr>
            <p:cNvPr id="1405773" name="Group 810"/>
            <p:cNvGrpSpPr>
              <a:grpSpLocks/>
            </p:cNvGrpSpPr>
            <p:nvPr/>
          </p:nvGrpSpPr>
          <p:grpSpPr bwMode="auto">
            <a:xfrm>
              <a:off x="4188" y="1576"/>
              <a:ext cx="57" cy="264"/>
              <a:chOff x="3821" y="1116"/>
              <a:chExt cx="53" cy="116"/>
            </a:xfrm>
          </p:grpSpPr>
          <p:sp>
            <p:nvSpPr>
              <p:cNvPr id="1405739" name="Line 811"/>
              <p:cNvSpPr>
                <a:spLocks noChangeShapeType="1"/>
              </p:cNvSpPr>
              <p:nvPr/>
            </p:nvSpPr>
            <p:spPr bwMode="auto">
              <a:xfrm>
                <a:off x="3846" y="1116"/>
                <a:ext cx="1" cy="69"/>
              </a:xfrm>
              <a:prstGeom prst="line">
                <a:avLst/>
              </a:prstGeom>
              <a:noFill/>
              <a:ln w="38100" cmpd="dbl">
                <a:solidFill>
                  <a:srgbClr val="000000"/>
                </a:solidFill>
                <a:round/>
                <a:headEnd/>
                <a:tailEnd/>
              </a:ln>
            </p:spPr>
            <p:txBody>
              <a:bodyPr>
                <a:prstTxWarp prst="textNoShape">
                  <a:avLst/>
                </a:prstTxWarp>
              </a:bodyPr>
              <a:lstStyle/>
              <a:p>
                <a:endParaRPr lang="it-IT"/>
              </a:p>
            </p:txBody>
          </p:sp>
          <p:sp>
            <p:nvSpPr>
              <p:cNvPr id="1405740" name="Freeform 812"/>
              <p:cNvSpPr>
                <a:spLocks/>
              </p:cNvSpPr>
              <p:nvPr/>
            </p:nvSpPr>
            <p:spPr bwMode="auto">
              <a:xfrm>
                <a:off x="3821" y="1182"/>
                <a:ext cx="53" cy="50"/>
              </a:xfrm>
              <a:custGeom>
                <a:avLst/>
                <a:gdLst/>
                <a:ahLst/>
                <a:cxnLst>
                  <a:cxn ang="0">
                    <a:pos x="0" y="0"/>
                  </a:cxn>
                  <a:cxn ang="0">
                    <a:pos x="27" y="50"/>
                  </a:cxn>
                  <a:cxn ang="0">
                    <a:pos x="53" y="0"/>
                  </a:cxn>
                  <a:cxn ang="0">
                    <a:pos x="0" y="0"/>
                  </a:cxn>
                </a:cxnLst>
                <a:rect l="0" t="0" r="r" b="b"/>
                <a:pathLst>
                  <a:path w="53" h="50">
                    <a:moveTo>
                      <a:pt x="0" y="0"/>
                    </a:moveTo>
                    <a:lnTo>
                      <a:pt x="27" y="50"/>
                    </a:lnTo>
                    <a:lnTo>
                      <a:pt x="53" y="0"/>
                    </a:lnTo>
                    <a:lnTo>
                      <a:pt x="0" y="0"/>
                    </a:lnTo>
                    <a:close/>
                  </a:path>
                </a:pathLst>
              </a:custGeom>
              <a:solidFill>
                <a:srgbClr val="000000"/>
              </a:solidFill>
              <a:ln w="19050" cmpd="sng">
                <a:solidFill>
                  <a:srgbClr val="000000"/>
                </a:solidFill>
                <a:round/>
                <a:headEnd/>
                <a:tailEnd/>
              </a:ln>
            </p:spPr>
            <p:txBody>
              <a:bodyPr>
                <a:prstTxWarp prst="textNoShape">
                  <a:avLst/>
                </a:prstTxWarp>
              </a:bodyPr>
              <a:lstStyle/>
              <a:p>
                <a:endParaRPr lang="it-IT"/>
              </a:p>
            </p:txBody>
          </p:sp>
        </p:grpSp>
        <p:grpSp>
          <p:nvGrpSpPr>
            <p:cNvPr id="1405774" name="Group 813"/>
            <p:cNvGrpSpPr>
              <a:grpSpLocks/>
            </p:cNvGrpSpPr>
            <p:nvPr/>
          </p:nvGrpSpPr>
          <p:grpSpPr bwMode="auto">
            <a:xfrm>
              <a:off x="3776" y="1576"/>
              <a:ext cx="57" cy="264"/>
              <a:chOff x="3821" y="1116"/>
              <a:chExt cx="53" cy="116"/>
            </a:xfrm>
          </p:grpSpPr>
          <p:sp>
            <p:nvSpPr>
              <p:cNvPr id="1405742" name="Line 814"/>
              <p:cNvSpPr>
                <a:spLocks noChangeShapeType="1"/>
              </p:cNvSpPr>
              <p:nvPr/>
            </p:nvSpPr>
            <p:spPr bwMode="auto">
              <a:xfrm>
                <a:off x="3846" y="1116"/>
                <a:ext cx="1" cy="69"/>
              </a:xfrm>
              <a:prstGeom prst="line">
                <a:avLst/>
              </a:prstGeom>
              <a:noFill/>
              <a:ln w="38100" cmpd="dbl">
                <a:solidFill>
                  <a:srgbClr val="000000"/>
                </a:solidFill>
                <a:round/>
                <a:headEnd/>
                <a:tailEnd/>
              </a:ln>
            </p:spPr>
            <p:txBody>
              <a:bodyPr>
                <a:prstTxWarp prst="textNoShape">
                  <a:avLst/>
                </a:prstTxWarp>
              </a:bodyPr>
              <a:lstStyle/>
              <a:p>
                <a:endParaRPr lang="it-IT"/>
              </a:p>
            </p:txBody>
          </p:sp>
          <p:sp>
            <p:nvSpPr>
              <p:cNvPr id="1405743" name="Freeform 815"/>
              <p:cNvSpPr>
                <a:spLocks/>
              </p:cNvSpPr>
              <p:nvPr/>
            </p:nvSpPr>
            <p:spPr bwMode="auto">
              <a:xfrm>
                <a:off x="3821" y="1182"/>
                <a:ext cx="53" cy="50"/>
              </a:xfrm>
              <a:custGeom>
                <a:avLst/>
                <a:gdLst/>
                <a:ahLst/>
                <a:cxnLst>
                  <a:cxn ang="0">
                    <a:pos x="0" y="0"/>
                  </a:cxn>
                  <a:cxn ang="0">
                    <a:pos x="27" y="50"/>
                  </a:cxn>
                  <a:cxn ang="0">
                    <a:pos x="53" y="0"/>
                  </a:cxn>
                  <a:cxn ang="0">
                    <a:pos x="0" y="0"/>
                  </a:cxn>
                </a:cxnLst>
                <a:rect l="0" t="0" r="r" b="b"/>
                <a:pathLst>
                  <a:path w="53" h="50">
                    <a:moveTo>
                      <a:pt x="0" y="0"/>
                    </a:moveTo>
                    <a:lnTo>
                      <a:pt x="27" y="50"/>
                    </a:lnTo>
                    <a:lnTo>
                      <a:pt x="53" y="0"/>
                    </a:lnTo>
                    <a:lnTo>
                      <a:pt x="0" y="0"/>
                    </a:lnTo>
                    <a:close/>
                  </a:path>
                </a:pathLst>
              </a:custGeom>
              <a:solidFill>
                <a:srgbClr val="000000"/>
              </a:solidFill>
              <a:ln w="19050" cmpd="sng">
                <a:solidFill>
                  <a:srgbClr val="000000"/>
                </a:solidFill>
                <a:round/>
                <a:headEnd/>
                <a:tailEnd/>
              </a:ln>
            </p:spPr>
            <p:txBody>
              <a:bodyPr>
                <a:prstTxWarp prst="textNoShape">
                  <a:avLst/>
                </a:prstTxWarp>
              </a:bodyPr>
              <a:lstStyle/>
              <a:p>
                <a:endParaRPr lang="it-IT"/>
              </a:p>
            </p:txBody>
          </p:sp>
        </p:grpSp>
        <p:grpSp>
          <p:nvGrpSpPr>
            <p:cNvPr id="1405775" name="Group 816"/>
            <p:cNvGrpSpPr>
              <a:grpSpLocks/>
            </p:cNvGrpSpPr>
            <p:nvPr/>
          </p:nvGrpSpPr>
          <p:grpSpPr bwMode="auto">
            <a:xfrm>
              <a:off x="4592" y="1576"/>
              <a:ext cx="57" cy="264"/>
              <a:chOff x="3821" y="1116"/>
              <a:chExt cx="53" cy="116"/>
            </a:xfrm>
          </p:grpSpPr>
          <p:sp>
            <p:nvSpPr>
              <p:cNvPr id="1405745" name="Line 817"/>
              <p:cNvSpPr>
                <a:spLocks noChangeShapeType="1"/>
              </p:cNvSpPr>
              <p:nvPr/>
            </p:nvSpPr>
            <p:spPr bwMode="auto">
              <a:xfrm>
                <a:off x="3846" y="1116"/>
                <a:ext cx="1" cy="69"/>
              </a:xfrm>
              <a:prstGeom prst="line">
                <a:avLst/>
              </a:prstGeom>
              <a:noFill/>
              <a:ln w="38100" cmpd="dbl">
                <a:solidFill>
                  <a:srgbClr val="000000"/>
                </a:solidFill>
                <a:round/>
                <a:headEnd/>
                <a:tailEnd/>
              </a:ln>
            </p:spPr>
            <p:txBody>
              <a:bodyPr>
                <a:prstTxWarp prst="textNoShape">
                  <a:avLst/>
                </a:prstTxWarp>
              </a:bodyPr>
              <a:lstStyle/>
              <a:p>
                <a:endParaRPr lang="it-IT"/>
              </a:p>
            </p:txBody>
          </p:sp>
          <p:sp>
            <p:nvSpPr>
              <p:cNvPr id="1405746" name="Freeform 818"/>
              <p:cNvSpPr>
                <a:spLocks/>
              </p:cNvSpPr>
              <p:nvPr/>
            </p:nvSpPr>
            <p:spPr bwMode="auto">
              <a:xfrm>
                <a:off x="3821" y="1182"/>
                <a:ext cx="53" cy="50"/>
              </a:xfrm>
              <a:custGeom>
                <a:avLst/>
                <a:gdLst/>
                <a:ahLst/>
                <a:cxnLst>
                  <a:cxn ang="0">
                    <a:pos x="0" y="0"/>
                  </a:cxn>
                  <a:cxn ang="0">
                    <a:pos x="27" y="50"/>
                  </a:cxn>
                  <a:cxn ang="0">
                    <a:pos x="53" y="0"/>
                  </a:cxn>
                  <a:cxn ang="0">
                    <a:pos x="0" y="0"/>
                  </a:cxn>
                </a:cxnLst>
                <a:rect l="0" t="0" r="r" b="b"/>
                <a:pathLst>
                  <a:path w="53" h="50">
                    <a:moveTo>
                      <a:pt x="0" y="0"/>
                    </a:moveTo>
                    <a:lnTo>
                      <a:pt x="27" y="50"/>
                    </a:lnTo>
                    <a:lnTo>
                      <a:pt x="53" y="0"/>
                    </a:lnTo>
                    <a:lnTo>
                      <a:pt x="0" y="0"/>
                    </a:lnTo>
                    <a:close/>
                  </a:path>
                </a:pathLst>
              </a:custGeom>
              <a:solidFill>
                <a:srgbClr val="000000"/>
              </a:solidFill>
              <a:ln w="19050" cmpd="sng">
                <a:solidFill>
                  <a:srgbClr val="000000"/>
                </a:solidFill>
                <a:round/>
                <a:headEnd/>
                <a:tailEnd/>
              </a:ln>
            </p:spPr>
            <p:txBody>
              <a:bodyPr>
                <a:prstTxWarp prst="textNoShape">
                  <a:avLst/>
                </a:prstTxWarp>
              </a:bodyPr>
              <a:lstStyle/>
              <a:p>
                <a:endParaRPr lang="it-IT"/>
              </a:p>
            </p:txBody>
          </p:sp>
        </p:grpSp>
      </p:grpSp>
      <p:grpSp>
        <p:nvGrpSpPr>
          <p:cNvPr id="1405776" name="Group 819"/>
          <p:cNvGrpSpPr>
            <a:grpSpLocks/>
          </p:cNvGrpSpPr>
          <p:nvPr/>
        </p:nvGrpSpPr>
        <p:grpSpPr bwMode="auto">
          <a:xfrm>
            <a:off x="5178669" y="2933700"/>
            <a:ext cx="1529862" cy="414338"/>
            <a:chOff x="3688" y="1847"/>
            <a:chExt cx="1044" cy="261"/>
          </a:xfrm>
        </p:grpSpPr>
        <p:grpSp>
          <p:nvGrpSpPr>
            <p:cNvPr id="1405777" name="Group 820"/>
            <p:cNvGrpSpPr>
              <a:grpSpLocks/>
            </p:cNvGrpSpPr>
            <p:nvPr/>
          </p:nvGrpSpPr>
          <p:grpSpPr bwMode="auto">
            <a:xfrm>
              <a:off x="3688" y="1847"/>
              <a:ext cx="232" cy="261"/>
              <a:chOff x="3688" y="1817"/>
              <a:chExt cx="232" cy="333"/>
            </a:xfrm>
          </p:grpSpPr>
          <p:sp>
            <p:nvSpPr>
              <p:cNvPr id="1405749" name="Rectangle 821"/>
              <p:cNvSpPr>
                <a:spLocks noChangeArrowheads="1"/>
              </p:cNvSpPr>
              <p:nvPr/>
            </p:nvSpPr>
            <p:spPr bwMode="auto">
              <a:xfrm>
                <a:off x="3688" y="1817"/>
                <a:ext cx="232" cy="333"/>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5750" name="Rectangle 822"/>
              <p:cNvSpPr>
                <a:spLocks noChangeArrowheads="1"/>
              </p:cNvSpPr>
              <p:nvPr/>
            </p:nvSpPr>
            <p:spPr bwMode="auto">
              <a:xfrm>
                <a:off x="3721" y="1934"/>
                <a:ext cx="191" cy="124"/>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ROB</a:t>
                </a:r>
                <a:endParaRPr kumimoji="0" lang="en-US" sz="1000">
                  <a:latin typeface="Tahoma" charset="0"/>
                </a:endParaRPr>
              </a:p>
            </p:txBody>
          </p:sp>
        </p:grpSp>
        <p:grpSp>
          <p:nvGrpSpPr>
            <p:cNvPr id="1405778" name="Group 823"/>
            <p:cNvGrpSpPr>
              <a:grpSpLocks/>
            </p:cNvGrpSpPr>
            <p:nvPr/>
          </p:nvGrpSpPr>
          <p:grpSpPr bwMode="auto">
            <a:xfrm>
              <a:off x="4104" y="1847"/>
              <a:ext cx="232" cy="261"/>
              <a:chOff x="3688" y="1817"/>
              <a:chExt cx="232" cy="333"/>
            </a:xfrm>
          </p:grpSpPr>
          <p:sp>
            <p:nvSpPr>
              <p:cNvPr id="1405752" name="Rectangle 824"/>
              <p:cNvSpPr>
                <a:spLocks noChangeArrowheads="1"/>
              </p:cNvSpPr>
              <p:nvPr/>
            </p:nvSpPr>
            <p:spPr bwMode="auto">
              <a:xfrm>
                <a:off x="3688" y="1817"/>
                <a:ext cx="232" cy="333"/>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5753" name="Rectangle 825"/>
              <p:cNvSpPr>
                <a:spLocks noChangeArrowheads="1"/>
              </p:cNvSpPr>
              <p:nvPr/>
            </p:nvSpPr>
            <p:spPr bwMode="auto">
              <a:xfrm>
                <a:off x="3721" y="1934"/>
                <a:ext cx="191" cy="124"/>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ROB</a:t>
                </a:r>
                <a:endParaRPr kumimoji="0" lang="en-US" sz="1000">
                  <a:latin typeface="Tahoma" charset="0"/>
                </a:endParaRPr>
              </a:p>
            </p:txBody>
          </p:sp>
        </p:grpSp>
        <p:grpSp>
          <p:nvGrpSpPr>
            <p:cNvPr id="1405779" name="Group 826"/>
            <p:cNvGrpSpPr>
              <a:grpSpLocks/>
            </p:cNvGrpSpPr>
            <p:nvPr/>
          </p:nvGrpSpPr>
          <p:grpSpPr bwMode="auto">
            <a:xfrm>
              <a:off x="4500" y="1847"/>
              <a:ext cx="232" cy="261"/>
              <a:chOff x="3688" y="1817"/>
              <a:chExt cx="232" cy="333"/>
            </a:xfrm>
          </p:grpSpPr>
          <p:sp>
            <p:nvSpPr>
              <p:cNvPr id="1405755" name="Rectangle 827"/>
              <p:cNvSpPr>
                <a:spLocks noChangeArrowheads="1"/>
              </p:cNvSpPr>
              <p:nvPr/>
            </p:nvSpPr>
            <p:spPr bwMode="auto">
              <a:xfrm>
                <a:off x="3688" y="1817"/>
                <a:ext cx="232" cy="333"/>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5756" name="Rectangle 828"/>
              <p:cNvSpPr>
                <a:spLocks noChangeArrowheads="1"/>
              </p:cNvSpPr>
              <p:nvPr/>
            </p:nvSpPr>
            <p:spPr bwMode="auto">
              <a:xfrm>
                <a:off x="3721" y="1934"/>
                <a:ext cx="191" cy="124"/>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ROB</a:t>
                </a:r>
                <a:endParaRPr kumimoji="0" lang="en-US" sz="1000">
                  <a:latin typeface="Tahoma" charset="0"/>
                </a:endParaRPr>
              </a:p>
            </p:txBody>
          </p:sp>
        </p:grpSp>
      </p:grpSp>
      <p:cxnSp>
        <p:nvCxnSpPr>
          <p:cNvPr id="1405757" name="AutoShape 829"/>
          <p:cNvCxnSpPr>
            <a:cxnSpLocks noChangeShapeType="1"/>
            <a:stCxn id="1404988" idx="7"/>
            <a:endCxn id="1404934" idx="1"/>
          </p:cNvCxnSpPr>
          <p:nvPr/>
        </p:nvCxnSpPr>
        <p:spPr bwMode="auto">
          <a:xfrm rot="5400000" flipH="1" flipV="1">
            <a:off x="4250825" y="2631253"/>
            <a:ext cx="252943" cy="1473793"/>
          </a:xfrm>
          <a:prstGeom prst="bentConnector2">
            <a:avLst/>
          </a:prstGeom>
          <a:noFill/>
          <a:ln w="3175" cap="sq">
            <a:solidFill>
              <a:srgbClr val="FF220A"/>
            </a:solidFill>
            <a:miter lim="800000"/>
            <a:headEnd/>
            <a:tailEnd type="triangle" w="med" len="med"/>
          </a:ln>
          <a:effectLst/>
        </p:spPr>
      </p:cxnSp>
      <p:sp>
        <p:nvSpPr>
          <p:cNvPr id="1405758" name="Text Box 830"/>
          <p:cNvSpPr txBox="1">
            <a:spLocks noChangeArrowheads="1"/>
          </p:cNvSpPr>
          <p:nvPr/>
        </p:nvSpPr>
        <p:spPr bwMode="auto">
          <a:xfrm>
            <a:off x="3656135" y="-24408"/>
            <a:ext cx="2221356" cy="615553"/>
          </a:xfrm>
          <a:prstGeom prst="rect">
            <a:avLst/>
          </a:prstGeom>
          <a:noFill/>
          <a:ln w="28575" cap="sq">
            <a:noFill/>
            <a:miter lim="800000"/>
            <a:headEnd/>
            <a:tailEnd/>
          </a:ln>
          <a:effectLst/>
        </p:spPr>
        <p:txBody>
          <a:bodyPr wrap="none" anchor="ctr">
            <a:prstTxWarp prst="textNoShape">
              <a:avLst/>
            </a:prstTxWarp>
            <a:spAutoFit/>
          </a:bodyPr>
          <a:lstStyle/>
          <a:p>
            <a:r>
              <a:rPr lang="en-US" sz="2000" b="1" u="sng">
                <a:solidFill>
                  <a:srgbClr val="060275"/>
                </a:solidFill>
                <a:latin typeface="Comic Sans MS" charset="0"/>
              </a:rPr>
              <a:t>ARCHITECTURE</a:t>
            </a:r>
            <a:br>
              <a:rPr lang="en-US" sz="2000" b="1" u="sng">
                <a:solidFill>
                  <a:srgbClr val="060275"/>
                </a:solidFill>
                <a:latin typeface="Comic Sans MS" charset="0"/>
              </a:rPr>
            </a:br>
            <a:r>
              <a:rPr lang="en-US" sz="1400" b="1">
                <a:solidFill>
                  <a:srgbClr val="3D3D3D"/>
                </a:solidFill>
                <a:latin typeface="Comic Sans MS" charset="0"/>
              </a:rPr>
              <a:t>(Functional elements)</a:t>
            </a:r>
          </a:p>
        </p:txBody>
      </p:sp>
      <p:grpSp>
        <p:nvGrpSpPr>
          <p:cNvPr id="1405780" name="Group 831"/>
          <p:cNvGrpSpPr>
            <a:grpSpLocks/>
          </p:cNvGrpSpPr>
          <p:nvPr/>
        </p:nvGrpSpPr>
        <p:grpSpPr bwMode="auto">
          <a:xfrm>
            <a:off x="5237285" y="4535489"/>
            <a:ext cx="1441938" cy="155575"/>
            <a:chOff x="3574" y="2900"/>
            <a:chExt cx="984" cy="98"/>
          </a:xfrm>
        </p:grpSpPr>
        <p:sp>
          <p:nvSpPr>
            <p:cNvPr id="1405760" name="Rectangle 832"/>
            <p:cNvSpPr>
              <a:spLocks noChangeArrowheads="1"/>
            </p:cNvSpPr>
            <p:nvPr/>
          </p:nvSpPr>
          <p:spPr bwMode="auto">
            <a:xfrm>
              <a:off x="3574" y="2901"/>
              <a:ext cx="984" cy="97"/>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5761" name="Rectangle 833"/>
            <p:cNvSpPr>
              <a:spLocks noChangeArrowheads="1"/>
            </p:cNvSpPr>
            <p:nvPr/>
          </p:nvSpPr>
          <p:spPr bwMode="auto">
            <a:xfrm>
              <a:off x="3998" y="2900"/>
              <a:ext cx="149"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SFI</a:t>
              </a:r>
              <a:endParaRPr kumimoji="0" lang="en-US" sz="1000">
                <a:latin typeface="Tahoma" charset="0"/>
              </a:endParaRPr>
            </a:p>
          </p:txBody>
        </p:sp>
      </p:grpSp>
      <p:grpSp>
        <p:nvGrpSpPr>
          <p:cNvPr id="1405781" name="Group 834"/>
          <p:cNvGrpSpPr>
            <a:grpSpLocks/>
          </p:cNvGrpSpPr>
          <p:nvPr/>
        </p:nvGrpSpPr>
        <p:grpSpPr bwMode="auto">
          <a:xfrm>
            <a:off x="5229958" y="3811592"/>
            <a:ext cx="838200" cy="519113"/>
            <a:chOff x="4017" y="2528"/>
            <a:chExt cx="572" cy="327"/>
          </a:xfrm>
        </p:grpSpPr>
        <p:sp>
          <p:nvSpPr>
            <p:cNvPr id="1405763" name="Oval 835"/>
            <p:cNvSpPr>
              <a:spLocks noChangeArrowheads="1"/>
            </p:cNvSpPr>
            <p:nvPr/>
          </p:nvSpPr>
          <p:spPr bwMode="auto">
            <a:xfrm>
              <a:off x="4017" y="2528"/>
              <a:ext cx="572" cy="327"/>
            </a:xfrm>
            <a:prstGeom prst="ellipse">
              <a:avLst/>
            </a:prstGeom>
            <a:gradFill rotWithShape="0">
              <a:gsLst>
                <a:gs pos="0">
                  <a:srgbClr val="F2F274">
                    <a:gamma/>
                    <a:shade val="46275"/>
                    <a:invGamma/>
                  </a:srgbClr>
                </a:gs>
                <a:gs pos="50000">
                  <a:srgbClr val="F2F274"/>
                </a:gs>
                <a:gs pos="100000">
                  <a:srgbClr val="F2F274">
                    <a:gamma/>
                    <a:shade val="46275"/>
                    <a:invGamma/>
                  </a:srgbClr>
                </a:gs>
              </a:gsLst>
              <a:lin ang="5400000" scaled="1"/>
            </a:gradFill>
            <a:ln w="9525">
              <a:solidFill>
                <a:schemeClr val="tx1"/>
              </a:solidFill>
              <a:round/>
              <a:headEnd/>
              <a:tailEnd/>
            </a:ln>
            <a:effectLst/>
          </p:spPr>
          <p:txBody>
            <a:bodyPr anchor="ctr">
              <a:prstTxWarp prst="textNoShape">
                <a:avLst/>
              </a:prstTxWarp>
              <a:spAutoFit/>
            </a:bodyPr>
            <a:lstStyle/>
            <a:p>
              <a:endParaRPr lang="it-IT"/>
            </a:p>
          </p:txBody>
        </p:sp>
        <p:sp>
          <p:nvSpPr>
            <p:cNvPr id="1405764" name="Text Box 836"/>
            <p:cNvSpPr txBox="1">
              <a:spLocks noChangeArrowheads="1"/>
            </p:cNvSpPr>
            <p:nvPr/>
          </p:nvSpPr>
          <p:spPr bwMode="auto">
            <a:xfrm>
              <a:off x="4131" y="2614"/>
              <a:ext cx="344" cy="156"/>
            </a:xfrm>
            <a:prstGeom prst="rect">
              <a:avLst/>
            </a:prstGeom>
            <a:noFill/>
            <a:ln w="9525">
              <a:noFill/>
              <a:miter lim="800000"/>
              <a:headEnd/>
              <a:tailEnd/>
            </a:ln>
            <a:effectLst/>
          </p:spPr>
          <p:txBody>
            <a:bodyPr>
              <a:prstTxWarp prst="textNoShape">
                <a:avLst/>
              </a:prstTxWarp>
              <a:spAutoFit/>
            </a:bodyPr>
            <a:lstStyle/>
            <a:p>
              <a:pPr eaLnBrk="1" hangingPunct="1"/>
              <a:r>
                <a:rPr kumimoji="0" lang="en-US" sz="1000" b="1">
                  <a:latin typeface="Tahoma" charset="0"/>
                </a:rPr>
                <a:t>EBN</a:t>
              </a:r>
            </a:p>
          </p:txBody>
        </p:sp>
      </p:grpSp>
      <p:cxnSp>
        <p:nvCxnSpPr>
          <p:cNvPr id="1405765" name="AutoShape 837"/>
          <p:cNvCxnSpPr>
            <a:cxnSpLocks noChangeShapeType="1"/>
            <a:stCxn id="1404934" idx="3"/>
            <a:endCxn id="1405764" idx="0"/>
          </p:cNvCxnSpPr>
          <p:nvPr/>
        </p:nvCxnSpPr>
        <p:spPr bwMode="auto">
          <a:xfrm flipH="1">
            <a:off x="5649058" y="3241675"/>
            <a:ext cx="1162050" cy="706438"/>
          </a:xfrm>
          <a:prstGeom prst="bentConnector4">
            <a:avLst>
              <a:gd name="adj1" fmla="val -18157"/>
              <a:gd name="adj2" fmla="val 75954"/>
            </a:avLst>
          </a:prstGeom>
          <a:noFill/>
          <a:ln w="28575" cap="sq">
            <a:solidFill>
              <a:schemeClr val="tx1"/>
            </a:solidFill>
            <a:miter lim="800000"/>
            <a:headEnd/>
            <a:tailEnd type="triangle" w="med" len="med"/>
          </a:ln>
          <a:effectLst/>
        </p:spPr>
      </p:cxnSp>
      <p:cxnSp>
        <p:nvCxnSpPr>
          <p:cNvPr id="1405766" name="AutoShape 838"/>
          <p:cNvCxnSpPr>
            <a:cxnSpLocks noChangeShapeType="1"/>
            <a:stCxn id="1405764" idx="2"/>
            <a:endCxn id="1405761" idx="0"/>
          </p:cNvCxnSpPr>
          <p:nvPr/>
        </p:nvCxnSpPr>
        <p:spPr bwMode="auto">
          <a:xfrm rot="16200000" flipH="1">
            <a:off x="5638400" y="4206421"/>
            <a:ext cx="339726" cy="318410"/>
          </a:xfrm>
          <a:prstGeom prst="bentConnector3">
            <a:avLst>
              <a:gd name="adj1" fmla="val 50000"/>
            </a:avLst>
          </a:prstGeom>
          <a:noFill/>
          <a:ln w="28575" cap="sq">
            <a:solidFill>
              <a:schemeClr val="tx1"/>
            </a:solidFill>
            <a:miter lim="800000"/>
            <a:headEnd/>
            <a:tailEnd type="triangle" w="med" len="med"/>
          </a:ln>
          <a:effectLst/>
        </p:spPr>
      </p:cxnSp>
      <p:cxnSp>
        <p:nvCxnSpPr>
          <p:cNvPr id="1405767" name="AutoShape 839"/>
          <p:cNvCxnSpPr>
            <a:cxnSpLocks noChangeShapeType="1"/>
            <a:stCxn id="1405872" idx="1"/>
            <a:endCxn id="1405763" idx="6"/>
          </p:cNvCxnSpPr>
          <p:nvPr/>
        </p:nvCxnSpPr>
        <p:spPr bwMode="auto">
          <a:xfrm rot="10800000" flipV="1">
            <a:off x="6068158" y="4067969"/>
            <a:ext cx="232996" cy="3176"/>
          </a:xfrm>
          <a:prstGeom prst="bentConnector3">
            <a:avLst>
              <a:gd name="adj1" fmla="val 50000"/>
            </a:avLst>
          </a:prstGeom>
          <a:noFill/>
          <a:ln w="3175" cap="sq">
            <a:solidFill>
              <a:srgbClr val="FF220A"/>
            </a:solidFill>
            <a:miter lim="800000"/>
            <a:headEnd type="triangle" w="med" len="med"/>
            <a:tailEnd type="triangle" w="med" len="med"/>
          </a:ln>
          <a:effectLst/>
        </p:spPr>
      </p:cxnSp>
      <p:sp>
        <p:nvSpPr>
          <p:cNvPr id="1405768" name="Text Box 840"/>
          <p:cNvSpPr txBox="1">
            <a:spLocks noChangeArrowheads="1"/>
          </p:cNvSpPr>
          <p:nvPr/>
        </p:nvSpPr>
        <p:spPr bwMode="auto">
          <a:xfrm>
            <a:off x="7315200" y="4195863"/>
            <a:ext cx="1339028" cy="307777"/>
          </a:xfrm>
          <a:prstGeom prst="rect">
            <a:avLst/>
          </a:prstGeom>
          <a:noFill/>
          <a:ln w="28575" cap="sq">
            <a:noFill/>
            <a:miter lim="800000"/>
            <a:headEnd/>
            <a:tailEnd/>
          </a:ln>
          <a:effectLst/>
        </p:spPr>
        <p:txBody>
          <a:bodyPr wrap="none" anchor="ctr">
            <a:prstTxWarp prst="textNoShape">
              <a:avLst/>
            </a:prstTxWarp>
            <a:spAutoFit/>
          </a:bodyPr>
          <a:lstStyle/>
          <a:p>
            <a:r>
              <a:rPr lang="en-US" sz="1400" b="1">
                <a:latin typeface="Comic Sans MS" charset="0"/>
              </a:rPr>
              <a:t>Event Builder</a:t>
            </a:r>
            <a:endParaRPr lang="en-US" sz="1200" b="1" u="sng">
              <a:solidFill>
                <a:srgbClr val="060275"/>
              </a:solidFill>
              <a:latin typeface="Comic Sans MS" charset="0"/>
            </a:endParaRPr>
          </a:p>
        </p:txBody>
      </p:sp>
      <p:grpSp>
        <p:nvGrpSpPr>
          <p:cNvPr id="1405782" name="Group 841"/>
          <p:cNvGrpSpPr>
            <a:grpSpLocks/>
          </p:cNvGrpSpPr>
          <p:nvPr/>
        </p:nvGrpSpPr>
        <p:grpSpPr bwMode="auto">
          <a:xfrm>
            <a:off x="5536223" y="4916493"/>
            <a:ext cx="838200" cy="519113"/>
            <a:chOff x="3778" y="3114"/>
            <a:chExt cx="572" cy="327"/>
          </a:xfrm>
        </p:grpSpPr>
        <p:sp>
          <p:nvSpPr>
            <p:cNvPr id="1405770" name="Oval 842"/>
            <p:cNvSpPr>
              <a:spLocks noChangeArrowheads="1"/>
            </p:cNvSpPr>
            <p:nvPr/>
          </p:nvSpPr>
          <p:spPr bwMode="auto">
            <a:xfrm>
              <a:off x="3778" y="3114"/>
              <a:ext cx="572" cy="327"/>
            </a:xfrm>
            <a:prstGeom prst="ellipse">
              <a:avLst/>
            </a:prstGeom>
            <a:gradFill rotWithShape="0">
              <a:gsLst>
                <a:gs pos="0">
                  <a:srgbClr val="F2F274">
                    <a:gamma/>
                    <a:shade val="46275"/>
                    <a:invGamma/>
                  </a:srgbClr>
                </a:gs>
                <a:gs pos="50000">
                  <a:srgbClr val="F2F274"/>
                </a:gs>
                <a:gs pos="100000">
                  <a:srgbClr val="F2F274">
                    <a:gamma/>
                    <a:shade val="46275"/>
                    <a:invGamma/>
                  </a:srgbClr>
                </a:gs>
              </a:gsLst>
              <a:lin ang="5400000" scaled="1"/>
            </a:gradFill>
            <a:ln w="9525">
              <a:solidFill>
                <a:schemeClr val="tx1"/>
              </a:solidFill>
              <a:round/>
              <a:headEnd/>
              <a:tailEnd/>
            </a:ln>
            <a:effectLst/>
          </p:spPr>
          <p:txBody>
            <a:bodyPr anchor="ctr">
              <a:prstTxWarp prst="textNoShape">
                <a:avLst/>
              </a:prstTxWarp>
              <a:spAutoFit/>
            </a:bodyPr>
            <a:lstStyle/>
            <a:p>
              <a:endParaRPr lang="it-IT"/>
            </a:p>
          </p:txBody>
        </p:sp>
        <p:sp>
          <p:nvSpPr>
            <p:cNvPr id="1405771" name="Text Box 843"/>
            <p:cNvSpPr txBox="1">
              <a:spLocks noChangeArrowheads="1"/>
            </p:cNvSpPr>
            <p:nvPr/>
          </p:nvSpPr>
          <p:spPr bwMode="auto">
            <a:xfrm>
              <a:off x="3892" y="3200"/>
              <a:ext cx="344" cy="156"/>
            </a:xfrm>
            <a:prstGeom prst="rect">
              <a:avLst/>
            </a:prstGeom>
            <a:noFill/>
            <a:ln w="9525">
              <a:noFill/>
              <a:miter lim="800000"/>
              <a:headEnd/>
              <a:tailEnd/>
            </a:ln>
            <a:effectLst/>
          </p:spPr>
          <p:txBody>
            <a:bodyPr>
              <a:prstTxWarp prst="textNoShape">
                <a:avLst/>
              </a:prstTxWarp>
              <a:spAutoFit/>
            </a:bodyPr>
            <a:lstStyle/>
            <a:p>
              <a:pPr eaLnBrk="1" hangingPunct="1"/>
              <a:r>
                <a:rPr kumimoji="0" lang="en-US" sz="1000" b="1">
                  <a:latin typeface="Tahoma" charset="0"/>
                </a:rPr>
                <a:t>EFN</a:t>
              </a:r>
            </a:p>
          </p:txBody>
        </p:sp>
      </p:grpSp>
      <p:cxnSp>
        <p:nvCxnSpPr>
          <p:cNvPr id="1405772" name="AutoShape 844"/>
          <p:cNvCxnSpPr>
            <a:cxnSpLocks noChangeShapeType="1"/>
            <a:stCxn id="1405761" idx="2"/>
            <a:endCxn id="1405771" idx="0"/>
          </p:cNvCxnSpPr>
          <p:nvPr/>
        </p:nvCxnSpPr>
        <p:spPr bwMode="auto">
          <a:xfrm rot="5400000">
            <a:off x="5779578" y="4865123"/>
            <a:ext cx="363636" cy="12145"/>
          </a:xfrm>
          <a:prstGeom prst="bentConnector3">
            <a:avLst>
              <a:gd name="adj1" fmla="val 50000"/>
            </a:avLst>
          </a:prstGeom>
          <a:noFill/>
          <a:ln w="28575" cap="sq">
            <a:solidFill>
              <a:schemeClr val="tx1"/>
            </a:solidFill>
            <a:miter lim="800000"/>
            <a:headEnd/>
            <a:tailEnd type="triangle" w="med" len="med"/>
          </a:ln>
          <a:effectLst/>
        </p:spPr>
      </p:cxnSp>
      <p:grpSp>
        <p:nvGrpSpPr>
          <p:cNvPr id="1405783" name="Group 943"/>
          <p:cNvGrpSpPr>
            <a:grpSpLocks/>
          </p:cNvGrpSpPr>
          <p:nvPr/>
        </p:nvGrpSpPr>
        <p:grpSpPr bwMode="auto">
          <a:xfrm>
            <a:off x="6301154" y="3941763"/>
            <a:ext cx="423497" cy="252412"/>
            <a:chOff x="825" y="1237"/>
            <a:chExt cx="289" cy="159"/>
          </a:xfrm>
        </p:grpSpPr>
        <p:sp>
          <p:nvSpPr>
            <p:cNvPr id="1405872" name="Rectangle 944"/>
            <p:cNvSpPr>
              <a:spLocks noChangeArrowheads="1"/>
            </p:cNvSpPr>
            <p:nvPr/>
          </p:nvSpPr>
          <p:spPr bwMode="auto">
            <a:xfrm>
              <a:off x="825" y="1237"/>
              <a:ext cx="289" cy="15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5873" name="Rectangle 945"/>
            <p:cNvSpPr>
              <a:spLocks noChangeArrowheads="1"/>
            </p:cNvSpPr>
            <p:nvPr/>
          </p:nvSpPr>
          <p:spPr bwMode="auto">
            <a:xfrm>
              <a:off x="878" y="1268"/>
              <a:ext cx="195"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DFM</a:t>
              </a:r>
              <a:endParaRPr kumimoji="0" lang="en-US" sz="1000">
                <a:latin typeface="Tahoma" charset="0"/>
              </a:endParaRPr>
            </a:p>
          </p:txBody>
        </p:sp>
      </p:grpSp>
      <p:grpSp>
        <p:nvGrpSpPr>
          <p:cNvPr id="1405784" name="Group 946"/>
          <p:cNvGrpSpPr>
            <a:grpSpLocks/>
          </p:cNvGrpSpPr>
          <p:nvPr/>
        </p:nvGrpSpPr>
        <p:grpSpPr bwMode="auto">
          <a:xfrm>
            <a:off x="3157905" y="3071813"/>
            <a:ext cx="423496" cy="252412"/>
            <a:chOff x="825" y="1237"/>
            <a:chExt cx="289" cy="159"/>
          </a:xfrm>
        </p:grpSpPr>
        <p:sp>
          <p:nvSpPr>
            <p:cNvPr id="1405875" name="Rectangle 947"/>
            <p:cNvSpPr>
              <a:spLocks noChangeArrowheads="1"/>
            </p:cNvSpPr>
            <p:nvPr/>
          </p:nvSpPr>
          <p:spPr bwMode="auto">
            <a:xfrm>
              <a:off x="825" y="1237"/>
              <a:ext cx="289" cy="15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5876" name="Rectangle 948"/>
            <p:cNvSpPr>
              <a:spLocks noChangeArrowheads="1"/>
            </p:cNvSpPr>
            <p:nvPr/>
          </p:nvSpPr>
          <p:spPr bwMode="auto">
            <a:xfrm>
              <a:off x="866" y="1268"/>
              <a:ext cx="220"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L2SV</a:t>
              </a:r>
              <a:endParaRPr kumimoji="0" lang="en-US" sz="1000">
                <a:latin typeface="Tahoma" charset="0"/>
              </a:endParaRPr>
            </a:p>
          </p:txBody>
        </p:sp>
      </p:grpSp>
      <p:grpSp>
        <p:nvGrpSpPr>
          <p:cNvPr id="1405785" name="Group 949"/>
          <p:cNvGrpSpPr>
            <a:grpSpLocks/>
          </p:cNvGrpSpPr>
          <p:nvPr/>
        </p:nvGrpSpPr>
        <p:grpSpPr bwMode="auto">
          <a:xfrm>
            <a:off x="2192215" y="3071813"/>
            <a:ext cx="423497" cy="252412"/>
            <a:chOff x="825" y="1237"/>
            <a:chExt cx="289" cy="159"/>
          </a:xfrm>
        </p:grpSpPr>
        <p:sp>
          <p:nvSpPr>
            <p:cNvPr id="1405878" name="Rectangle 950"/>
            <p:cNvSpPr>
              <a:spLocks noChangeArrowheads="1"/>
            </p:cNvSpPr>
            <p:nvPr/>
          </p:nvSpPr>
          <p:spPr bwMode="auto">
            <a:xfrm>
              <a:off x="825" y="1237"/>
              <a:ext cx="289" cy="15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405879" name="Rectangle 951"/>
            <p:cNvSpPr>
              <a:spLocks noChangeArrowheads="1"/>
            </p:cNvSpPr>
            <p:nvPr/>
          </p:nvSpPr>
          <p:spPr bwMode="auto">
            <a:xfrm>
              <a:off x="862" y="1268"/>
              <a:ext cx="233"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ROIB</a:t>
              </a:r>
              <a:endParaRPr kumimoji="0" lang="en-US" sz="1000">
                <a:latin typeface="Tahoma" charset="0"/>
              </a:endParaRPr>
            </a:p>
          </p:txBody>
        </p:sp>
      </p:grpSp>
      <p:cxnSp>
        <p:nvCxnSpPr>
          <p:cNvPr id="1405880" name="AutoShape 952"/>
          <p:cNvCxnSpPr>
            <a:cxnSpLocks noChangeShapeType="1"/>
            <a:stCxn id="1405878" idx="3"/>
            <a:endCxn id="1405875" idx="1"/>
          </p:cNvCxnSpPr>
          <p:nvPr/>
        </p:nvCxnSpPr>
        <p:spPr bwMode="auto">
          <a:xfrm>
            <a:off x="2615713" y="3198813"/>
            <a:ext cx="542192" cy="0"/>
          </a:xfrm>
          <a:prstGeom prst="straightConnector1">
            <a:avLst/>
          </a:prstGeom>
          <a:noFill/>
          <a:ln w="3175" cap="sq">
            <a:solidFill>
              <a:srgbClr val="FF220A"/>
            </a:solidFill>
            <a:round/>
            <a:headEnd/>
            <a:tailEnd type="triangle" w="med" len="med"/>
          </a:ln>
          <a:effectLst/>
        </p:spPr>
      </p:cxnSp>
      <p:cxnSp>
        <p:nvCxnSpPr>
          <p:cNvPr id="1405881" name="AutoShape 953"/>
          <p:cNvCxnSpPr>
            <a:cxnSpLocks noChangeShapeType="1"/>
            <a:stCxn id="1405875" idx="2"/>
            <a:endCxn id="1404989" idx="0"/>
          </p:cNvCxnSpPr>
          <p:nvPr/>
        </p:nvCxnSpPr>
        <p:spPr bwMode="auto">
          <a:xfrm rot="5400000">
            <a:off x="3254497" y="3440113"/>
            <a:ext cx="231775" cy="0"/>
          </a:xfrm>
          <a:prstGeom prst="straightConnector1">
            <a:avLst/>
          </a:prstGeom>
          <a:noFill/>
          <a:ln w="3175" cap="sq">
            <a:solidFill>
              <a:srgbClr val="FF220A"/>
            </a:solidFill>
            <a:round/>
            <a:headEnd/>
            <a:tailEnd type="triangle" w="med" len="med"/>
          </a:ln>
          <a:effectLst/>
        </p:spPr>
      </p:cxnSp>
      <p:cxnSp>
        <p:nvCxnSpPr>
          <p:cNvPr id="1405882" name="AutoShape 954"/>
          <p:cNvCxnSpPr>
            <a:cxnSpLocks noChangeShapeType="1"/>
            <a:stCxn id="1404985" idx="3"/>
            <a:endCxn id="1404988" idx="2"/>
          </p:cNvCxnSpPr>
          <p:nvPr/>
        </p:nvCxnSpPr>
        <p:spPr bwMode="auto">
          <a:xfrm flipV="1">
            <a:off x="2639158" y="3678239"/>
            <a:ext cx="345831" cy="794"/>
          </a:xfrm>
          <a:prstGeom prst="bentConnector3">
            <a:avLst>
              <a:gd name="adj1" fmla="val 50000"/>
            </a:avLst>
          </a:prstGeom>
          <a:noFill/>
          <a:ln w="28575" cap="sq">
            <a:solidFill>
              <a:srgbClr val="FF220A"/>
            </a:solidFill>
            <a:miter lim="800000"/>
            <a:headEnd type="triangle" w="med" len="med"/>
            <a:tailEnd type="triangle" w="med" len="med"/>
          </a:ln>
          <a:effectLst/>
        </p:spPr>
      </p:cxnSp>
      <p:sp>
        <p:nvSpPr>
          <p:cNvPr id="1405883" name="Text Box 955"/>
          <p:cNvSpPr txBox="1">
            <a:spLocks noChangeArrowheads="1"/>
          </p:cNvSpPr>
          <p:nvPr/>
        </p:nvSpPr>
        <p:spPr bwMode="auto">
          <a:xfrm>
            <a:off x="666751" y="5175350"/>
            <a:ext cx="1220594" cy="307777"/>
          </a:xfrm>
          <a:prstGeom prst="rect">
            <a:avLst/>
          </a:prstGeom>
          <a:noFill/>
          <a:ln w="28575" cap="sq">
            <a:noFill/>
            <a:miter lim="800000"/>
            <a:headEnd/>
            <a:tailEnd/>
          </a:ln>
          <a:effectLst/>
        </p:spPr>
        <p:txBody>
          <a:bodyPr wrap="none" anchor="ctr">
            <a:prstTxWarp prst="textNoShape">
              <a:avLst/>
            </a:prstTxWarp>
            <a:spAutoFit/>
          </a:bodyPr>
          <a:lstStyle/>
          <a:p>
            <a:r>
              <a:rPr lang="en-US" sz="1400" b="1">
                <a:latin typeface="Comic Sans MS" charset="0"/>
              </a:rPr>
              <a:t>Event Filter</a:t>
            </a:r>
            <a:endParaRPr lang="en-US" sz="1200" b="1" u="sng">
              <a:solidFill>
                <a:srgbClr val="060275"/>
              </a:solidFill>
              <a:latin typeface="Comic Sans MS" charset="0"/>
            </a:endParaRPr>
          </a:p>
        </p:txBody>
      </p:sp>
      <p:sp>
        <p:nvSpPr>
          <p:cNvPr id="1405884" name="Text Box 956"/>
          <p:cNvSpPr txBox="1">
            <a:spLocks noChangeArrowheads="1"/>
          </p:cNvSpPr>
          <p:nvPr/>
        </p:nvSpPr>
        <p:spPr bwMode="auto">
          <a:xfrm>
            <a:off x="1024305" y="2827438"/>
            <a:ext cx="808222" cy="307777"/>
          </a:xfrm>
          <a:prstGeom prst="rect">
            <a:avLst/>
          </a:prstGeom>
          <a:noFill/>
          <a:ln w="28575" cap="sq">
            <a:noFill/>
            <a:miter lim="800000"/>
            <a:headEnd/>
            <a:tailEnd/>
          </a:ln>
          <a:effectLst/>
        </p:spPr>
        <p:txBody>
          <a:bodyPr wrap="none" anchor="ctr">
            <a:prstTxWarp prst="textNoShape">
              <a:avLst/>
            </a:prstTxWarp>
            <a:spAutoFit/>
          </a:bodyPr>
          <a:lstStyle/>
          <a:p>
            <a:r>
              <a:rPr lang="en-US" sz="1400" b="1">
                <a:latin typeface="Comic Sans MS" charset="0"/>
              </a:rPr>
              <a:t>Level 2</a:t>
            </a:r>
            <a:endParaRPr lang="en-US" sz="1200" b="1" u="sng">
              <a:solidFill>
                <a:srgbClr val="060275"/>
              </a:solidFill>
              <a:latin typeface="Comic Sans MS" charset="0"/>
            </a:endParaRPr>
          </a:p>
        </p:txBody>
      </p:sp>
      <p:sp>
        <p:nvSpPr>
          <p:cNvPr id="1405885" name="Text Box 957"/>
          <p:cNvSpPr txBox="1">
            <a:spLocks noChangeArrowheads="1"/>
          </p:cNvSpPr>
          <p:nvPr/>
        </p:nvSpPr>
        <p:spPr bwMode="auto">
          <a:xfrm>
            <a:off x="7315200" y="5609353"/>
            <a:ext cx="1287532" cy="246221"/>
          </a:xfrm>
          <a:prstGeom prst="rect">
            <a:avLst/>
          </a:prstGeom>
          <a:noFill/>
          <a:ln w="28575" cap="sq">
            <a:noFill/>
            <a:miter lim="800000"/>
            <a:headEnd/>
            <a:tailEnd/>
          </a:ln>
          <a:effectLst/>
        </p:spPr>
        <p:txBody>
          <a:bodyPr wrap="none" anchor="ctr">
            <a:prstTxWarp prst="textNoShape">
              <a:avLst/>
            </a:prstTxWarp>
            <a:spAutoFit/>
          </a:bodyPr>
          <a:lstStyle/>
          <a:p>
            <a:r>
              <a:rPr lang="en-US" sz="1000" b="1">
                <a:solidFill>
                  <a:srgbClr val="4B4B4B"/>
                </a:solidFill>
                <a:latin typeface="Comic Sans MS" charset="0"/>
              </a:rPr>
              <a:t>Sub-Farm Output</a:t>
            </a:r>
            <a:endParaRPr lang="en-US" sz="1000" b="1" u="sng">
              <a:solidFill>
                <a:srgbClr val="060275"/>
              </a:solidFill>
              <a:latin typeface="Comic Sans MS" charset="0"/>
            </a:endParaRPr>
          </a:p>
        </p:txBody>
      </p:sp>
      <p:sp>
        <p:nvSpPr>
          <p:cNvPr id="1405887" name="Text Box 959"/>
          <p:cNvSpPr txBox="1">
            <a:spLocks noChangeArrowheads="1"/>
          </p:cNvSpPr>
          <p:nvPr/>
        </p:nvSpPr>
        <p:spPr bwMode="auto">
          <a:xfrm>
            <a:off x="132822" y="5428378"/>
            <a:ext cx="1631501" cy="246221"/>
          </a:xfrm>
          <a:prstGeom prst="rect">
            <a:avLst/>
          </a:prstGeom>
          <a:noFill/>
          <a:ln w="28575" cap="sq">
            <a:noFill/>
            <a:miter lim="800000"/>
            <a:headEnd/>
            <a:tailEnd/>
          </a:ln>
          <a:effectLst/>
        </p:spPr>
        <p:txBody>
          <a:bodyPr wrap="none" anchor="ctr">
            <a:prstTxWarp prst="textNoShape">
              <a:avLst/>
            </a:prstTxWarp>
            <a:spAutoFit/>
          </a:bodyPr>
          <a:lstStyle/>
          <a:p>
            <a:pPr algn="r"/>
            <a:r>
              <a:rPr lang="en-US" sz="1000" b="1">
                <a:solidFill>
                  <a:srgbClr val="4B4B4B"/>
                </a:solidFill>
                <a:latin typeface="Comic Sans MS" charset="0"/>
              </a:rPr>
              <a:t>Event Filter Processors</a:t>
            </a:r>
            <a:endParaRPr lang="en-US" sz="1200" b="1" u="sng">
              <a:solidFill>
                <a:srgbClr val="060275"/>
              </a:solidFill>
              <a:latin typeface="Comic Sans MS" charset="0"/>
            </a:endParaRPr>
          </a:p>
        </p:txBody>
      </p:sp>
      <p:sp>
        <p:nvSpPr>
          <p:cNvPr id="1405888" name="Text Box 960"/>
          <p:cNvSpPr txBox="1">
            <a:spLocks noChangeArrowheads="1"/>
          </p:cNvSpPr>
          <p:nvPr/>
        </p:nvSpPr>
        <p:spPr bwMode="auto">
          <a:xfrm>
            <a:off x="7315200" y="5052141"/>
            <a:ext cx="1502635" cy="246221"/>
          </a:xfrm>
          <a:prstGeom prst="rect">
            <a:avLst/>
          </a:prstGeom>
          <a:noFill/>
          <a:ln w="28575" cap="sq">
            <a:noFill/>
            <a:miter lim="800000"/>
            <a:headEnd/>
            <a:tailEnd/>
          </a:ln>
          <a:effectLst/>
        </p:spPr>
        <p:txBody>
          <a:bodyPr wrap="none" anchor="ctr">
            <a:prstTxWarp prst="textNoShape">
              <a:avLst/>
            </a:prstTxWarp>
            <a:spAutoFit/>
          </a:bodyPr>
          <a:lstStyle/>
          <a:p>
            <a:r>
              <a:rPr lang="en-US" sz="1000" b="1">
                <a:solidFill>
                  <a:srgbClr val="4B4B4B"/>
                </a:solidFill>
                <a:latin typeface="Comic Sans MS" charset="0"/>
              </a:rPr>
              <a:t>Event Filter Network</a:t>
            </a:r>
            <a:endParaRPr lang="en-US" sz="1200" b="1" u="sng">
              <a:solidFill>
                <a:srgbClr val="060275"/>
              </a:solidFill>
              <a:latin typeface="Comic Sans MS" charset="0"/>
            </a:endParaRPr>
          </a:p>
        </p:txBody>
      </p:sp>
    </p:spTree>
  </p:cSld>
  <p:clrMapOvr>
    <a:masterClrMapping/>
  </p:clrMapOvr>
  <p:transition advTm="61536"/>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59" name="Segnaposto data 1"/>
          <p:cNvSpPr>
            <a:spLocks noGrp="1"/>
          </p:cNvSpPr>
          <p:nvPr>
            <p:ph type="dt" sz="half" idx="10"/>
          </p:nvPr>
        </p:nvSpPr>
        <p:spPr/>
        <p:txBody>
          <a:bodyPr/>
          <a:lstStyle/>
          <a:p>
            <a:fld id="{A3A56B84-5EB9-B244-A801-403F2FC0B25C}" type="datetime4">
              <a:rPr lang="en-US"/>
              <a:pPr/>
              <a:t>15 luglio 2011</a:t>
            </a:fld>
            <a:endParaRPr lang="en-US"/>
          </a:p>
        </p:txBody>
      </p:sp>
      <p:sp>
        <p:nvSpPr>
          <p:cNvPr id="860" name="Segnaposto numero diapositiva 2"/>
          <p:cNvSpPr>
            <a:spLocks noGrp="1"/>
          </p:cNvSpPr>
          <p:nvPr>
            <p:ph type="sldNum" sz="quarter" idx="11"/>
          </p:nvPr>
        </p:nvSpPr>
        <p:spPr/>
        <p:txBody>
          <a:bodyPr/>
          <a:lstStyle/>
          <a:p>
            <a:fld id="{5F0C7A1A-4227-F94B-8D52-08E94A83B7FB}" type="slidenum">
              <a:rPr lang="en-US"/>
              <a:pPr/>
              <a:t>15</a:t>
            </a:fld>
            <a:endParaRPr lang="en-US"/>
          </a:p>
        </p:txBody>
      </p:sp>
      <p:sp>
        <p:nvSpPr>
          <p:cNvPr id="1387522" name="Text Box 2"/>
          <p:cNvSpPr txBox="1">
            <a:spLocks noChangeArrowheads="1"/>
          </p:cNvSpPr>
          <p:nvPr/>
        </p:nvSpPr>
        <p:spPr bwMode="auto">
          <a:xfrm>
            <a:off x="5014547" y="2720975"/>
            <a:ext cx="2259623" cy="3213100"/>
          </a:xfrm>
          <a:prstGeom prst="rect">
            <a:avLst/>
          </a:prstGeom>
          <a:gradFill rotWithShape="0">
            <a:gsLst>
              <a:gs pos="0">
                <a:srgbClr val="99CCFF">
                  <a:gamma/>
                  <a:shade val="46275"/>
                  <a:invGamma/>
                  <a:alpha val="39999"/>
                </a:srgbClr>
              </a:gs>
              <a:gs pos="50000">
                <a:srgbClr val="99CCFF">
                  <a:alpha val="80000"/>
                </a:srgbClr>
              </a:gs>
              <a:gs pos="100000">
                <a:srgbClr val="99CCFF">
                  <a:gamma/>
                  <a:shade val="46275"/>
                  <a:invGamma/>
                  <a:alpha val="39999"/>
                </a:srgbClr>
              </a:gs>
            </a:gsLst>
            <a:lin ang="5400000" scaled="1"/>
          </a:gradFill>
          <a:ln w="28575" cap="sq">
            <a:noFill/>
            <a:miter lim="800000"/>
            <a:headEnd/>
            <a:tailEnd/>
          </a:ln>
          <a:effectLst/>
        </p:spPr>
        <p:txBody>
          <a:bodyPr anchor="ctr">
            <a:prstTxWarp prst="textNoShape">
              <a:avLst/>
            </a:prstTxWarp>
          </a:bodyPr>
          <a:lstStyle/>
          <a:p>
            <a:pPr algn="r"/>
            <a:endParaRPr lang="en-US" sz="1200" b="1">
              <a:latin typeface="Comic Sans MS" charset="0"/>
            </a:endParaRPr>
          </a:p>
          <a:p>
            <a:pPr algn="r"/>
            <a:endParaRPr lang="en-US" sz="1200" b="1">
              <a:latin typeface="Comic Sans MS" charset="0"/>
            </a:endParaRPr>
          </a:p>
          <a:p>
            <a:pPr algn="r"/>
            <a:endParaRPr lang="en-US" sz="1200" b="1">
              <a:latin typeface="Comic Sans MS" charset="0"/>
            </a:endParaRPr>
          </a:p>
          <a:p>
            <a:pPr algn="r"/>
            <a:endParaRPr lang="en-US" sz="1200" b="1">
              <a:latin typeface="Comic Sans MS" charset="0"/>
            </a:endParaRPr>
          </a:p>
          <a:p>
            <a:pPr algn="r"/>
            <a:endParaRPr lang="en-US" sz="1200" b="1">
              <a:latin typeface="Comic Sans MS" charset="0"/>
            </a:endParaRPr>
          </a:p>
          <a:p>
            <a:pPr algn="r"/>
            <a:endParaRPr lang="en-US" sz="1200" b="1">
              <a:latin typeface="Comic Sans MS" charset="0"/>
            </a:endParaRPr>
          </a:p>
          <a:p>
            <a:pPr algn="r"/>
            <a:endParaRPr lang="en-US" sz="1200" b="1">
              <a:latin typeface="Comic Sans MS" charset="0"/>
            </a:endParaRPr>
          </a:p>
          <a:p>
            <a:pPr algn="r"/>
            <a:endParaRPr lang="en-US" sz="1200" b="1">
              <a:latin typeface="Comic Sans MS" charset="0"/>
            </a:endParaRPr>
          </a:p>
          <a:p>
            <a:pPr algn="r"/>
            <a:endParaRPr lang="en-US" sz="1200" b="1">
              <a:latin typeface="Comic Sans MS" charset="0"/>
            </a:endParaRPr>
          </a:p>
          <a:p>
            <a:pPr algn="r"/>
            <a:endParaRPr lang="en-US" sz="1200" b="1">
              <a:latin typeface="Comic Sans MS" charset="0"/>
            </a:endParaRPr>
          </a:p>
          <a:p>
            <a:pPr algn="r"/>
            <a:endParaRPr lang="en-US" sz="1200" b="1">
              <a:latin typeface="Comic Sans MS" charset="0"/>
            </a:endParaRPr>
          </a:p>
          <a:p>
            <a:pPr algn="r"/>
            <a:endParaRPr lang="en-US" sz="1200" b="1">
              <a:latin typeface="Comic Sans MS" charset="0"/>
            </a:endParaRPr>
          </a:p>
          <a:p>
            <a:pPr algn="r"/>
            <a:r>
              <a:rPr lang="en-US" sz="1800" b="1">
                <a:latin typeface="Comic Sans MS" charset="0"/>
              </a:rPr>
              <a:t>Dataflow</a:t>
            </a:r>
            <a:endParaRPr lang="en-US" b="1">
              <a:latin typeface="Comic Sans MS" charset="0"/>
            </a:endParaRPr>
          </a:p>
          <a:p>
            <a:pPr algn="r"/>
            <a:endParaRPr lang="en-US" sz="1400" b="1">
              <a:latin typeface="Comic Sans MS" charset="0"/>
            </a:endParaRPr>
          </a:p>
          <a:p>
            <a:pPr algn="r"/>
            <a:endParaRPr lang="en-US" sz="1400" b="1">
              <a:latin typeface="Comic Sans MS" charset="0"/>
            </a:endParaRPr>
          </a:p>
        </p:txBody>
      </p:sp>
      <p:sp>
        <p:nvSpPr>
          <p:cNvPr id="1387523" name="Text Box 3"/>
          <p:cNvSpPr txBox="1">
            <a:spLocks noChangeArrowheads="1"/>
          </p:cNvSpPr>
          <p:nvPr/>
        </p:nvSpPr>
        <p:spPr bwMode="auto">
          <a:xfrm>
            <a:off x="5114193" y="3849688"/>
            <a:ext cx="1698381" cy="982662"/>
          </a:xfrm>
          <a:prstGeom prst="rect">
            <a:avLst/>
          </a:prstGeom>
          <a:solidFill>
            <a:srgbClr val="DCDCE2">
              <a:alpha val="70000"/>
            </a:srgbClr>
          </a:solidFill>
          <a:ln w="6350" cap="sq">
            <a:solidFill>
              <a:schemeClr val="accent2"/>
            </a:solidFill>
            <a:miter lim="800000"/>
            <a:headEnd/>
            <a:tailEnd/>
          </a:ln>
          <a:effectLst/>
        </p:spPr>
        <p:txBody>
          <a:bodyPr anchor="ctr">
            <a:prstTxWarp prst="textNoShape">
              <a:avLst/>
            </a:prstTxWarp>
          </a:bodyPr>
          <a:lstStyle/>
          <a:p>
            <a:pPr algn="r"/>
            <a:r>
              <a:rPr lang="en-US" sz="1400" b="1">
                <a:latin typeface="Comic Sans MS" charset="0"/>
              </a:rPr>
              <a:t>EB</a:t>
            </a:r>
            <a:endParaRPr lang="en-US" sz="1800" b="1">
              <a:latin typeface="Comic Sans MS" charset="0"/>
            </a:endParaRPr>
          </a:p>
        </p:txBody>
      </p:sp>
      <p:sp>
        <p:nvSpPr>
          <p:cNvPr id="1387524" name="Text Box 4"/>
          <p:cNvSpPr txBox="1">
            <a:spLocks noChangeArrowheads="1"/>
          </p:cNvSpPr>
          <p:nvPr/>
        </p:nvSpPr>
        <p:spPr bwMode="auto">
          <a:xfrm>
            <a:off x="1831731" y="2757488"/>
            <a:ext cx="2086708" cy="3243262"/>
          </a:xfrm>
          <a:prstGeom prst="rect">
            <a:avLst/>
          </a:prstGeom>
          <a:gradFill rotWithShape="0">
            <a:gsLst>
              <a:gs pos="0">
                <a:srgbClr val="99CCFF">
                  <a:gamma/>
                  <a:shade val="46275"/>
                  <a:invGamma/>
                  <a:alpha val="39999"/>
                </a:srgbClr>
              </a:gs>
              <a:gs pos="50000">
                <a:srgbClr val="99CCFF">
                  <a:alpha val="80000"/>
                </a:srgbClr>
              </a:gs>
              <a:gs pos="100000">
                <a:srgbClr val="99CCFF">
                  <a:gamma/>
                  <a:shade val="46275"/>
                  <a:invGamma/>
                  <a:alpha val="39999"/>
                </a:srgbClr>
              </a:gs>
            </a:gsLst>
            <a:lin ang="5400000" scaled="1"/>
          </a:gradFill>
          <a:ln w="28575" cap="sq">
            <a:noFill/>
            <a:miter lim="800000"/>
            <a:headEnd/>
            <a:tailEnd/>
          </a:ln>
          <a:effectLst/>
        </p:spPr>
        <p:txBody>
          <a:bodyPr anchor="ctr">
            <a:prstTxWarp prst="textNoShape">
              <a:avLst/>
            </a:prstTxWarp>
          </a:bodyPr>
          <a:lstStyle/>
          <a:p>
            <a:pPr algn="l"/>
            <a:endParaRPr lang="en-US" b="1">
              <a:latin typeface="Comic Sans MS" charset="0"/>
            </a:endParaRPr>
          </a:p>
          <a:p>
            <a:pPr algn="l"/>
            <a:r>
              <a:rPr lang="en-US" sz="1800" b="1">
                <a:latin typeface="Comic Sans MS" charset="0"/>
              </a:rPr>
              <a:t>High Level</a:t>
            </a:r>
          </a:p>
          <a:p>
            <a:pPr algn="l"/>
            <a:r>
              <a:rPr lang="en-US" sz="1800" b="1">
                <a:latin typeface="Comic Sans MS" charset="0"/>
              </a:rPr>
              <a:t>Trigger</a:t>
            </a:r>
            <a:endParaRPr lang="en-US" b="1">
              <a:latin typeface="Comic Sans MS" charset="0"/>
            </a:endParaRPr>
          </a:p>
        </p:txBody>
      </p:sp>
      <p:sp>
        <p:nvSpPr>
          <p:cNvPr id="1387525" name="Text Box 5"/>
          <p:cNvSpPr txBox="1">
            <a:spLocks noChangeArrowheads="1"/>
          </p:cNvSpPr>
          <p:nvPr/>
        </p:nvSpPr>
        <p:spPr bwMode="auto">
          <a:xfrm>
            <a:off x="2048608" y="2819400"/>
            <a:ext cx="1745274" cy="1093788"/>
          </a:xfrm>
          <a:prstGeom prst="rect">
            <a:avLst/>
          </a:prstGeom>
          <a:solidFill>
            <a:srgbClr val="DCDCE2">
              <a:alpha val="70000"/>
            </a:srgbClr>
          </a:solidFill>
          <a:ln w="12700" cap="sq">
            <a:solidFill>
              <a:schemeClr val="hlink"/>
            </a:solidFill>
            <a:miter lim="800000"/>
            <a:headEnd/>
            <a:tailEnd/>
          </a:ln>
          <a:effectLst/>
        </p:spPr>
        <p:txBody>
          <a:bodyPr anchor="ctr">
            <a:prstTxWarp prst="textNoShape">
              <a:avLst/>
            </a:prstTxWarp>
          </a:bodyPr>
          <a:lstStyle/>
          <a:p>
            <a:pPr algn="l"/>
            <a:r>
              <a:rPr lang="en-US" sz="1400" b="1">
                <a:latin typeface="Comic Sans MS" charset="0"/>
              </a:rPr>
              <a:t>       L2</a:t>
            </a:r>
          </a:p>
          <a:p>
            <a:pPr algn="l"/>
            <a:endParaRPr lang="en-US" sz="1400" b="1">
              <a:latin typeface="Comic Sans MS" charset="0"/>
            </a:endParaRPr>
          </a:p>
          <a:p>
            <a:pPr algn="l"/>
            <a:endParaRPr lang="en-US" sz="1400" b="1">
              <a:latin typeface="Comic Sans MS" charset="0"/>
            </a:endParaRPr>
          </a:p>
          <a:p>
            <a:pPr algn="l"/>
            <a:endParaRPr lang="en-US" sz="1800" b="1">
              <a:latin typeface="Comic Sans MS" charset="0"/>
            </a:endParaRPr>
          </a:p>
        </p:txBody>
      </p:sp>
      <p:sp>
        <p:nvSpPr>
          <p:cNvPr id="1387526" name="Text Box 6"/>
          <p:cNvSpPr txBox="1">
            <a:spLocks noChangeArrowheads="1"/>
          </p:cNvSpPr>
          <p:nvPr/>
        </p:nvSpPr>
        <p:spPr bwMode="auto">
          <a:xfrm>
            <a:off x="5114193" y="2874964"/>
            <a:ext cx="1696915" cy="733425"/>
          </a:xfrm>
          <a:prstGeom prst="rect">
            <a:avLst/>
          </a:prstGeom>
          <a:solidFill>
            <a:srgbClr val="DCDCE2">
              <a:alpha val="70000"/>
            </a:srgbClr>
          </a:solidFill>
          <a:ln w="6350" cap="sq">
            <a:solidFill>
              <a:schemeClr val="accent2"/>
            </a:solidFill>
            <a:miter lim="800000"/>
            <a:headEnd/>
            <a:tailEnd/>
          </a:ln>
          <a:effectLst/>
        </p:spPr>
        <p:txBody>
          <a:bodyPr anchor="ctr">
            <a:prstTxWarp prst="textNoShape">
              <a:avLst/>
            </a:prstTxWarp>
          </a:bodyPr>
          <a:lstStyle/>
          <a:p>
            <a:pPr algn="l"/>
            <a:endParaRPr lang="en-US" sz="1400" b="1">
              <a:latin typeface="Comic Sans MS" charset="0"/>
            </a:endParaRPr>
          </a:p>
          <a:p>
            <a:pPr algn="l"/>
            <a:endParaRPr lang="en-US" sz="1400" b="1">
              <a:latin typeface="Comic Sans MS" charset="0"/>
            </a:endParaRPr>
          </a:p>
          <a:p>
            <a:pPr algn="l"/>
            <a:r>
              <a:rPr lang="en-US" sz="1400" b="1">
                <a:latin typeface="Comic Sans MS" charset="0"/>
              </a:rPr>
              <a:t>	   ROS</a:t>
            </a:r>
            <a:endParaRPr lang="en-US" sz="1800" b="1">
              <a:latin typeface="Comic Sans MS" charset="0"/>
            </a:endParaRPr>
          </a:p>
        </p:txBody>
      </p:sp>
      <p:sp>
        <p:nvSpPr>
          <p:cNvPr id="1387527" name="Text Box 7"/>
          <p:cNvSpPr txBox="1">
            <a:spLocks noChangeArrowheads="1"/>
          </p:cNvSpPr>
          <p:nvPr/>
        </p:nvSpPr>
        <p:spPr bwMode="auto">
          <a:xfrm>
            <a:off x="1861039" y="898526"/>
            <a:ext cx="2026627" cy="1343025"/>
          </a:xfrm>
          <a:prstGeom prst="rect">
            <a:avLst/>
          </a:prstGeom>
          <a:gradFill rotWithShape="0">
            <a:gsLst>
              <a:gs pos="0">
                <a:srgbClr val="99CCFF">
                  <a:gamma/>
                  <a:shade val="46275"/>
                  <a:invGamma/>
                  <a:alpha val="39999"/>
                </a:srgbClr>
              </a:gs>
              <a:gs pos="50000">
                <a:srgbClr val="99CCFF">
                  <a:alpha val="80000"/>
                </a:srgbClr>
              </a:gs>
              <a:gs pos="100000">
                <a:srgbClr val="99CCFF">
                  <a:gamma/>
                  <a:shade val="46275"/>
                  <a:invGamma/>
                  <a:alpha val="39999"/>
                </a:srgbClr>
              </a:gs>
            </a:gsLst>
            <a:lin ang="5400000" scaled="1"/>
          </a:gradFill>
          <a:ln w="28575" cap="sq">
            <a:noFill/>
            <a:miter lim="800000"/>
            <a:headEnd/>
            <a:tailEnd/>
          </a:ln>
          <a:effectLst/>
        </p:spPr>
        <p:txBody>
          <a:bodyPr anchor="ctr">
            <a:prstTxWarp prst="textNoShape">
              <a:avLst/>
            </a:prstTxWarp>
          </a:bodyPr>
          <a:lstStyle/>
          <a:p>
            <a:pPr algn="l"/>
            <a:r>
              <a:rPr lang="en-US" sz="1800" b="1">
                <a:latin typeface="Comic Sans MS" charset="0"/>
              </a:rPr>
              <a:t>Level 1</a:t>
            </a:r>
            <a:endParaRPr lang="en-US" b="1">
              <a:latin typeface="Comic Sans MS" charset="0"/>
            </a:endParaRPr>
          </a:p>
          <a:p>
            <a:pPr algn="l"/>
            <a:endParaRPr lang="en-US" b="1">
              <a:latin typeface="Comic Sans MS" charset="0"/>
            </a:endParaRPr>
          </a:p>
          <a:p>
            <a:pPr algn="l"/>
            <a:endParaRPr lang="en-US" sz="1800" b="1">
              <a:latin typeface="Comic Sans MS" charset="0"/>
            </a:endParaRPr>
          </a:p>
        </p:txBody>
      </p:sp>
      <p:pic>
        <p:nvPicPr>
          <p:cNvPr id="1387528" name="Picture 8"/>
          <p:cNvPicPr>
            <a:picLocks noChangeAspect="1" noChangeArrowheads="1"/>
          </p:cNvPicPr>
          <p:nvPr/>
        </p:nvPicPr>
        <p:blipFill>
          <a:blip r:embed="rId3">
            <a:alphaModFix amt="65000"/>
          </a:blip>
          <a:srcRect/>
          <a:stretch>
            <a:fillRect/>
          </a:stretch>
        </p:blipFill>
        <p:spPr bwMode="auto">
          <a:xfrm>
            <a:off x="2838451" y="1611314"/>
            <a:ext cx="760534" cy="534987"/>
          </a:xfrm>
          <a:prstGeom prst="rect">
            <a:avLst/>
          </a:prstGeom>
          <a:noFill/>
          <a:ln w="9525">
            <a:noFill/>
            <a:miter lim="800000"/>
            <a:headEnd/>
            <a:tailEnd/>
          </a:ln>
        </p:spPr>
      </p:pic>
      <p:sp>
        <p:nvSpPr>
          <p:cNvPr id="1387529" name="Text Box 9"/>
          <p:cNvSpPr txBox="1">
            <a:spLocks noChangeArrowheads="1"/>
          </p:cNvSpPr>
          <p:nvPr/>
        </p:nvSpPr>
        <p:spPr bwMode="auto">
          <a:xfrm>
            <a:off x="5026269" y="1311275"/>
            <a:ext cx="2252297" cy="1263650"/>
          </a:xfrm>
          <a:prstGeom prst="rect">
            <a:avLst/>
          </a:prstGeom>
          <a:gradFill rotWithShape="0">
            <a:gsLst>
              <a:gs pos="0">
                <a:srgbClr val="99CCFF">
                  <a:gamma/>
                  <a:shade val="46275"/>
                  <a:invGamma/>
                  <a:alpha val="39999"/>
                </a:srgbClr>
              </a:gs>
              <a:gs pos="50000">
                <a:srgbClr val="99CCFF">
                  <a:alpha val="80000"/>
                </a:srgbClr>
              </a:gs>
              <a:gs pos="100000">
                <a:srgbClr val="99CCFF">
                  <a:gamma/>
                  <a:shade val="46275"/>
                  <a:invGamma/>
                  <a:alpha val="39999"/>
                </a:srgbClr>
              </a:gs>
            </a:gsLst>
            <a:lin ang="5400000" scaled="1"/>
          </a:gradFill>
          <a:ln w="28575" cap="sq">
            <a:noFill/>
            <a:miter lim="800000"/>
            <a:headEnd/>
            <a:tailEnd/>
          </a:ln>
          <a:effectLst/>
        </p:spPr>
        <p:txBody>
          <a:bodyPr anchor="ctr">
            <a:prstTxWarp prst="textNoShape">
              <a:avLst/>
            </a:prstTxWarp>
          </a:bodyPr>
          <a:lstStyle/>
          <a:p>
            <a:pPr algn="r"/>
            <a:r>
              <a:rPr lang="en-US" sz="1800" b="1">
                <a:latin typeface="Comic Sans MS" charset="0"/>
              </a:rPr>
              <a:t>Det. </a:t>
            </a:r>
          </a:p>
          <a:p>
            <a:pPr algn="r"/>
            <a:r>
              <a:rPr lang="en-US" sz="1800" b="1">
                <a:latin typeface="Comic Sans MS" charset="0"/>
              </a:rPr>
              <a:t>R/O</a:t>
            </a:r>
            <a:endParaRPr lang="en-US" sz="1400" b="1">
              <a:latin typeface="Comic Sans MS" charset="0"/>
            </a:endParaRPr>
          </a:p>
          <a:p>
            <a:pPr algn="r"/>
            <a:endParaRPr lang="en-US" sz="1400" b="1">
              <a:latin typeface="Comic Sans MS" charset="0"/>
            </a:endParaRPr>
          </a:p>
          <a:p>
            <a:pPr algn="r"/>
            <a:endParaRPr lang="en-US" sz="1800" b="1">
              <a:latin typeface="Comic Sans MS" charset="0"/>
            </a:endParaRPr>
          </a:p>
        </p:txBody>
      </p:sp>
      <p:grpSp>
        <p:nvGrpSpPr>
          <p:cNvPr id="2" name="Group 10"/>
          <p:cNvGrpSpPr>
            <a:grpSpLocks/>
          </p:cNvGrpSpPr>
          <p:nvPr/>
        </p:nvGrpSpPr>
        <p:grpSpPr bwMode="auto">
          <a:xfrm>
            <a:off x="5190393" y="1101726"/>
            <a:ext cx="1463920" cy="657225"/>
            <a:chOff x="3696" y="806"/>
            <a:chExt cx="999" cy="414"/>
          </a:xfrm>
        </p:grpSpPr>
        <p:grpSp>
          <p:nvGrpSpPr>
            <p:cNvPr id="3" name="Group 11"/>
            <p:cNvGrpSpPr>
              <a:grpSpLocks/>
            </p:cNvGrpSpPr>
            <p:nvPr/>
          </p:nvGrpSpPr>
          <p:grpSpPr bwMode="auto">
            <a:xfrm>
              <a:off x="3696" y="806"/>
              <a:ext cx="199" cy="414"/>
              <a:chOff x="3656" y="1276"/>
              <a:chExt cx="199" cy="1448"/>
            </a:xfrm>
          </p:grpSpPr>
          <p:sp>
            <p:nvSpPr>
              <p:cNvPr id="1387532" name="Line 12"/>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387533" name="Line 13"/>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387534" name="Line 14"/>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nvGrpSpPr>
            <p:cNvPr id="4" name="Group 15"/>
            <p:cNvGrpSpPr>
              <a:grpSpLocks/>
            </p:cNvGrpSpPr>
            <p:nvPr/>
          </p:nvGrpSpPr>
          <p:grpSpPr bwMode="auto">
            <a:xfrm>
              <a:off x="4101" y="806"/>
              <a:ext cx="199" cy="414"/>
              <a:chOff x="3656" y="1276"/>
              <a:chExt cx="199" cy="1448"/>
            </a:xfrm>
          </p:grpSpPr>
          <p:sp>
            <p:nvSpPr>
              <p:cNvPr id="1387536" name="Line 16"/>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387537" name="Line 17"/>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387538" name="Line 18"/>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nvGrpSpPr>
            <p:cNvPr id="5" name="Group 19"/>
            <p:cNvGrpSpPr>
              <a:grpSpLocks/>
            </p:cNvGrpSpPr>
            <p:nvPr/>
          </p:nvGrpSpPr>
          <p:grpSpPr bwMode="auto">
            <a:xfrm>
              <a:off x="4496" y="806"/>
              <a:ext cx="199" cy="414"/>
              <a:chOff x="3656" y="1276"/>
              <a:chExt cx="199" cy="1448"/>
            </a:xfrm>
          </p:grpSpPr>
          <p:sp>
            <p:nvSpPr>
              <p:cNvPr id="1387540" name="Line 20"/>
              <p:cNvSpPr>
                <a:spLocks noChangeShapeType="1"/>
              </p:cNvSpPr>
              <p:nvPr/>
            </p:nvSpPr>
            <p:spPr bwMode="auto">
              <a:xfrm>
                <a:off x="3656" y="1276"/>
                <a:ext cx="0" cy="1446"/>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387541" name="Line 21"/>
              <p:cNvSpPr>
                <a:spLocks noChangeShapeType="1"/>
              </p:cNvSpPr>
              <p:nvPr/>
            </p:nvSpPr>
            <p:spPr bwMode="auto">
              <a:xfrm>
                <a:off x="3855" y="1277"/>
                <a:ext cx="0" cy="1445"/>
              </a:xfrm>
              <a:prstGeom prst="line">
                <a:avLst/>
              </a:prstGeom>
              <a:noFill/>
              <a:ln w="12700">
                <a:solidFill>
                  <a:srgbClr val="000000"/>
                </a:solidFill>
                <a:round/>
                <a:headEnd/>
                <a:tailEnd/>
              </a:ln>
            </p:spPr>
            <p:txBody>
              <a:bodyPr>
                <a:prstTxWarp prst="textNoShape">
                  <a:avLst/>
                </a:prstTxWarp>
              </a:bodyPr>
              <a:lstStyle/>
              <a:p>
                <a:endParaRPr lang="it-IT"/>
              </a:p>
            </p:txBody>
          </p:sp>
          <p:sp>
            <p:nvSpPr>
              <p:cNvPr id="1387542" name="Line 22"/>
              <p:cNvSpPr>
                <a:spLocks noChangeShapeType="1"/>
              </p:cNvSpPr>
              <p:nvPr/>
            </p:nvSpPr>
            <p:spPr bwMode="auto">
              <a:xfrm>
                <a:off x="3755" y="1276"/>
                <a:ext cx="0" cy="1448"/>
              </a:xfrm>
              <a:prstGeom prst="line">
                <a:avLst/>
              </a:prstGeom>
              <a:noFill/>
              <a:ln w="12700">
                <a:solidFill>
                  <a:srgbClr val="000000"/>
                </a:solidFill>
                <a:round/>
                <a:headEnd/>
                <a:tailEnd/>
              </a:ln>
            </p:spPr>
            <p:txBody>
              <a:bodyPr>
                <a:prstTxWarp prst="textNoShape">
                  <a:avLst/>
                </a:prstTxWarp>
              </a:bodyPr>
              <a:lstStyle/>
              <a:p>
                <a:endParaRPr lang="it-IT"/>
              </a:p>
            </p:txBody>
          </p:sp>
        </p:grpSp>
      </p:grpSp>
      <p:grpSp>
        <p:nvGrpSpPr>
          <p:cNvPr id="6" name="Group 23"/>
          <p:cNvGrpSpPr>
            <a:grpSpLocks/>
          </p:cNvGrpSpPr>
          <p:nvPr/>
        </p:nvGrpSpPr>
        <p:grpSpPr bwMode="auto">
          <a:xfrm>
            <a:off x="5348655" y="1855789"/>
            <a:ext cx="1200150" cy="573087"/>
            <a:chOff x="3656" y="1276"/>
            <a:chExt cx="199" cy="1448"/>
          </a:xfrm>
        </p:grpSpPr>
        <p:sp>
          <p:nvSpPr>
            <p:cNvPr id="1387544" name="Line 24"/>
            <p:cNvSpPr>
              <a:spLocks noChangeShapeType="1"/>
            </p:cNvSpPr>
            <p:nvPr/>
          </p:nvSpPr>
          <p:spPr bwMode="auto">
            <a:xfrm>
              <a:off x="3656" y="1276"/>
              <a:ext cx="0" cy="1446"/>
            </a:xfrm>
            <a:prstGeom prst="line">
              <a:avLst/>
            </a:prstGeom>
            <a:noFill/>
            <a:ln w="28575">
              <a:solidFill>
                <a:srgbClr val="000000"/>
              </a:solidFill>
              <a:round/>
              <a:headEnd/>
              <a:tailEnd/>
            </a:ln>
          </p:spPr>
          <p:txBody>
            <a:bodyPr>
              <a:prstTxWarp prst="textNoShape">
                <a:avLst/>
              </a:prstTxWarp>
            </a:bodyPr>
            <a:lstStyle/>
            <a:p>
              <a:endParaRPr lang="it-IT"/>
            </a:p>
          </p:txBody>
        </p:sp>
        <p:sp>
          <p:nvSpPr>
            <p:cNvPr id="1387545" name="Line 25"/>
            <p:cNvSpPr>
              <a:spLocks noChangeShapeType="1"/>
            </p:cNvSpPr>
            <p:nvPr/>
          </p:nvSpPr>
          <p:spPr bwMode="auto">
            <a:xfrm>
              <a:off x="3855" y="1277"/>
              <a:ext cx="0" cy="1445"/>
            </a:xfrm>
            <a:prstGeom prst="line">
              <a:avLst/>
            </a:prstGeom>
            <a:noFill/>
            <a:ln w="28575">
              <a:solidFill>
                <a:srgbClr val="000000"/>
              </a:solidFill>
              <a:round/>
              <a:headEnd/>
              <a:tailEnd/>
            </a:ln>
          </p:spPr>
          <p:txBody>
            <a:bodyPr>
              <a:prstTxWarp prst="textNoShape">
                <a:avLst/>
              </a:prstTxWarp>
            </a:bodyPr>
            <a:lstStyle/>
            <a:p>
              <a:endParaRPr lang="it-IT"/>
            </a:p>
          </p:txBody>
        </p:sp>
        <p:sp>
          <p:nvSpPr>
            <p:cNvPr id="1387546" name="Line 26"/>
            <p:cNvSpPr>
              <a:spLocks noChangeShapeType="1"/>
            </p:cNvSpPr>
            <p:nvPr/>
          </p:nvSpPr>
          <p:spPr bwMode="auto">
            <a:xfrm>
              <a:off x="3755" y="1276"/>
              <a:ext cx="0" cy="1448"/>
            </a:xfrm>
            <a:prstGeom prst="line">
              <a:avLst/>
            </a:prstGeom>
            <a:noFill/>
            <a:ln w="28575">
              <a:solidFill>
                <a:srgbClr val="000000"/>
              </a:solidFill>
              <a:round/>
              <a:headEnd/>
              <a:tailEnd/>
            </a:ln>
          </p:spPr>
          <p:txBody>
            <a:bodyPr>
              <a:prstTxWarp prst="textNoShape">
                <a:avLst/>
              </a:prstTxWarp>
            </a:bodyPr>
            <a:lstStyle/>
            <a:p>
              <a:endParaRPr lang="it-IT"/>
            </a:p>
          </p:txBody>
        </p:sp>
      </p:grpSp>
      <p:grpSp>
        <p:nvGrpSpPr>
          <p:cNvPr id="7" name="Group 27"/>
          <p:cNvGrpSpPr>
            <a:grpSpLocks/>
          </p:cNvGrpSpPr>
          <p:nvPr/>
        </p:nvGrpSpPr>
        <p:grpSpPr bwMode="auto">
          <a:xfrm>
            <a:off x="5155223" y="1587502"/>
            <a:ext cx="1541585" cy="369888"/>
            <a:chOff x="3672" y="1000"/>
            <a:chExt cx="1052" cy="233"/>
          </a:xfrm>
        </p:grpSpPr>
        <p:sp>
          <p:nvSpPr>
            <p:cNvPr id="1387548" name="Rectangle 28"/>
            <p:cNvSpPr>
              <a:spLocks noChangeArrowheads="1"/>
            </p:cNvSpPr>
            <p:nvPr/>
          </p:nvSpPr>
          <p:spPr bwMode="auto">
            <a:xfrm>
              <a:off x="3672"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sp>
          <p:nvSpPr>
            <p:cNvPr id="1387549" name="Rectangle 29"/>
            <p:cNvSpPr>
              <a:spLocks noChangeArrowheads="1"/>
            </p:cNvSpPr>
            <p:nvPr/>
          </p:nvSpPr>
          <p:spPr bwMode="auto">
            <a:xfrm>
              <a:off x="4088"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sp>
          <p:nvSpPr>
            <p:cNvPr id="1387550" name="Rectangle 30"/>
            <p:cNvSpPr>
              <a:spLocks noChangeArrowheads="1"/>
            </p:cNvSpPr>
            <p:nvPr/>
          </p:nvSpPr>
          <p:spPr bwMode="auto">
            <a:xfrm>
              <a:off x="4480" y="1000"/>
              <a:ext cx="244" cy="233"/>
            </a:xfrm>
            <a:prstGeom prst="rect">
              <a:avLst/>
            </a:prstGeom>
            <a:gradFill rotWithShape="0">
              <a:gsLst>
                <a:gs pos="0">
                  <a:srgbClr val="CCFF99">
                    <a:gamma/>
                    <a:shade val="46275"/>
                    <a:invGamma/>
                  </a:srgbClr>
                </a:gs>
                <a:gs pos="50000">
                  <a:srgbClr val="CCFF99"/>
                </a:gs>
                <a:gs pos="100000">
                  <a:srgbClr val="CCFF99">
                    <a:gamma/>
                    <a:shade val="46275"/>
                    <a:invGamma/>
                  </a:srgbClr>
                </a:gs>
              </a:gsLst>
              <a:lin ang="5400000" scaled="1"/>
            </a:gradFill>
            <a:ln w="9525">
              <a:solidFill>
                <a:schemeClr val="tx1"/>
              </a:solidFill>
              <a:miter lim="800000"/>
              <a:headEnd/>
              <a:tailEnd/>
            </a:ln>
            <a:effectLst/>
          </p:spPr>
          <p:txBody>
            <a:bodyPr anchor="ctr">
              <a:prstTxWarp prst="textNoShape">
                <a:avLst/>
              </a:prstTxWarp>
              <a:spAutoFit/>
            </a:bodyPr>
            <a:lstStyle/>
            <a:p>
              <a:endParaRPr lang="it-IT"/>
            </a:p>
          </p:txBody>
        </p:sp>
      </p:grpSp>
      <p:sp>
        <p:nvSpPr>
          <p:cNvPr id="1387551" name="Text Box 31"/>
          <p:cNvSpPr txBox="1">
            <a:spLocks noChangeArrowheads="1"/>
          </p:cNvSpPr>
          <p:nvPr/>
        </p:nvSpPr>
        <p:spPr bwMode="auto">
          <a:xfrm>
            <a:off x="2274277" y="430491"/>
            <a:ext cx="1005879" cy="369332"/>
          </a:xfrm>
          <a:prstGeom prst="rect">
            <a:avLst/>
          </a:prstGeom>
          <a:noFill/>
          <a:ln w="28575" cap="sq">
            <a:noFill/>
            <a:miter lim="800000"/>
            <a:headEnd/>
            <a:tailEnd/>
          </a:ln>
          <a:effectLst/>
        </p:spPr>
        <p:txBody>
          <a:bodyPr wrap="none" anchor="ctr">
            <a:prstTxWarp prst="textNoShape">
              <a:avLst/>
            </a:prstTxWarp>
            <a:spAutoFit/>
          </a:bodyPr>
          <a:lstStyle/>
          <a:p>
            <a:r>
              <a:rPr lang="en-US" sz="1800" b="1" u="sng">
                <a:solidFill>
                  <a:srgbClr val="060275"/>
                </a:solidFill>
                <a:latin typeface="Comic Sans MS" charset="0"/>
              </a:rPr>
              <a:t>Trigger</a:t>
            </a:r>
            <a:endParaRPr lang="en-US" sz="2400" b="1" u="sng">
              <a:solidFill>
                <a:srgbClr val="060275"/>
              </a:solidFill>
              <a:latin typeface="Comic Sans MS" charset="0"/>
            </a:endParaRPr>
          </a:p>
        </p:txBody>
      </p:sp>
      <p:sp>
        <p:nvSpPr>
          <p:cNvPr id="1387552" name="Text Box 32"/>
          <p:cNvSpPr txBox="1">
            <a:spLocks noChangeArrowheads="1"/>
          </p:cNvSpPr>
          <p:nvPr/>
        </p:nvSpPr>
        <p:spPr bwMode="auto">
          <a:xfrm>
            <a:off x="5915758" y="430491"/>
            <a:ext cx="723275" cy="369332"/>
          </a:xfrm>
          <a:prstGeom prst="rect">
            <a:avLst/>
          </a:prstGeom>
          <a:noFill/>
          <a:ln w="28575" cap="sq">
            <a:noFill/>
            <a:miter lim="800000"/>
            <a:headEnd/>
            <a:tailEnd/>
          </a:ln>
          <a:effectLst/>
        </p:spPr>
        <p:txBody>
          <a:bodyPr wrap="none" anchor="ctr">
            <a:prstTxWarp prst="textNoShape">
              <a:avLst/>
            </a:prstTxWarp>
            <a:spAutoFit/>
          </a:bodyPr>
          <a:lstStyle/>
          <a:p>
            <a:r>
              <a:rPr lang="en-US" sz="1800" b="1" u="sng">
                <a:solidFill>
                  <a:srgbClr val="060275"/>
                </a:solidFill>
                <a:latin typeface="Comic Sans MS" charset="0"/>
              </a:rPr>
              <a:t>DAQ</a:t>
            </a:r>
          </a:p>
        </p:txBody>
      </p:sp>
      <p:sp>
        <p:nvSpPr>
          <p:cNvPr id="1387553" name="Line 33"/>
          <p:cNvSpPr>
            <a:spLocks noChangeShapeType="1"/>
          </p:cNvSpPr>
          <p:nvPr/>
        </p:nvSpPr>
        <p:spPr bwMode="auto">
          <a:xfrm>
            <a:off x="4479681" y="581025"/>
            <a:ext cx="0" cy="5545138"/>
          </a:xfrm>
          <a:prstGeom prst="line">
            <a:avLst/>
          </a:prstGeom>
          <a:noFill/>
          <a:ln w="3175">
            <a:solidFill>
              <a:srgbClr val="060275"/>
            </a:solidFill>
            <a:prstDash val="dash"/>
            <a:round/>
            <a:headEnd/>
            <a:tailEnd/>
          </a:ln>
          <a:effectLst/>
        </p:spPr>
        <p:txBody>
          <a:bodyPr anchor="ctr">
            <a:prstTxWarp prst="textNoShape">
              <a:avLst/>
            </a:prstTxWarp>
            <a:spAutoFit/>
          </a:bodyPr>
          <a:lstStyle/>
          <a:p>
            <a:endParaRPr lang="it-IT"/>
          </a:p>
        </p:txBody>
      </p:sp>
      <p:sp>
        <p:nvSpPr>
          <p:cNvPr id="1387554" name="Text Box 34"/>
          <p:cNvSpPr txBox="1">
            <a:spLocks noChangeArrowheads="1"/>
          </p:cNvSpPr>
          <p:nvPr/>
        </p:nvSpPr>
        <p:spPr bwMode="auto">
          <a:xfrm rot="21600000">
            <a:off x="3205145" y="1308508"/>
            <a:ext cx="693895"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02016B"/>
                </a:solidFill>
                <a:latin typeface="Comic Sans MS" charset="0"/>
              </a:rPr>
              <a:t>2.5 </a:t>
            </a:r>
            <a:r>
              <a:rPr lang="en-US" sz="1200" b="1">
                <a:solidFill>
                  <a:srgbClr val="02016B"/>
                </a:solidFill>
                <a:latin typeface="Symbol" charset="2"/>
              </a:rPr>
              <a:t>m</a:t>
            </a:r>
            <a:r>
              <a:rPr lang="en-US" sz="1200" b="1">
                <a:solidFill>
                  <a:srgbClr val="02016B"/>
                </a:solidFill>
                <a:latin typeface="Comic Sans MS" charset="0"/>
              </a:rPr>
              <a:t>s</a:t>
            </a:r>
          </a:p>
        </p:txBody>
      </p:sp>
      <p:sp>
        <p:nvSpPr>
          <p:cNvPr id="1387555" name="Text Box 35"/>
          <p:cNvSpPr txBox="1">
            <a:spLocks noChangeArrowheads="1"/>
          </p:cNvSpPr>
          <p:nvPr/>
        </p:nvSpPr>
        <p:spPr bwMode="auto">
          <a:xfrm>
            <a:off x="3197469" y="2805519"/>
            <a:ext cx="727633"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02016B"/>
                </a:solidFill>
                <a:latin typeface="Comic Sans MS" charset="0"/>
              </a:rPr>
              <a:t>~10 ms</a:t>
            </a:r>
          </a:p>
        </p:txBody>
      </p:sp>
      <p:grpSp>
        <p:nvGrpSpPr>
          <p:cNvPr id="8" name="Group 36"/>
          <p:cNvGrpSpPr>
            <a:grpSpLocks/>
          </p:cNvGrpSpPr>
          <p:nvPr/>
        </p:nvGrpSpPr>
        <p:grpSpPr bwMode="auto">
          <a:xfrm>
            <a:off x="2804746" y="1147763"/>
            <a:ext cx="2721220" cy="361950"/>
            <a:chOff x="2068" y="765"/>
            <a:chExt cx="1857" cy="276"/>
          </a:xfrm>
        </p:grpSpPr>
        <p:cxnSp>
          <p:nvCxnSpPr>
            <p:cNvPr id="1387557" name="AutoShape 37"/>
            <p:cNvCxnSpPr>
              <a:cxnSpLocks noChangeShapeType="1"/>
              <a:stCxn id="1387561" idx="3"/>
              <a:endCxn id="1387527" idx="0"/>
            </p:cNvCxnSpPr>
            <p:nvPr/>
          </p:nvCxnSpPr>
          <p:spPr bwMode="auto">
            <a:xfrm rot="5400000">
              <a:off x="2865" y="36"/>
              <a:ext cx="208" cy="1802"/>
            </a:xfrm>
            <a:prstGeom prst="bentConnector3">
              <a:avLst>
                <a:gd name="adj1" fmla="val -11060"/>
              </a:avLst>
            </a:prstGeom>
            <a:noFill/>
            <a:ln w="28575" cap="sq">
              <a:solidFill>
                <a:srgbClr val="FF220A"/>
              </a:solidFill>
              <a:miter lim="800000"/>
              <a:headEnd/>
              <a:tailEnd type="triangle" w="med" len="med"/>
            </a:ln>
            <a:effectLst/>
          </p:spPr>
        </p:cxnSp>
        <p:grpSp>
          <p:nvGrpSpPr>
            <p:cNvPr id="9" name="Group 38"/>
            <p:cNvGrpSpPr>
              <a:grpSpLocks/>
            </p:cNvGrpSpPr>
            <p:nvPr/>
          </p:nvGrpSpPr>
          <p:grpSpPr bwMode="auto">
            <a:xfrm>
              <a:off x="3659" y="765"/>
              <a:ext cx="266" cy="80"/>
              <a:chOff x="3659" y="965"/>
              <a:chExt cx="266" cy="80"/>
            </a:xfrm>
          </p:grpSpPr>
          <p:sp>
            <p:nvSpPr>
              <p:cNvPr id="1387559" name="Oval 39"/>
              <p:cNvSpPr>
                <a:spLocks noChangeArrowheads="1"/>
              </p:cNvSpPr>
              <p:nvPr/>
            </p:nvSpPr>
            <p:spPr bwMode="auto">
              <a:xfrm>
                <a:off x="3659"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387560" name="Oval 40"/>
              <p:cNvSpPr>
                <a:spLocks noChangeArrowheads="1"/>
              </p:cNvSpPr>
              <p:nvPr/>
            </p:nvSpPr>
            <p:spPr bwMode="auto">
              <a:xfrm>
                <a:off x="3765"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387561" name="Oval 41"/>
              <p:cNvSpPr>
                <a:spLocks noChangeArrowheads="1"/>
              </p:cNvSpPr>
              <p:nvPr/>
            </p:nvSpPr>
            <p:spPr bwMode="auto">
              <a:xfrm>
                <a:off x="3861" y="965"/>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grpSp>
      </p:grpSp>
      <p:grpSp>
        <p:nvGrpSpPr>
          <p:cNvPr id="10" name="Group 42"/>
          <p:cNvGrpSpPr>
            <a:grpSpLocks/>
          </p:cNvGrpSpPr>
          <p:nvPr/>
        </p:nvGrpSpPr>
        <p:grpSpPr bwMode="auto">
          <a:xfrm>
            <a:off x="3877408" y="1887538"/>
            <a:ext cx="2716823" cy="292100"/>
            <a:chOff x="2800" y="1189"/>
            <a:chExt cx="1854" cy="184"/>
          </a:xfrm>
        </p:grpSpPr>
        <p:cxnSp>
          <p:nvCxnSpPr>
            <p:cNvPr id="1387563" name="AutoShape 43"/>
            <p:cNvCxnSpPr>
              <a:cxnSpLocks noChangeShapeType="1"/>
              <a:stCxn id="1387527" idx="3"/>
              <a:endCxn id="1387567" idx="2"/>
            </p:cNvCxnSpPr>
            <p:nvPr/>
          </p:nvCxnSpPr>
          <p:spPr bwMode="auto">
            <a:xfrm>
              <a:off x="2800" y="1189"/>
              <a:ext cx="979" cy="144"/>
            </a:xfrm>
            <a:prstGeom prst="bentConnector3">
              <a:avLst>
                <a:gd name="adj1" fmla="val 25843"/>
              </a:avLst>
            </a:prstGeom>
            <a:noFill/>
            <a:ln w="3175" cap="sq">
              <a:solidFill>
                <a:srgbClr val="FF220A"/>
              </a:solidFill>
              <a:miter lim="800000"/>
              <a:headEnd/>
              <a:tailEnd type="triangle" w="med" len="med"/>
            </a:ln>
            <a:effectLst/>
          </p:spPr>
        </p:cxnSp>
        <p:cxnSp>
          <p:nvCxnSpPr>
            <p:cNvPr id="1387564" name="AutoShape 44"/>
            <p:cNvCxnSpPr>
              <a:cxnSpLocks noChangeShapeType="1"/>
              <a:stCxn id="1387568" idx="6"/>
              <a:endCxn id="1387569" idx="2"/>
            </p:cNvCxnSpPr>
            <p:nvPr/>
          </p:nvCxnSpPr>
          <p:spPr bwMode="auto">
            <a:xfrm>
              <a:off x="4243" y="1333"/>
              <a:ext cx="347" cy="0"/>
            </a:xfrm>
            <a:prstGeom prst="straightConnector1">
              <a:avLst/>
            </a:prstGeom>
            <a:noFill/>
            <a:ln w="3175" cap="sq">
              <a:solidFill>
                <a:srgbClr val="FF220A"/>
              </a:solidFill>
              <a:round/>
              <a:headEnd/>
              <a:tailEnd type="triangle" w="med" len="med"/>
            </a:ln>
            <a:effectLst/>
          </p:spPr>
        </p:cxnSp>
        <p:cxnSp>
          <p:nvCxnSpPr>
            <p:cNvPr id="1387565" name="AutoShape 45"/>
            <p:cNvCxnSpPr>
              <a:cxnSpLocks noChangeShapeType="1"/>
              <a:stCxn id="1387567" idx="6"/>
              <a:endCxn id="1387568" idx="2"/>
            </p:cNvCxnSpPr>
            <p:nvPr/>
          </p:nvCxnSpPr>
          <p:spPr bwMode="auto">
            <a:xfrm>
              <a:off x="3843" y="1333"/>
              <a:ext cx="336" cy="0"/>
            </a:xfrm>
            <a:prstGeom prst="straightConnector1">
              <a:avLst/>
            </a:prstGeom>
            <a:noFill/>
            <a:ln w="3175" cap="sq">
              <a:solidFill>
                <a:srgbClr val="FF220A"/>
              </a:solidFill>
              <a:round/>
              <a:headEnd/>
              <a:tailEnd type="triangle" w="med" len="med"/>
            </a:ln>
            <a:effectLst/>
          </p:spPr>
        </p:cxnSp>
        <p:grpSp>
          <p:nvGrpSpPr>
            <p:cNvPr id="11" name="Group 46"/>
            <p:cNvGrpSpPr>
              <a:grpSpLocks/>
            </p:cNvGrpSpPr>
            <p:nvPr/>
          </p:nvGrpSpPr>
          <p:grpSpPr bwMode="auto">
            <a:xfrm>
              <a:off x="3779" y="1293"/>
              <a:ext cx="875" cy="80"/>
              <a:chOff x="3771" y="1717"/>
              <a:chExt cx="875" cy="80"/>
            </a:xfrm>
          </p:grpSpPr>
          <p:sp>
            <p:nvSpPr>
              <p:cNvPr id="1387567" name="Oval 47"/>
              <p:cNvSpPr>
                <a:spLocks noChangeArrowheads="1"/>
              </p:cNvSpPr>
              <p:nvPr/>
            </p:nvSpPr>
            <p:spPr bwMode="auto">
              <a:xfrm>
                <a:off x="3771" y="1717"/>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387568" name="Oval 48"/>
              <p:cNvSpPr>
                <a:spLocks noChangeArrowheads="1"/>
              </p:cNvSpPr>
              <p:nvPr/>
            </p:nvSpPr>
            <p:spPr bwMode="auto">
              <a:xfrm>
                <a:off x="4171" y="1717"/>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sp>
            <p:nvSpPr>
              <p:cNvPr id="1387569" name="Oval 49"/>
              <p:cNvSpPr>
                <a:spLocks noChangeArrowheads="1"/>
              </p:cNvSpPr>
              <p:nvPr/>
            </p:nvSpPr>
            <p:spPr bwMode="auto">
              <a:xfrm>
                <a:off x="4582" y="1717"/>
                <a:ext cx="64" cy="80"/>
              </a:xfrm>
              <a:prstGeom prst="ellipse">
                <a:avLst/>
              </a:prstGeom>
              <a:solidFill>
                <a:srgbClr val="FFDE02"/>
              </a:solidFill>
              <a:ln w="12700">
                <a:solidFill>
                  <a:srgbClr val="000000"/>
                </a:solidFill>
                <a:round/>
                <a:headEnd/>
                <a:tailEnd/>
              </a:ln>
            </p:spPr>
            <p:txBody>
              <a:bodyPr>
                <a:prstTxWarp prst="textNoShape">
                  <a:avLst/>
                </a:prstTxWarp>
              </a:bodyPr>
              <a:lstStyle/>
              <a:p>
                <a:endParaRPr lang="it-IT"/>
              </a:p>
            </p:txBody>
          </p:sp>
        </p:grpSp>
      </p:grpSp>
      <p:cxnSp>
        <p:nvCxnSpPr>
          <p:cNvPr id="1387570" name="AutoShape 50"/>
          <p:cNvCxnSpPr>
            <a:cxnSpLocks noChangeShapeType="1"/>
            <a:stCxn id="1387526" idx="2"/>
            <a:endCxn id="1387580" idx="6"/>
          </p:cNvCxnSpPr>
          <p:nvPr/>
        </p:nvCxnSpPr>
        <p:spPr bwMode="auto">
          <a:xfrm rot="5400000">
            <a:off x="4822826" y="2538414"/>
            <a:ext cx="69850" cy="2209800"/>
          </a:xfrm>
          <a:prstGeom prst="bentConnector2">
            <a:avLst/>
          </a:prstGeom>
          <a:noFill/>
          <a:ln w="28575" cap="sq">
            <a:solidFill>
              <a:srgbClr val="FF000C"/>
            </a:solidFill>
            <a:miter lim="800000"/>
            <a:headEnd/>
            <a:tailEnd type="triangle" w="med" len="med"/>
          </a:ln>
          <a:effectLst/>
        </p:spPr>
      </p:cxnSp>
      <p:sp>
        <p:nvSpPr>
          <p:cNvPr id="1387571" name="Text Box 51"/>
          <p:cNvSpPr txBox="1">
            <a:spLocks noChangeArrowheads="1"/>
          </p:cNvSpPr>
          <p:nvPr/>
        </p:nvSpPr>
        <p:spPr bwMode="auto">
          <a:xfrm>
            <a:off x="4935415" y="621655"/>
            <a:ext cx="765654" cy="461665"/>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4B4B4B"/>
                </a:solidFill>
                <a:latin typeface="Comic Sans MS" charset="0"/>
              </a:rPr>
              <a:t>Calo </a:t>
            </a:r>
            <a:br>
              <a:rPr lang="en-US" sz="1200" b="1">
                <a:solidFill>
                  <a:srgbClr val="4B4B4B"/>
                </a:solidFill>
                <a:latin typeface="Comic Sans MS" charset="0"/>
              </a:rPr>
            </a:br>
            <a:r>
              <a:rPr lang="en-US" sz="1200" b="1">
                <a:solidFill>
                  <a:srgbClr val="4B4B4B"/>
                </a:solidFill>
                <a:latin typeface="Comic Sans MS" charset="0"/>
              </a:rPr>
              <a:t>MuTrCh</a:t>
            </a:r>
            <a:endParaRPr lang="en-US" sz="1200" b="1" u="sng">
              <a:solidFill>
                <a:srgbClr val="060275"/>
              </a:solidFill>
              <a:latin typeface="Comic Sans MS" charset="0"/>
            </a:endParaRPr>
          </a:p>
        </p:txBody>
      </p:sp>
      <p:sp>
        <p:nvSpPr>
          <p:cNvPr id="1387572" name="Text Box 52"/>
          <p:cNvSpPr txBox="1">
            <a:spLocks noChangeArrowheads="1"/>
          </p:cNvSpPr>
          <p:nvPr/>
        </p:nvSpPr>
        <p:spPr bwMode="auto">
          <a:xfrm>
            <a:off x="5625612" y="833844"/>
            <a:ext cx="1411940"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4B4B4B"/>
                </a:solidFill>
                <a:latin typeface="Comic Sans MS" charset="0"/>
              </a:rPr>
              <a:t>Other detectors</a:t>
            </a:r>
            <a:endParaRPr lang="en-US" sz="1200" b="1" u="sng">
              <a:solidFill>
                <a:srgbClr val="060275"/>
              </a:solidFill>
              <a:latin typeface="Comic Sans MS" charset="0"/>
            </a:endParaRPr>
          </a:p>
        </p:txBody>
      </p:sp>
      <p:sp>
        <p:nvSpPr>
          <p:cNvPr id="1387573" name="Rectangle 53"/>
          <p:cNvSpPr>
            <a:spLocks noChangeArrowheads="1"/>
          </p:cNvSpPr>
          <p:nvPr/>
        </p:nvSpPr>
        <p:spPr bwMode="auto">
          <a:xfrm>
            <a:off x="5761893" y="3921126"/>
            <a:ext cx="391258" cy="163513"/>
          </a:xfrm>
          <a:prstGeom prst="rect">
            <a:avLst/>
          </a:prstGeom>
          <a:noFill/>
          <a:ln w="9525">
            <a:noFill/>
            <a:miter lim="800000"/>
            <a:headEnd/>
            <a:tailEnd/>
          </a:ln>
        </p:spPr>
        <p:txBody>
          <a:bodyPr>
            <a:prstTxWarp prst="textNoShape">
              <a:avLst/>
            </a:prstTxWarp>
          </a:bodyPr>
          <a:lstStyle/>
          <a:p>
            <a:endParaRPr lang="it-IT"/>
          </a:p>
        </p:txBody>
      </p:sp>
      <p:sp>
        <p:nvSpPr>
          <p:cNvPr id="1387574" name="Rectangle 54"/>
          <p:cNvSpPr>
            <a:spLocks noChangeArrowheads="1"/>
          </p:cNvSpPr>
          <p:nvPr/>
        </p:nvSpPr>
        <p:spPr bwMode="auto">
          <a:xfrm>
            <a:off x="5701812" y="4718050"/>
            <a:ext cx="345831" cy="165100"/>
          </a:xfrm>
          <a:prstGeom prst="rect">
            <a:avLst/>
          </a:prstGeom>
          <a:noFill/>
          <a:ln w="9525">
            <a:noFill/>
            <a:miter lim="800000"/>
            <a:headEnd/>
            <a:tailEnd/>
          </a:ln>
        </p:spPr>
        <p:txBody>
          <a:bodyPr>
            <a:prstTxWarp prst="textNoShape">
              <a:avLst/>
            </a:prstTxWarp>
          </a:bodyPr>
          <a:lstStyle/>
          <a:p>
            <a:endParaRPr lang="it-IT"/>
          </a:p>
        </p:txBody>
      </p:sp>
      <p:sp>
        <p:nvSpPr>
          <p:cNvPr id="1387575" name="Text Box 55"/>
          <p:cNvSpPr txBox="1">
            <a:spLocks noChangeArrowheads="1"/>
          </p:cNvSpPr>
          <p:nvPr/>
        </p:nvSpPr>
        <p:spPr bwMode="auto">
          <a:xfrm>
            <a:off x="7315200" y="3287813"/>
            <a:ext cx="1836873" cy="307777"/>
          </a:xfrm>
          <a:prstGeom prst="rect">
            <a:avLst/>
          </a:prstGeom>
          <a:noFill/>
          <a:ln w="28575" cap="sq">
            <a:noFill/>
            <a:miter lim="800000"/>
            <a:headEnd/>
            <a:tailEnd/>
          </a:ln>
          <a:effectLst/>
        </p:spPr>
        <p:txBody>
          <a:bodyPr wrap="none" anchor="ctr">
            <a:prstTxWarp prst="textNoShape">
              <a:avLst/>
            </a:prstTxWarp>
            <a:spAutoFit/>
          </a:bodyPr>
          <a:lstStyle/>
          <a:p>
            <a:r>
              <a:rPr lang="en-US" sz="1400" b="1">
                <a:latin typeface="Comic Sans MS" charset="0"/>
              </a:rPr>
              <a:t>Read-Out Systems</a:t>
            </a:r>
            <a:endParaRPr lang="en-US" sz="1200" b="1" u="sng">
              <a:solidFill>
                <a:srgbClr val="060275"/>
              </a:solidFill>
              <a:latin typeface="Comic Sans MS" charset="0"/>
            </a:endParaRPr>
          </a:p>
        </p:txBody>
      </p:sp>
      <p:grpSp>
        <p:nvGrpSpPr>
          <p:cNvPr id="12" name="Group 56"/>
          <p:cNvGrpSpPr>
            <a:grpSpLocks/>
          </p:cNvGrpSpPr>
          <p:nvPr/>
        </p:nvGrpSpPr>
        <p:grpSpPr bwMode="auto">
          <a:xfrm>
            <a:off x="2215661" y="3552826"/>
            <a:ext cx="423497" cy="252413"/>
            <a:chOff x="1442" y="2328"/>
            <a:chExt cx="289" cy="159"/>
          </a:xfrm>
        </p:grpSpPr>
        <p:sp>
          <p:nvSpPr>
            <p:cNvPr id="1387577" name="Rectangle 57"/>
            <p:cNvSpPr>
              <a:spLocks noChangeArrowheads="1"/>
            </p:cNvSpPr>
            <p:nvPr/>
          </p:nvSpPr>
          <p:spPr bwMode="auto">
            <a:xfrm>
              <a:off x="1442" y="2328"/>
              <a:ext cx="289" cy="159"/>
            </a:xfrm>
            <a:prstGeom prst="rect">
              <a:avLst/>
            </a:prstGeom>
            <a:gradFill rotWithShape="0">
              <a:gsLst>
                <a:gs pos="0">
                  <a:srgbClr val="C081FF">
                    <a:gamma/>
                    <a:shade val="46275"/>
                    <a:invGamma/>
                  </a:srgbClr>
                </a:gs>
                <a:gs pos="50000">
                  <a:srgbClr val="C081FF"/>
                </a:gs>
                <a:gs pos="100000">
                  <a:srgbClr val="C081FF">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387578" name="Rectangle 58"/>
            <p:cNvSpPr>
              <a:spLocks noChangeArrowheads="1"/>
            </p:cNvSpPr>
            <p:nvPr/>
          </p:nvSpPr>
          <p:spPr bwMode="auto">
            <a:xfrm>
              <a:off x="1507" y="2359"/>
              <a:ext cx="163"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L2P</a:t>
              </a:r>
              <a:endParaRPr kumimoji="0" lang="en-US" sz="1000">
                <a:latin typeface="Tahoma" charset="0"/>
              </a:endParaRPr>
            </a:p>
          </p:txBody>
        </p:sp>
      </p:grpSp>
      <p:grpSp>
        <p:nvGrpSpPr>
          <p:cNvPr id="13" name="Group 59"/>
          <p:cNvGrpSpPr>
            <a:grpSpLocks/>
          </p:cNvGrpSpPr>
          <p:nvPr/>
        </p:nvGrpSpPr>
        <p:grpSpPr bwMode="auto">
          <a:xfrm>
            <a:off x="2984989" y="3417891"/>
            <a:ext cx="767862" cy="519113"/>
            <a:chOff x="2030" y="2257"/>
            <a:chExt cx="524" cy="327"/>
          </a:xfrm>
        </p:grpSpPr>
        <p:sp>
          <p:nvSpPr>
            <p:cNvPr id="1387580" name="Oval 60"/>
            <p:cNvSpPr>
              <a:spLocks noChangeArrowheads="1"/>
            </p:cNvSpPr>
            <p:nvPr/>
          </p:nvSpPr>
          <p:spPr bwMode="auto">
            <a:xfrm>
              <a:off x="2030" y="2257"/>
              <a:ext cx="524" cy="327"/>
            </a:xfrm>
            <a:prstGeom prst="ellipse">
              <a:avLst/>
            </a:prstGeom>
            <a:gradFill rotWithShape="0">
              <a:gsLst>
                <a:gs pos="0">
                  <a:srgbClr val="F2F274">
                    <a:gamma/>
                    <a:shade val="46275"/>
                    <a:invGamma/>
                  </a:srgbClr>
                </a:gs>
                <a:gs pos="50000">
                  <a:srgbClr val="F2F274"/>
                </a:gs>
                <a:gs pos="100000">
                  <a:srgbClr val="F2F274">
                    <a:gamma/>
                    <a:shade val="46275"/>
                    <a:invGamma/>
                  </a:srgbClr>
                </a:gs>
              </a:gsLst>
              <a:lin ang="5400000" scaled="1"/>
            </a:gradFill>
            <a:ln w="9525">
              <a:solidFill>
                <a:schemeClr val="tx1"/>
              </a:solidFill>
              <a:round/>
              <a:headEnd/>
              <a:tailEnd/>
            </a:ln>
            <a:effectLst/>
          </p:spPr>
          <p:txBody>
            <a:bodyPr anchor="ctr">
              <a:prstTxWarp prst="textNoShape">
                <a:avLst/>
              </a:prstTxWarp>
              <a:spAutoFit/>
            </a:bodyPr>
            <a:lstStyle/>
            <a:p>
              <a:endParaRPr lang="it-IT"/>
            </a:p>
          </p:txBody>
        </p:sp>
        <p:sp>
          <p:nvSpPr>
            <p:cNvPr id="1387581" name="Text Box 61"/>
            <p:cNvSpPr txBox="1">
              <a:spLocks noChangeArrowheads="1"/>
            </p:cNvSpPr>
            <p:nvPr/>
          </p:nvSpPr>
          <p:spPr bwMode="auto">
            <a:xfrm>
              <a:off x="2135" y="2344"/>
              <a:ext cx="315" cy="156"/>
            </a:xfrm>
            <a:prstGeom prst="rect">
              <a:avLst/>
            </a:prstGeom>
            <a:noFill/>
            <a:ln w="9525">
              <a:noFill/>
              <a:miter lim="800000"/>
              <a:headEnd/>
              <a:tailEnd/>
            </a:ln>
            <a:effectLst/>
          </p:spPr>
          <p:txBody>
            <a:bodyPr>
              <a:prstTxWarp prst="textNoShape">
                <a:avLst/>
              </a:prstTxWarp>
              <a:spAutoFit/>
            </a:bodyPr>
            <a:lstStyle/>
            <a:p>
              <a:pPr eaLnBrk="1" hangingPunct="1"/>
              <a:r>
                <a:rPr kumimoji="0" lang="en-US" sz="1000" b="1">
                  <a:latin typeface="Tahoma" charset="0"/>
                </a:rPr>
                <a:t>L2N</a:t>
              </a:r>
            </a:p>
          </p:txBody>
        </p:sp>
      </p:grpSp>
      <p:cxnSp>
        <p:nvCxnSpPr>
          <p:cNvPr id="1387582" name="AutoShape 62"/>
          <p:cNvCxnSpPr>
            <a:cxnSpLocks noChangeShapeType="1"/>
            <a:stCxn id="1387581" idx="2"/>
            <a:endCxn id="1388355" idx="2"/>
          </p:cNvCxnSpPr>
          <p:nvPr/>
        </p:nvCxnSpPr>
        <p:spPr bwMode="auto">
          <a:xfrm rot="16200000" flipH="1">
            <a:off x="4166058" y="3007244"/>
            <a:ext cx="267495" cy="1860306"/>
          </a:xfrm>
          <a:prstGeom prst="bentConnector2">
            <a:avLst/>
          </a:prstGeom>
          <a:noFill/>
          <a:ln w="3175" cap="sq">
            <a:solidFill>
              <a:srgbClr val="FF220A"/>
            </a:solidFill>
            <a:miter lim="800000"/>
            <a:headEnd/>
            <a:tailEnd type="triangle" w="med" len="med"/>
          </a:ln>
          <a:effectLst/>
        </p:spPr>
      </p:cxnSp>
      <p:cxnSp>
        <p:nvCxnSpPr>
          <p:cNvPr id="1387583" name="AutoShape 63"/>
          <p:cNvCxnSpPr>
            <a:cxnSpLocks noChangeShapeType="1"/>
            <a:stCxn id="1387527" idx="2"/>
            <a:endCxn id="1388514" idx="0"/>
          </p:cNvCxnSpPr>
          <p:nvPr/>
        </p:nvCxnSpPr>
        <p:spPr bwMode="auto">
          <a:xfrm rot="5400000">
            <a:off x="2224760" y="2421488"/>
            <a:ext cx="830263" cy="470388"/>
          </a:xfrm>
          <a:prstGeom prst="bentConnector3">
            <a:avLst>
              <a:gd name="adj1" fmla="val 49903"/>
            </a:avLst>
          </a:prstGeom>
          <a:noFill/>
          <a:ln w="3175" cap="sq">
            <a:solidFill>
              <a:srgbClr val="FF220A"/>
            </a:solidFill>
            <a:miter lim="800000"/>
            <a:headEnd/>
            <a:tailEnd type="triangle" w="med" len="med"/>
          </a:ln>
          <a:effectLst/>
        </p:spPr>
      </p:cxnSp>
      <p:sp>
        <p:nvSpPr>
          <p:cNvPr id="1387584" name="Text Box 64"/>
          <p:cNvSpPr txBox="1">
            <a:spLocks noChangeArrowheads="1"/>
          </p:cNvSpPr>
          <p:nvPr/>
        </p:nvSpPr>
        <p:spPr bwMode="auto">
          <a:xfrm>
            <a:off x="1957755" y="2389188"/>
            <a:ext cx="477715" cy="277812"/>
          </a:xfrm>
          <a:prstGeom prst="rect">
            <a:avLst/>
          </a:prstGeom>
          <a:noFill/>
          <a:ln w="28575" cap="sq">
            <a:noFill/>
            <a:miter lim="800000"/>
            <a:headEnd/>
            <a:tailEnd/>
          </a:ln>
          <a:effectLst/>
        </p:spPr>
        <p:txBody>
          <a:bodyPr anchor="ctr">
            <a:prstTxWarp prst="textNoShape">
              <a:avLst/>
            </a:prstTxWarp>
            <a:spAutoFit/>
          </a:bodyPr>
          <a:lstStyle/>
          <a:p>
            <a:pPr algn="r"/>
            <a:r>
              <a:rPr lang="en-US" sz="1200" b="1">
                <a:solidFill>
                  <a:srgbClr val="FF220A"/>
                </a:solidFill>
                <a:latin typeface="Tahoma" charset="0"/>
              </a:rPr>
              <a:t>RoI         </a:t>
            </a:r>
            <a:endParaRPr lang="en-US" sz="1200" b="1" u="sng">
              <a:solidFill>
                <a:srgbClr val="FF220A"/>
              </a:solidFill>
              <a:latin typeface="Tahoma" charset="0"/>
            </a:endParaRPr>
          </a:p>
        </p:txBody>
      </p:sp>
      <p:pic>
        <p:nvPicPr>
          <p:cNvPr id="1387585" name="Picture 65"/>
          <p:cNvPicPr>
            <a:picLocks noChangeAspect="1" noChangeArrowheads="1"/>
          </p:cNvPicPr>
          <p:nvPr/>
        </p:nvPicPr>
        <p:blipFill>
          <a:blip r:embed="rId4">
            <a:alphaModFix amt="65000"/>
          </a:blip>
          <a:srcRect/>
          <a:stretch>
            <a:fillRect/>
          </a:stretch>
        </p:blipFill>
        <p:spPr bwMode="auto">
          <a:xfrm>
            <a:off x="2118947" y="1625601"/>
            <a:ext cx="594946" cy="506413"/>
          </a:xfrm>
          <a:prstGeom prst="rect">
            <a:avLst/>
          </a:prstGeom>
          <a:noFill/>
        </p:spPr>
      </p:pic>
      <p:sp>
        <p:nvSpPr>
          <p:cNvPr id="1387586" name="Text Box 66"/>
          <p:cNvSpPr txBox="1">
            <a:spLocks noChangeArrowheads="1"/>
          </p:cNvSpPr>
          <p:nvPr/>
        </p:nvSpPr>
        <p:spPr bwMode="auto">
          <a:xfrm>
            <a:off x="3808535" y="3430994"/>
            <a:ext cx="1449135"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RoI data (~2%)</a:t>
            </a:r>
          </a:p>
        </p:txBody>
      </p:sp>
      <p:sp>
        <p:nvSpPr>
          <p:cNvPr id="1387587" name="Text Box 67"/>
          <p:cNvSpPr txBox="1">
            <a:spLocks noChangeArrowheads="1"/>
          </p:cNvSpPr>
          <p:nvPr/>
        </p:nvSpPr>
        <p:spPr bwMode="auto">
          <a:xfrm>
            <a:off x="3977054" y="2976969"/>
            <a:ext cx="1178027"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RoI requests</a:t>
            </a:r>
          </a:p>
        </p:txBody>
      </p:sp>
      <p:sp>
        <p:nvSpPr>
          <p:cNvPr id="1387588" name="Text Box 68"/>
          <p:cNvSpPr txBox="1">
            <a:spLocks noChangeArrowheads="1"/>
          </p:cNvSpPr>
          <p:nvPr/>
        </p:nvSpPr>
        <p:spPr bwMode="auto">
          <a:xfrm>
            <a:off x="3493477" y="4029483"/>
            <a:ext cx="1813567"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L2 accept (~3.5 kHz)</a:t>
            </a:r>
          </a:p>
        </p:txBody>
      </p:sp>
      <p:grpSp>
        <p:nvGrpSpPr>
          <p:cNvPr id="14" name="Group 69"/>
          <p:cNvGrpSpPr>
            <a:grpSpLocks/>
          </p:cNvGrpSpPr>
          <p:nvPr/>
        </p:nvGrpSpPr>
        <p:grpSpPr bwMode="auto">
          <a:xfrm>
            <a:off x="5237285" y="5656282"/>
            <a:ext cx="1441938" cy="153988"/>
            <a:chOff x="3574" y="3453"/>
            <a:chExt cx="984" cy="97"/>
          </a:xfrm>
        </p:grpSpPr>
        <p:grpSp>
          <p:nvGrpSpPr>
            <p:cNvPr id="15" name="Group 70"/>
            <p:cNvGrpSpPr>
              <a:grpSpLocks/>
            </p:cNvGrpSpPr>
            <p:nvPr/>
          </p:nvGrpSpPr>
          <p:grpSpPr bwMode="auto">
            <a:xfrm>
              <a:off x="3574" y="3453"/>
              <a:ext cx="984" cy="97"/>
              <a:chOff x="3393" y="3172"/>
              <a:chExt cx="908" cy="117"/>
            </a:xfrm>
          </p:grpSpPr>
          <p:grpSp>
            <p:nvGrpSpPr>
              <p:cNvPr id="16" name="Group 71"/>
              <p:cNvGrpSpPr>
                <a:grpSpLocks/>
              </p:cNvGrpSpPr>
              <p:nvPr/>
            </p:nvGrpSpPr>
            <p:grpSpPr bwMode="auto">
              <a:xfrm>
                <a:off x="3393" y="3172"/>
                <a:ext cx="906" cy="115"/>
                <a:chOff x="3393" y="3172"/>
                <a:chExt cx="906" cy="115"/>
              </a:xfrm>
            </p:grpSpPr>
            <p:sp>
              <p:nvSpPr>
                <p:cNvPr id="1387592" name="Rectangle 72"/>
                <p:cNvSpPr>
                  <a:spLocks noChangeArrowheads="1"/>
                </p:cNvSpPr>
                <p:nvPr/>
              </p:nvSpPr>
              <p:spPr bwMode="auto">
                <a:xfrm>
                  <a:off x="3393" y="317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593" name="Rectangle 73"/>
                <p:cNvSpPr>
                  <a:spLocks noChangeArrowheads="1"/>
                </p:cNvSpPr>
                <p:nvPr/>
              </p:nvSpPr>
              <p:spPr bwMode="auto">
                <a:xfrm>
                  <a:off x="3393" y="317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594" name="Rectangle 74"/>
                <p:cNvSpPr>
                  <a:spLocks noChangeArrowheads="1"/>
                </p:cNvSpPr>
                <p:nvPr/>
              </p:nvSpPr>
              <p:spPr bwMode="auto">
                <a:xfrm>
                  <a:off x="3393" y="317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595" name="Rectangle 75"/>
                <p:cNvSpPr>
                  <a:spLocks noChangeArrowheads="1"/>
                </p:cNvSpPr>
                <p:nvPr/>
              </p:nvSpPr>
              <p:spPr bwMode="auto">
                <a:xfrm>
                  <a:off x="3393" y="31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596" name="Rectangle 76"/>
                <p:cNvSpPr>
                  <a:spLocks noChangeArrowheads="1"/>
                </p:cNvSpPr>
                <p:nvPr/>
              </p:nvSpPr>
              <p:spPr bwMode="auto">
                <a:xfrm>
                  <a:off x="3393" y="317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597" name="Rectangle 77"/>
                <p:cNvSpPr>
                  <a:spLocks noChangeArrowheads="1"/>
                </p:cNvSpPr>
                <p:nvPr/>
              </p:nvSpPr>
              <p:spPr bwMode="auto">
                <a:xfrm>
                  <a:off x="3393" y="318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598" name="Rectangle 78"/>
                <p:cNvSpPr>
                  <a:spLocks noChangeArrowheads="1"/>
                </p:cNvSpPr>
                <p:nvPr/>
              </p:nvSpPr>
              <p:spPr bwMode="auto">
                <a:xfrm>
                  <a:off x="3393" y="318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599" name="Rectangle 79"/>
                <p:cNvSpPr>
                  <a:spLocks noChangeArrowheads="1"/>
                </p:cNvSpPr>
                <p:nvPr/>
              </p:nvSpPr>
              <p:spPr bwMode="auto">
                <a:xfrm>
                  <a:off x="3393" y="318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00" name="Rectangle 80"/>
                <p:cNvSpPr>
                  <a:spLocks noChangeArrowheads="1"/>
                </p:cNvSpPr>
                <p:nvPr/>
              </p:nvSpPr>
              <p:spPr bwMode="auto">
                <a:xfrm>
                  <a:off x="3393" y="318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01" name="Rectangle 81"/>
                <p:cNvSpPr>
                  <a:spLocks noChangeArrowheads="1"/>
                </p:cNvSpPr>
                <p:nvPr/>
              </p:nvSpPr>
              <p:spPr bwMode="auto">
                <a:xfrm>
                  <a:off x="3393" y="318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02" name="Rectangle 82"/>
                <p:cNvSpPr>
                  <a:spLocks noChangeArrowheads="1"/>
                </p:cNvSpPr>
                <p:nvPr/>
              </p:nvSpPr>
              <p:spPr bwMode="auto">
                <a:xfrm>
                  <a:off x="3393" y="318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03" name="Rectangle 83"/>
                <p:cNvSpPr>
                  <a:spLocks noChangeArrowheads="1"/>
                </p:cNvSpPr>
                <p:nvPr/>
              </p:nvSpPr>
              <p:spPr bwMode="auto">
                <a:xfrm>
                  <a:off x="3393" y="318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04" name="Rectangle 84"/>
                <p:cNvSpPr>
                  <a:spLocks noChangeArrowheads="1"/>
                </p:cNvSpPr>
                <p:nvPr/>
              </p:nvSpPr>
              <p:spPr bwMode="auto">
                <a:xfrm>
                  <a:off x="3393" y="319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05" name="Rectangle 85"/>
                <p:cNvSpPr>
                  <a:spLocks noChangeArrowheads="1"/>
                </p:cNvSpPr>
                <p:nvPr/>
              </p:nvSpPr>
              <p:spPr bwMode="auto">
                <a:xfrm>
                  <a:off x="3393" y="319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06" name="Rectangle 86"/>
                <p:cNvSpPr>
                  <a:spLocks noChangeArrowheads="1"/>
                </p:cNvSpPr>
                <p:nvPr/>
              </p:nvSpPr>
              <p:spPr bwMode="auto">
                <a:xfrm>
                  <a:off x="3393" y="319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07" name="Rectangle 87"/>
                <p:cNvSpPr>
                  <a:spLocks noChangeArrowheads="1"/>
                </p:cNvSpPr>
                <p:nvPr/>
              </p:nvSpPr>
              <p:spPr bwMode="auto">
                <a:xfrm>
                  <a:off x="3393" y="319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08" name="Rectangle 88"/>
                <p:cNvSpPr>
                  <a:spLocks noChangeArrowheads="1"/>
                </p:cNvSpPr>
                <p:nvPr/>
              </p:nvSpPr>
              <p:spPr bwMode="auto">
                <a:xfrm>
                  <a:off x="3393" y="31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09" name="Rectangle 89"/>
                <p:cNvSpPr>
                  <a:spLocks noChangeArrowheads="1"/>
                </p:cNvSpPr>
                <p:nvPr/>
              </p:nvSpPr>
              <p:spPr bwMode="auto">
                <a:xfrm>
                  <a:off x="3393" y="319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10" name="Rectangle 90"/>
                <p:cNvSpPr>
                  <a:spLocks noChangeArrowheads="1"/>
                </p:cNvSpPr>
                <p:nvPr/>
              </p:nvSpPr>
              <p:spPr bwMode="auto">
                <a:xfrm>
                  <a:off x="3393" y="320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11" name="Rectangle 91"/>
                <p:cNvSpPr>
                  <a:spLocks noChangeArrowheads="1"/>
                </p:cNvSpPr>
                <p:nvPr/>
              </p:nvSpPr>
              <p:spPr bwMode="auto">
                <a:xfrm>
                  <a:off x="3393" y="32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12" name="Rectangle 92"/>
                <p:cNvSpPr>
                  <a:spLocks noChangeArrowheads="1"/>
                </p:cNvSpPr>
                <p:nvPr/>
              </p:nvSpPr>
              <p:spPr bwMode="auto">
                <a:xfrm>
                  <a:off x="3393" y="32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13" name="Rectangle 93"/>
                <p:cNvSpPr>
                  <a:spLocks noChangeArrowheads="1"/>
                </p:cNvSpPr>
                <p:nvPr/>
              </p:nvSpPr>
              <p:spPr bwMode="auto">
                <a:xfrm>
                  <a:off x="3393" y="32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14" name="Rectangle 94"/>
                <p:cNvSpPr>
                  <a:spLocks noChangeArrowheads="1"/>
                </p:cNvSpPr>
                <p:nvPr/>
              </p:nvSpPr>
              <p:spPr bwMode="auto">
                <a:xfrm>
                  <a:off x="3393" y="320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15" name="Rectangle 95"/>
                <p:cNvSpPr>
                  <a:spLocks noChangeArrowheads="1"/>
                </p:cNvSpPr>
                <p:nvPr/>
              </p:nvSpPr>
              <p:spPr bwMode="auto">
                <a:xfrm>
                  <a:off x="3393" y="320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16" name="Rectangle 96"/>
                <p:cNvSpPr>
                  <a:spLocks noChangeArrowheads="1"/>
                </p:cNvSpPr>
                <p:nvPr/>
              </p:nvSpPr>
              <p:spPr bwMode="auto">
                <a:xfrm>
                  <a:off x="3393" y="32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17" name="Rectangle 97"/>
                <p:cNvSpPr>
                  <a:spLocks noChangeArrowheads="1"/>
                </p:cNvSpPr>
                <p:nvPr/>
              </p:nvSpPr>
              <p:spPr bwMode="auto">
                <a:xfrm>
                  <a:off x="3393" y="32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18" name="Rectangle 98"/>
                <p:cNvSpPr>
                  <a:spLocks noChangeArrowheads="1"/>
                </p:cNvSpPr>
                <p:nvPr/>
              </p:nvSpPr>
              <p:spPr bwMode="auto">
                <a:xfrm>
                  <a:off x="3393" y="32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19" name="Rectangle 99"/>
                <p:cNvSpPr>
                  <a:spLocks noChangeArrowheads="1"/>
                </p:cNvSpPr>
                <p:nvPr/>
              </p:nvSpPr>
              <p:spPr bwMode="auto">
                <a:xfrm>
                  <a:off x="3393" y="321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20" name="Rectangle 100"/>
                <p:cNvSpPr>
                  <a:spLocks noChangeArrowheads="1"/>
                </p:cNvSpPr>
                <p:nvPr/>
              </p:nvSpPr>
              <p:spPr bwMode="auto">
                <a:xfrm>
                  <a:off x="3393" y="321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21" name="Rectangle 101"/>
                <p:cNvSpPr>
                  <a:spLocks noChangeArrowheads="1"/>
                </p:cNvSpPr>
                <p:nvPr/>
              </p:nvSpPr>
              <p:spPr bwMode="auto">
                <a:xfrm>
                  <a:off x="3393" y="32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22" name="Rectangle 102"/>
                <p:cNvSpPr>
                  <a:spLocks noChangeArrowheads="1"/>
                </p:cNvSpPr>
                <p:nvPr/>
              </p:nvSpPr>
              <p:spPr bwMode="auto">
                <a:xfrm>
                  <a:off x="3393" y="322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23" name="Rectangle 103"/>
                <p:cNvSpPr>
                  <a:spLocks noChangeArrowheads="1"/>
                </p:cNvSpPr>
                <p:nvPr/>
              </p:nvSpPr>
              <p:spPr bwMode="auto">
                <a:xfrm>
                  <a:off x="3393" y="322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24" name="Rectangle 104"/>
                <p:cNvSpPr>
                  <a:spLocks noChangeArrowheads="1"/>
                </p:cNvSpPr>
                <p:nvPr/>
              </p:nvSpPr>
              <p:spPr bwMode="auto">
                <a:xfrm>
                  <a:off x="3393" y="32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25" name="Rectangle 105"/>
                <p:cNvSpPr>
                  <a:spLocks noChangeArrowheads="1"/>
                </p:cNvSpPr>
                <p:nvPr/>
              </p:nvSpPr>
              <p:spPr bwMode="auto">
                <a:xfrm>
                  <a:off x="3393" y="32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26" name="Rectangle 106"/>
                <p:cNvSpPr>
                  <a:spLocks noChangeArrowheads="1"/>
                </p:cNvSpPr>
                <p:nvPr/>
              </p:nvSpPr>
              <p:spPr bwMode="auto">
                <a:xfrm>
                  <a:off x="3393" y="32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27" name="Rectangle 107"/>
                <p:cNvSpPr>
                  <a:spLocks noChangeArrowheads="1"/>
                </p:cNvSpPr>
                <p:nvPr/>
              </p:nvSpPr>
              <p:spPr bwMode="auto">
                <a:xfrm>
                  <a:off x="3393" y="322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28" name="Rectangle 108"/>
                <p:cNvSpPr>
                  <a:spLocks noChangeArrowheads="1"/>
                </p:cNvSpPr>
                <p:nvPr/>
              </p:nvSpPr>
              <p:spPr bwMode="auto">
                <a:xfrm>
                  <a:off x="3393" y="323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29" name="Rectangle 109"/>
                <p:cNvSpPr>
                  <a:spLocks noChangeArrowheads="1"/>
                </p:cNvSpPr>
                <p:nvPr/>
              </p:nvSpPr>
              <p:spPr bwMode="auto">
                <a:xfrm>
                  <a:off x="3393" y="32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30" name="Rectangle 110"/>
                <p:cNvSpPr>
                  <a:spLocks noChangeArrowheads="1"/>
                </p:cNvSpPr>
                <p:nvPr/>
              </p:nvSpPr>
              <p:spPr bwMode="auto">
                <a:xfrm>
                  <a:off x="3393" y="32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31" name="Rectangle 111"/>
                <p:cNvSpPr>
                  <a:spLocks noChangeArrowheads="1"/>
                </p:cNvSpPr>
                <p:nvPr/>
              </p:nvSpPr>
              <p:spPr bwMode="auto">
                <a:xfrm>
                  <a:off x="3393" y="32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32" name="Rectangle 112"/>
                <p:cNvSpPr>
                  <a:spLocks noChangeArrowheads="1"/>
                </p:cNvSpPr>
                <p:nvPr/>
              </p:nvSpPr>
              <p:spPr bwMode="auto">
                <a:xfrm>
                  <a:off x="3393" y="323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33" name="Rectangle 113"/>
                <p:cNvSpPr>
                  <a:spLocks noChangeArrowheads="1"/>
                </p:cNvSpPr>
                <p:nvPr/>
              </p:nvSpPr>
              <p:spPr bwMode="auto">
                <a:xfrm>
                  <a:off x="3393" y="323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34" name="Rectangle 114"/>
                <p:cNvSpPr>
                  <a:spLocks noChangeArrowheads="1"/>
                </p:cNvSpPr>
                <p:nvPr/>
              </p:nvSpPr>
              <p:spPr bwMode="auto">
                <a:xfrm>
                  <a:off x="3393" y="32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35" name="Rectangle 115"/>
                <p:cNvSpPr>
                  <a:spLocks noChangeArrowheads="1"/>
                </p:cNvSpPr>
                <p:nvPr/>
              </p:nvSpPr>
              <p:spPr bwMode="auto">
                <a:xfrm>
                  <a:off x="3393" y="32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36" name="Rectangle 116"/>
                <p:cNvSpPr>
                  <a:spLocks noChangeArrowheads="1"/>
                </p:cNvSpPr>
                <p:nvPr/>
              </p:nvSpPr>
              <p:spPr bwMode="auto">
                <a:xfrm>
                  <a:off x="3393" y="32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37" name="Rectangle 117"/>
                <p:cNvSpPr>
                  <a:spLocks noChangeArrowheads="1"/>
                </p:cNvSpPr>
                <p:nvPr/>
              </p:nvSpPr>
              <p:spPr bwMode="auto">
                <a:xfrm>
                  <a:off x="3393" y="324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38" name="Rectangle 118"/>
                <p:cNvSpPr>
                  <a:spLocks noChangeArrowheads="1"/>
                </p:cNvSpPr>
                <p:nvPr/>
              </p:nvSpPr>
              <p:spPr bwMode="auto">
                <a:xfrm>
                  <a:off x="3393" y="324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39" name="Rectangle 119"/>
                <p:cNvSpPr>
                  <a:spLocks noChangeArrowheads="1"/>
                </p:cNvSpPr>
                <p:nvPr/>
              </p:nvSpPr>
              <p:spPr bwMode="auto">
                <a:xfrm>
                  <a:off x="3393" y="32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40" name="Rectangle 120"/>
                <p:cNvSpPr>
                  <a:spLocks noChangeArrowheads="1"/>
                </p:cNvSpPr>
                <p:nvPr/>
              </p:nvSpPr>
              <p:spPr bwMode="auto">
                <a:xfrm>
                  <a:off x="3393" y="32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41" name="Rectangle 121"/>
                <p:cNvSpPr>
                  <a:spLocks noChangeArrowheads="1"/>
                </p:cNvSpPr>
                <p:nvPr/>
              </p:nvSpPr>
              <p:spPr bwMode="auto">
                <a:xfrm>
                  <a:off x="3393" y="32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42" name="Rectangle 122"/>
                <p:cNvSpPr>
                  <a:spLocks noChangeArrowheads="1"/>
                </p:cNvSpPr>
                <p:nvPr/>
              </p:nvSpPr>
              <p:spPr bwMode="auto">
                <a:xfrm>
                  <a:off x="3393" y="325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43" name="Rectangle 123"/>
                <p:cNvSpPr>
                  <a:spLocks noChangeArrowheads="1"/>
                </p:cNvSpPr>
                <p:nvPr/>
              </p:nvSpPr>
              <p:spPr bwMode="auto">
                <a:xfrm>
                  <a:off x="3393" y="325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44" name="Rectangle 124"/>
                <p:cNvSpPr>
                  <a:spLocks noChangeArrowheads="1"/>
                </p:cNvSpPr>
                <p:nvPr/>
              </p:nvSpPr>
              <p:spPr bwMode="auto">
                <a:xfrm>
                  <a:off x="3393" y="32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45" name="Rectangle 125"/>
                <p:cNvSpPr>
                  <a:spLocks noChangeArrowheads="1"/>
                </p:cNvSpPr>
                <p:nvPr/>
              </p:nvSpPr>
              <p:spPr bwMode="auto">
                <a:xfrm>
                  <a:off x="3393" y="325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46" name="Rectangle 126"/>
                <p:cNvSpPr>
                  <a:spLocks noChangeArrowheads="1"/>
                </p:cNvSpPr>
                <p:nvPr/>
              </p:nvSpPr>
              <p:spPr bwMode="auto">
                <a:xfrm>
                  <a:off x="3393" y="325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47" name="Rectangle 127"/>
                <p:cNvSpPr>
                  <a:spLocks noChangeArrowheads="1"/>
                </p:cNvSpPr>
                <p:nvPr/>
              </p:nvSpPr>
              <p:spPr bwMode="auto">
                <a:xfrm>
                  <a:off x="3393" y="32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48" name="Rectangle 128"/>
                <p:cNvSpPr>
                  <a:spLocks noChangeArrowheads="1"/>
                </p:cNvSpPr>
                <p:nvPr/>
              </p:nvSpPr>
              <p:spPr bwMode="auto">
                <a:xfrm>
                  <a:off x="3393" y="32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49" name="Rectangle 129"/>
                <p:cNvSpPr>
                  <a:spLocks noChangeArrowheads="1"/>
                </p:cNvSpPr>
                <p:nvPr/>
              </p:nvSpPr>
              <p:spPr bwMode="auto">
                <a:xfrm>
                  <a:off x="3393" y="32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50" name="Rectangle 130"/>
                <p:cNvSpPr>
                  <a:spLocks noChangeArrowheads="1"/>
                </p:cNvSpPr>
                <p:nvPr/>
              </p:nvSpPr>
              <p:spPr bwMode="auto">
                <a:xfrm>
                  <a:off x="3393" y="326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51" name="Rectangle 131"/>
                <p:cNvSpPr>
                  <a:spLocks noChangeArrowheads="1"/>
                </p:cNvSpPr>
                <p:nvPr/>
              </p:nvSpPr>
              <p:spPr bwMode="auto">
                <a:xfrm>
                  <a:off x="3393" y="326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52" name="Rectangle 132"/>
                <p:cNvSpPr>
                  <a:spLocks noChangeArrowheads="1"/>
                </p:cNvSpPr>
                <p:nvPr/>
              </p:nvSpPr>
              <p:spPr bwMode="auto">
                <a:xfrm>
                  <a:off x="3393" y="32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53" name="Rectangle 133"/>
                <p:cNvSpPr>
                  <a:spLocks noChangeArrowheads="1"/>
                </p:cNvSpPr>
                <p:nvPr/>
              </p:nvSpPr>
              <p:spPr bwMode="auto">
                <a:xfrm>
                  <a:off x="3393" y="32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54" name="Rectangle 134"/>
                <p:cNvSpPr>
                  <a:spLocks noChangeArrowheads="1"/>
                </p:cNvSpPr>
                <p:nvPr/>
              </p:nvSpPr>
              <p:spPr bwMode="auto">
                <a:xfrm>
                  <a:off x="3393" y="32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55" name="Rectangle 135"/>
                <p:cNvSpPr>
                  <a:spLocks noChangeArrowheads="1"/>
                </p:cNvSpPr>
                <p:nvPr/>
              </p:nvSpPr>
              <p:spPr bwMode="auto">
                <a:xfrm>
                  <a:off x="3393" y="327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56" name="Rectangle 136"/>
                <p:cNvSpPr>
                  <a:spLocks noChangeArrowheads="1"/>
                </p:cNvSpPr>
                <p:nvPr/>
              </p:nvSpPr>
              <p:spPr bwMode="auto">
                <a:xfrm>
                  <a:off x="3393" y="327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57" name="Rectangle 137"/>
                <p:cNvSpPr>
                  <a:spLocks noChangeArrowheads="1"/>
                </p:cNvSpPr>
                <p:nvPr/>
              </p:nvSpPr>
              <p:spPr bwMode="auto">
                <a:xfrm>
                  <a:off x="3393" y="32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58" name="Rectangle 138"/>
                <p:cNvSpPr>
                  <a:spLocks noChangeArrowheads="1"/>
                </p:cNvSpPr>
                <p:nvPr/>
              </p:nvSpPr>
              <p:spPr bwMode="auto">
                <a:xfrm>
                  <a:off x="3393" y="32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59" name="Rectangle 139"/>
                <p:cNvSpPr>
                  <a:spLocks noChangeArrowheads="1"/>
                </p:cNvSpPr>
                <p:nvPr/>
              </p:nvSpPr>
              <p:spPr bwMode="auto">
                <a:xfrm>
                  <a:off x="3393" y="32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60" name="Rectangle 140"/>
                <p:cNvSpPr>
                  <a:spLocks noChangeArrowheads="1"/>
                </p:cNvSpPr>
                <p:nvPr/>
              </p:nvSpPr>
              <p:spPr bwMode="auto">
                <a:xfrm>
                  <a:off x="3393" y="328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61" name="Rectangle 141"/>
                <p:cNvSpPr>
                  <a:spLocks noChangeArrowheads="1"/>
                </p:cNvSpPr>
                <p:nvPr/>
              </p:nvSpPr>
              <p:spPr bwMode="auto">
                <a:xfrm>
                  <a:off x="3393" y="328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62" name="Rectangle 142"/>
                <p:cNvSpPr>
                  <a:spLocks noChangeArrowheads="1"/>
                </p:cNvSpPr>
                <p:nvPr/>
              </p:nvSpPr>
              <p:spPr bwMode="auto">
                <a:xfrm>
                  <a:off x="3393" y="32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7663" name="Rectangle 143"/>
                <p:cNvSpPr>
                  <a:spLocks noChangeArrowheads="1"/>
                </p:cNvSpPr>
                <p:nvPr/>
              </p:nvSpPr>
              <p:spPr bwMode="auto">
                <a:xfrm>
                  <a:off x="3393" y="32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387664" name="Rectangle 144"/>
              <p:cNvSpPr>
                <a:spLocks noChangeArrowheads="1"/>
              </p:cNvSpPr>
              <p:nvPr/>
            </p:nvSpPr>
            <p:spPr bwMode="auto">
              <a:xfrm>
                <a:off x="3393" y="3172"/>
                <a:ext cx="908" cy="117"/>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387665" name="Rectangle 145"/>
            <p:cNvSpPr>
              <a:spLocks noChangeArrowheads="1"/>
            </p:cNvSpPr>
            <p:nvPr/>
          </p:nvSpPr>
          <p:spPr bwMode="auto">
            <a:xfrm>
              <a:off x="3986" y="3453"/>
              <a:ext cx="174"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SFO</a:t>
              </a:r>
              <a:endParaRPr kumimoji="0" lang="en-US" sz="1000">
                <a:latin typeface="Tahoma" charset="0"/>
              </a:endParaRPr>
            </a:p>
          </p:txBody>
        </p:sp>
      </p:grpSp>
      <p:grpSp>
        <p:nvGrpSpPr>
          <p:cNvPr id="17" name="Group 146"/>
          <p:cNvGrpSpPr>
            <a:grpSpLocks/>
          </p:cNvGrpSpPr>
          <p:nvPr/>
        </p:nvGrpSpPr>
        <p:grpSpPr bwMode="auto">
          <a:xfrm>
            <a:off x="6871189" y="5999164"/>
            <a:ext cx="397119" cy="511175"/>
            <a:chOff x="4258" y="3403"/>
            <a:chExt cx="250" cy="322"/>
          </a:xfrm>
        </p:grpSpPr>
        <p:grpSp>
          <p:nvGrpSpPr>
            <p:cNvPr id="18" name="Group 147"/>
            <p:cNvGrpSpPr>
              <a:grpSpLocks/>
            </p:cNvGrpSpPr>
            <p:nvPr/>
          </p:nvGrpSpPr>
          <p:grpSpPr bwMode="auto">
            <a:xfrm>
              <a:off x="4258" y="3403"/>
              <a:ext cx="250" cy="322"/>
              <a:chOff x="4258" y="3403"/>
              <a:chExt cx="250" cy="322"/>
            </a:xfrm>
          </p:grpSpPr>
          <p:grpSp>
            <p:nvGrpSpPr>
              <p:cNvPr id="19" name="Group 148"/>
              <p:cNvGrpSpPr>
                <a:grpSpLocks/>
              </p:cNvGrpSpPr>
              <p:nvPr/>
            </p:nvGrpSpPr>
            <p:grpSpPr bwMode="auto">
              <a:xfrm>
                <a:off x="4258" y="3403"/>
                <a:ext cx="250" cy="322"/>
                <a:chOff x="4258" y="3403"/>
                <a:chExt cx="250" cy="322"/>
              </a:xfrm>
            </p:grpSpPr>
            <p:sp>
              <p:nvSpPr>
                <p:cNvPr id="1387669" name="Rectangle 149"/>
                <p:cNvSpPr>
                  <a:spLocks noChangeArrowheads="1"/>
                </p:cNvSpPr>
                <p:nvPr/>
              </p:nvSpPr>
              <p:spPr bwMode="auto">
                <a:xfrm>
                  <a:off x="4258" y="3403"/>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7670" name="Rectangle 150"/>
                <p:cNvSpPr>
                  <a:spLocks noChangeArrowheads="1"/>
                </p:cNvSpPr>
                <p:nvPr/>
              </p:nvSpPr>
              <p:spPr bwMode="auto">
                <a:xfrm>
                  <a:off x="4258" y="3405"/>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7671" name="Rectangle 151"/>
                <p:cNvSpPr>
                  <a:spLocks noChangeArrowheads="1"/>
                </p:cNvSpPr>
                <p:nvPr/>
              </p:nvSpPr>
              <p:spPr bwMode="auto">
                <a:xfrm>
                  <a:off x="4258" y="3406"/>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7672" name="Rectangle 152"/>
                <p:cNvSpPr>
                  <a:spLocks noChangeArrowheads="1"/>
                </p:cNvSpPr>
                <p:nvPr/>
              </p:nvSpPr>
              <p:spPr bwMode="auto">
                <a:xfrm>
                  <a:off x="4258" y="3408"/>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7673" name="Rectangle 153"/>
                <p:cNvSpPr>
                  <a:spLocks noChangeArrowheads="1"/>
                </p:cNvSpPr>
                <p:nvPr/>
              </p:nvSpPr>
              <p:spPr bwMode="auto">
                <a:xfrm>
                  <a:off x="4258" y="3410"/>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7674" name="Rectangle 154"/>
                <p:cNvSpPr>
                  <a:spLocks noChangeArrowheads="1"/>
                </p:cNvSpPr>
                <p:nvPr/>
              </p:nvSpPr>
              <p:spPr bwMode="auto">
                <a:xfrm>
                  <a:off x="4258" y="3411"/>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7675" name="Rectangle 155"/>
                <p:cNvSpPr>
                  <a:spLocks noChangeArrowheads="1"/>
                </p:cNvSpPr>
                <p:nvPr/>
              </p:nvSpPr>
              <p:spPr bwMode="auto">
                <a:xfrm>
                  <a:off x="4258" y="3413"/>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7676" name="Rectangle 156"/>
                <p:cNvSpPr>
                  <a:spLocks noChangeArrowheads="1"/>
                </p:cNvSpPr>
                <p:nvPr/>
              </p:nvSpPr>
              <p:spPr bwMode="auto">
                <a:xfrm>
                  <a:off x="4258" y="3415"/>
                  <a:ext cx="250" cy="1"/>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7677" name="Rectangle 157"/>
                <p:cNvSpPr>
                  <a:spLocks noChangeArrowheads="1"/>
                </p:cNvSpPr>
                <p:nvPr/>
              </p:nvSpPr>
              <p:spPr bwMode="auto">
                <a:xfrm>
                  <a:off x="4258" y="3416"/>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7678" name="Rectangle 158"/>
                <p:cNvSpPr>
                  <a:spLocks noChangeArrowheads="1"/>
                </p:cNvSpPr>
                <p:nvPr/>
              </p:nvSpPr>
              <p:spPr bwMode="auto">
                <a:xfrm>
                  <a:off x="4258" y="3418"/>
                  <a:ext cx="250" cy="1"/>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387679" name="Rectangle 159"/>
                <p:cNvSpPr>
                  <a:spLocks noChangeArrowheads="1"/>
                </p:cNvSpPr>
                <p:nvPr/>
              </p:nvSpPr>
              <p:spPr bwMode="auto">
                <a:xfrm>
                  <a:off x="4258" y="3419"/>
                  <a:ext cx="250" cy="2"/>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387680" name="Rectangle 160"/>
                <p:cNvSpPr>
                  <a:spLocks noChangeArrowheads="1"/>
                </p:cNvSpPr>
                <p:nvPr/>
              </p:nvSpPr>
              <p:spPr bwMode="auto">
                <a:xfrm>
                  <a:off x="4258" y="3421"/>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387681" name="Rectangle 161"/>
                <p:cNvSpPr>
                  <a:spLocks noChangeArrowheads="1"/>
                </p:cNvSpPr>
                <p:nvPr/>
              </p:nvSpPr>
              <p:spPr bwMode="auto">
                <a:xfrm>
                  <a:off x="4258" y="3423"/>
                  <a:ext cx="250" cy="1"/>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387682" name="Rectangle 162"/>
                <p:cNvSpPr>
                  <a:spLocks noChangeArrowheads="1"/>
                </p:cNvSpPr>
                <p:nvPr/>
              </p:nvSpPr>
              <p:spPr bwMode="auto">
                <a:xfrm>
                  <a:off x="4258" y="3424"/>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387683" name="Rectangle 163"/>
                <p:cNvSpPr>
                  <a:spLocks noChangeArrowheads="1"/>
                </p:cNvSpPr>
                <p:nvPr/>
              </p:nvSpPr>
              <p:spPr bwMode="auto">
                <a:xfrm>
                  <a:off x="4258" y="3426"/>
                  <a:ext cx="250" cy="1"/>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387684" name="Rectangle 164"/>
                <p:cNvSpPr>
                  <a:spLocks noChangeArrowheads="1"/>
                </p:cNvSpPr>
                <p:nvPr/>
              </p:nvSpPr>
              <p:spPr bwMode="auto">
                <a:xfrm>
                  <a:off x="4258" y="3427"/>
                  <a:ext cx="250" cy="2"/>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387685" name="Rectangle 165"/>
                <p:cNvSpPr>
                  <a:spLocks noChangeArrowheads="1"/>
                </p:cNvSpPr>
                <p:nvPr/>
              </p:nvSpPr>
              <p:spPr bwMode="auto">
                <a:xfrm>
                  <a:off x="4258" y="3429"/>
                  <a:ext cx="250" cy="2"/>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387686" name="Rectangle 166"/>
                <p:cNvSpPr>
                  <a:spLocks noChangeArrowheads="1"/>
                </p:cNvSpPr>
                <p:nvPr/>
              </p:nvSpPr>
              <p:spPr bwMode="auto">
                <a:xfrm>
                  <a:off x="4258" y="3431"/>
                  <a:ext cx="250" cy="1"/>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387687" name="Rectangle 167"/>
                <p:cNvSpPr>
                  <a:spLocks noChangeArrowheads="1"/>
                </p:cNvSpPr>
                <p:nvPr/>
              </p:nvSpPr>
              <p:spPr bwMode="auto">
                <a:xfrm>
                  <a:off x="4258" y="3432"/>
                  <a:ext cx="250" cy="2"/>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387688" name="Rectangle 168"/>
                <p:cNvSpPr>
                  <a:spLocks noChangeArrowheads="1"/>
                </p:cNvSpPr>
                <p:nvPr/>
              </p:nvSpPr>
              <p:spPr bwMode="auto">
                <a:xfrm>
                  <a:off x="4258" y="3434"/>
                  <a:ext cx="250" cy="1"/>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387689" name="Rectangle 169"/>
                <p:cNvSpPr>
                  <a:spLocks noChangeArrowheads="1"/>
                </p:cNvSpPr>
                <p:nvPr/>
              </p:nvSpPr>
              <p:spPr bwMode="auto">
                <a:xfrm>
                  <a:off x="4258" y="3435"/>
                  <a:ext cx="250" cy="2"/>
                </a:xfrm>
                <a:prstGeom prst="rect">
                  <a:avLst/>
                </a:prstGeom>
                <a:solidFill>
                  <a:srgbClr val="B8B8B8"/>
                </a:solidFill>
                <a:ln w="9525">
                  <a:noFill/>
                  <a:miter lim="800000"/>
                  <a:headEnd/>
                  <a:tailEnd/>
                </a:ln>
              </p:spPr>
              <p:txBody>
                <a:bodyPr>
                  <a:prstTxWarp prst="textNoShape">
                    <a:avLst/>
                  </a:prstTxWarp>
                </a:bodyPr>
                <a:lstStyle/>
                <a:p>
                  <a:endParaRPr lang="it-IT"/>
                </a:p>
              </p:txBody>
            </p:sp>
            <p:sp>
              <p:nvSpPr>
                <p:cNvPr id="1387690" name="Rectangle 170"/>
                <p:cNvSpPr>
                  <a:spLocks noChangeArrowheads="1"/>
                </p:cNvSpPr>
                <p:nvPr/>
              </p:nvSpPr>
              <p:spPr bwMode="auto">
                <a:xfrm>
                  <a:off x="4258" y="3437"/>
                  <a:ext cx="250" cy="2"/>
                </a:xfrm>
                <a:prstGeom prst="rect">
                  <a:avLst/>
                </a:prstGeom>
                <a:solidFill>
                  <a:srgbClr val="B7B7B7"/>
                </a:solidFill>
                <a:ln w="9525">
                  <a:noFill/>
                  <a:miter lim="800000"/>
                  <a:headEnd/>
                  <a:tailEnd/>
                </a:ln>
              </p:spPr>
              <p:txBody>
                <a:bodyPr>
                  <a:prstTxWarp prst="textNoShape">
                    <a:avLst/>
                  </a:prstTxWarp>
                </a:bodyPr>
                <a:lstStyle/>
                <a:p>
                  <a:endParaRPr lang="it-IT"/>
                </a:p>
              </p:txBody>
            </p:sp>
            <p:sp>
              <p:nvSpPr>
                <p:cNvPr id="1387691" name="Rectangle 171"/>
                <p:cNvSpPr>
                  <a:spLocks noChangeArrowheads="1"/>
                </p:cNvSpPr>
                <p:nvPr/>
              </p:nvSpPr>
              <p:spPr bwMode="auto">
                <a:xfrm>
                  <a:off x="4258" y="3439"/>
                  <a:ext cx="250" cy="1"/>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387692" name="Rectangle 172"/>
                <p:cNvSpPr>
                  <a:spLocks noChangeArrowheads="1"/>
                </p:cNvSpPr>
                <p:nvPr/>
              </p:nvSpPr>
              <p:spPr bwMode="auto">
                <a:xfrm>
                  <a:off x="4258" y="3440"/>
                  <a:ext cx="250" cy="2"/>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387693" name="Rectangle 173"/>
                <p:cNvSpPr>
                  <a:spLocks noChangeArrowheads="1"/>
                </p:cNvSpPr>
                <p:nvPr/>
              </p:nvSpPr>
              <p:spPr bwMode="auto">
                <a:xfrm>
                  <a:off x="4258" y="3442"/>
                  <a:ext cx="250" cy="1"/>
                </a:xfrm>
                <a:prstGeom prst="rect">
                  <a:avLst/>
                </a:prstGeom>
                <a:solidFill>
                  <a:srgbClr val="B5B5B5"/>
                </a:solidFill>
                <a:ln w="9525">
                  <a:noFill/>
                  <a:miter lim="800000"/>
                  <a:headEnd/>
                  <a:tailEnd/>
                </a:ln>
              </p:spPr>
              <p:txBody>
                <a:bodyPr>
                  <a:prstTxWarp prst="textNoShape">
                    <a:avLst/>
                  </a:prstTxWarp>
                </a:bodyPr>
                <a:lstStyle/>
                <a:p>
                  <a:endParaRPr lang="it-IT"/>
                </a:p>
              </p:txBody>
            </p:sp>
            <p:sp>
              <p:nvSpPr>
                <p:cNvPr id="1387694" name="Rectangle 174"/>
                <p:cNvSpPr>
                  <a:spLocks noChangeArrowheads="1"/>
                </p:cNvSpPr>
                <p:nvPr/>
              </p:nvSpPr>
              <p:spPr bwMode="auto">
                <a:xfrm>
                  <a:off x="4258" y="3443"/>
                  <a:ext cx="250" cy="2"/>
                </a:xfrm>
                <a:prstGeom prst="rect">
                  <a:avLst/>
                </a:prstGeom>
                <a:solidFill>
                  <a:srgbClr val="B4B4B4"/>
                </a:solidFill>
                <a:ln w="9525">
                  <a:noFill/>
                  <a:miter lim="800000"/>
                  <a:headEnd/>
                  <a:tailEnd/>
                </a:ln>
              </p:spPr>
              <p:txBody>
                <a:bodyPr>
                  <a:prstTxWarp prst="textNoShape">
                    <a:avLst/>
                  </a:prstTxWarp>
                </a:bodyPr>
                <a:lstStyle/>
                <a:p>
                  <a:endParaRPr lang="it-IT"/>
                </a:p>
              </p:txBody>
            </p:sp>
            <p:sp>
              <p:nvSpPr>
                <p:cNvPr id="1387695" name="Rectangle 175"/>
                <p:cNvSpPr>
                  <a:spLocks noChangeArrowheads="1"/>
                </p:cNvSpPr>
                <p:nvPr/>
              </p:nvSpPr>
              <p:spPr bwMode="auto">
                <a:xfrm>
                  <a:off x="4258" y="3445"/>
                  <a:ext cx="250" cy="2"/>
                </a:xfrm>
                <a:prstGeom prst="rect">
                  <a:avLst/>
                </a:prstGeom>
                <a:solidFill>
                  <a:srgbClr val="B3B3B3"/>
                </a:solidFill>
                <a:ln w="9525">
                  <a:noFill/>
                  <a:miter lim="800000"/>
                  <a:headEnd/>
                  <a:tailEnd/>
                </a:ln>
              </p:spPr>
              <p:txBody>
                <a:bodyPr>
                  <a:prstTxWarp prst="textNoShape">
                    <a:avLst/>
                  </a:prstTxWarp>
                </a:bodyPr>
                <a:lstStyle/>
                <a:p>
                  <a:endParaRPr lang="it-IT"/>
                </a:p>
              </p:txBody>
            </p:sp>
            <p:sp>
              <p:nvSpPr>
                <p:cNvPr id="1387696" name="Rectangle 176"/>
                <p:cNvSpPr>
                  <a:spLocks noChangeArrowheads="1"/>
                </p:cNvSpPr>
                <p:nvPr/>
              </p:nvSpPr>
              <p:spPr bwMode="auto">
                <a:xfrm>
                  <a:off x="4258" y="3447"/>
                  <a:ext cx="250" cy="1"/>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387697" name="Rectangle 177"/>
                <p:cNvSpPr>
                  <a:spLocks noChangeArrowheads="1"/>
                </p:cNvSpPr>
                <p:nvPr/>
              </p:nvSpPr>
              <p:spPr bwMode="auto">
                <a:xfrm>
                  <a:off x="4258" y="3448"/>
                  <a:ext cx="250" cy="2"/>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387698" name="Rectangle 178"/>
                <p:cNvSpPr>
                  <a:spLocks noChangeArrowheads="1"/>
                </p:cNvSpPr>
                <p:nvPr/>
              </p:nvSpPr>
              <p:spPr bwMode="auto">
                <a:xfrm>
                  <a:off x="4258" y="3450"/>
                  <a:ext cx="250" cy="2"/>
                </a:xfrm>
                <a:prstGeom prst="rect">
                  <a:avLst/>
                </a:prstGeom>
                <a:solidFill>
                  <a:srgbClr val="B1B1B1"/>
                </a:solidFill>
                <a:ln w="9525">
                  <a:noFill/>
                  <a:miter lim="800000"/>
                  <a:headEnd/>
                  <a:tailEnd/>
                </a:ln>
              </p:spPr>
              <p:txBody>
                <a:bodyPr>
                  <a:prstTxWarp prst="textNoShape">
                    <a:avLst/>
                  </a:prstTxWarp>
                </a:bodyPr>
                <a:lstStyle/>
                <a:p>
                  <a:endParaRPr lang="it-IT"/>
                </a:p>
              </p:txBody>
            </p:sp>
            <p:sp>
              <p:nvSpPr>
                <p:cNvPr id="1387699" name="Rectangle 179"/>
                <p:cNvSpPr>
                  <a:spLocks noChangeArrowheads="1"/>
                </p:cNvSpPr>
                <p:nvPr/>
              </p:nvSpPr>
              <p:spPr bwMode="auto">
                <a:xfrm>
                  <a:off x="4258" y="3452"/>
                  <a:ext cx="250" cy="1"/>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387700" name="Rectangle 180"/>
                <p:cNvSpPr>
                  <a:spLocks noChangeArrowheads="1"/>
                </p:cNvSpPr>
                <p:nvPr/>
              </p:nvSpPr>
              <p:spPr bwMode="auto">
                <a:xfrm>
                  <a:off x="4258" y="3453"/>
                  <a:ext cx="250" cy="2"/>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387701" name="Rectangle 181"/>
                <p:cNvSpPr>
                  <a:spLocks noChangeArrowheads="1"/>
                </p:cNvSpPr>
                <p:nvPr/>
              </p:nvSpPr>
              <p:spPr bwMode="auto">
                <a:xfrm>
                  <a:off x="4258" y="3455"/>
                  <a:ext cx="250" cy="1"/>
                </a:xfrm>
                <a:prstGeom prst="rect">
                  <a:avLst/>
                </a:prstGeom>
                <a:solidFill>
                  <a:srgbClr val="ADADAD"/>
                </a:solidFill>
                <a:ln w="9525">
                  <a:noFill/>
                  <a:miter lim="800000"/>
                  <a:headEnd/>
                  <a:tailEnd/>
                </a:ln>
              </p:spPr>
              <p:txBody>
                <a:bodyPr>
                  <a:prstTxWarp prst="textNoShape">
                    <a:avLst/>
                  </a:prstTxWarp>
                </a:bodyPr>
                <a:lstStyle/>
                <a:p>
                  <a:endParaRPr lang="it-IT"/>
                </a:p>
              </p:txBody>
            </p:sp>
            <p:sp>
              <p:nvSpPr>
                <p:cNvPr id="1387702" name="Rectangle 182"/>
                <p:cNvSpPr>
                  <a:spLocks noChangeArrowheads="1"/>
                </p:cNvSpPr>
                <p:nvPr/>
              </p:nvSpPr>
              <p:spPr bwMode="auto">
                <a:xfrm>
                  <a:off x="4258" y="3456"/>
                  <a:ext cx="250" cy="2"/>
                </a:xfrm>
                <a:prstGeom prst="rect">
                  <a:avLst/>
                </a:prstGeom>
                <a:solidFill>
                  <a:srgbClr val="ACACAC"/>
                </a:solidFill>
                <a:ln w="9525">
                  <a:noFill/>
                  <a:miter lim="800000"/>
                  <a:headEnd/>
                  <a:tailEnd/>
                </a:ln>
              </p:spPr>
              <p:txBody>
                <a:bodyPr>
                  <a:prstTxWarp prst="textNoShape">
                    <a:avLst/>
                  </a:prstTxWarp>
                </a:bodyPr>
                <a:lstStyle/>
                <a:p>
                  <a:endParaRPr lang="it-IT"/>
                </a:p>
              </p:txBody>
            </p:sp>
            <p:sp>
              <p:nvSpPr>
                <p:cNvPr id="1387703" name="Rectangle 183"/>
                <p:cNvSpPr>
                  <a:spLocks noChangeArrowheads="1"/>
                </p:cNvSpPr>
                <p:nvPr/>
              </p:nvSpPr>
              <p:spPr bwMode="auto">
                <a:xfrm>
                  <a:off x="4258" y="3458"/>
                  <a:ext cx="250" cy="2"/>
                </a:xfrm>
                <a:prstGeom prst="rect">
                  <a:avLst/>
                </a:prstGeom>
                <a:solidFill>
                  <a:srgbClr val="ABABAB"/>
                </a:solidFill>
                <a:ln w="9525">
                  <a:noFill/>
                  <a:miter lim="800000"/>
                  <a:headEnd/>
                  <a:tailEnd/>
                </a:ln>
              </p:spPr>
              <p:txBody>
                <a:bodyPr>
                  <a:prstTxWarp prst="textNoShape">
                    <a:avLst/>
                  </a:prstTxWarp>
                </a:bodyPr>
                <a:lstStyle/>
                <a:p>
                  <a:endParaRPr lang="it-IT"/>
                </a:p>
              </p:txBody>
            </p:sp>
            <p:sp>
              <p:nvSpPr>
                <p:cNvPr id="1387704" name="Rectangle 184"/>
                <p:cNvSpPr>
                  <a:spLocks noChangeArrowheads="1"/>
                </p:cNvSpPr>
                <p:nvPr/>
              </p:nvSpPr>
              <p:spPr bwMode="auto">
                <a:xfrm>
                  <a:off x="4258" y="3460"/>
                  <a:ext cx="250" cy="1"/>
                </a:xfrm>
                <a:prstGeom prst="rect">
                  <a:avLst/>
                </a:prstGeom>
                <a:solidFill>
                  <a:srgbClr val="AAAAAA"/>
                </a:solidFill>
                <a:ln w="9525">
                  <a:noFill/>
                  <a:miter lim="800000"/>
                  <a:headEnd/>
                  <a:tailEnd/>
                </a:ln>
              </p:spPr>
              <p:txBody>
                <a:bodyPr>
                  <a:prstTxWarp prst="textNoShape">
                    <a:avLst/>
                  </a:prstTxWarp>
                </a:bodyPr>
                <a:lstStyle/>
                <a:p>
                  <a:endParaRPr lang="it-IT"/>
                </a:p>
              </p:txBody>
            </p:sp>
            <p:sp>
              <p:nvSpPr>
                <p:cNvPr id="1387705" name="Rectangle 185"/>
                <p:cNvSpPr>
                  <a:spLocks noChangeArrowheads="1"/>
                </p:cNvSpPr>
                <p:nvPr/>
              </p:nvSpPr>
              <p:spPr bwMode="auto">
                <a:xfrm>
                  <a:off x="4258" y="3461"/>
                  <a:ext cx="250" cy="2"/>
                </a:xfrm>
                <a:prstGeom prst="rect">
                  <a:avLst/>
                </a:prstGeom>
                <a:solidFill>
                  <a:srgbClr val="A9A9A9"/>
                </a:solidFill>
                <a:ln w="9525">
                  <a:noFill/>
                  <a:miter lim="800000"/>
                  <a:headEnd/>
                  <a:tailEnd/>
                </a:ln>
              </p:spPr>
              <p:txBody>
                <a:bodyPr>
                  <a:prstTxWarp prst="textNoShape">
                    <a:avLst/>
                  </a:prstTxWarp>
                </a:bodyPr>
                <a:lstStyle/>
                <a:p>
                  <a:endParaRPr lang="it-IT"/>
                </a:p>
              </p:txBody>
            </p:sp>
            <p:sp>
              <p:nvSpPr>
                <p:cNvPr id="1387706" name="Rectangle 186"/>
                <p:cNvSpPr>
                  <a:spLocks noChangeArrowheads="1"/>
                </p:cNvSpPr>
                <p:nvPr/>
              </p:nvSpPr>
              <p:spPr bwMode="auto">
                <a:xfrm>
                  <a:off x="4258" y="3463"/>
                  <a:ext cx="250" cy="1"/>
                </a:xfrm>
                <a:prstGeom prst="rect">
                  <a:avLst/>
                </a:prstGeom>
                <a:solidFill>
                  <a:srgbClr val="A7A7A7"/>
                </a:solidFill>
                <a:ln w="9525">
                  <a:noFill/>
                  <a:miter lim="800000"/>
                  <a:headEnd/>
                  <a:tailEnd/>
                </a:ln>
              </p:spPr>
              <p:txBody>
                <a:bodyPr>
                  <a:prstTxWarp prst="textNoShape">
                    <a:avLst/>
                  </a:prstTxWarp>
                </a:bodyPr>
                <a:lstStyle/>
                <a:p>
                  <a:endParaRPr lang="it-IT"/>
                </a:p>
              </p:txBody>
            </p:sp>
            <p:sp>
              <p:nvSpPr>
                <p:cNvPr id="1387707" name="Rectangle 187"/>
                <p:cNvSpPr>
                  <a:spLocks noChangeArrowheads="1"/>
                </p:cNvSpPr>
                <p:nvPr/>
              </p:nvSpPr>
              <p:spPr bwMode="auto">
                <a:xfrm>
                  <a:off x="4258" y="3464"/>
                  <a:ext cx="250" cy="2"/>
                </a:xfrm>
                <a:prstGeom prst="rect">
                  <a:avLst/>
                </a:prstGeom>
                <a:solidFill>
                  <a:srgbClr val="A6A6A6"/>
                </a:solidFill>
                <a:ln w="9525">
                  <a:noFill/>
                  <a:miter lim="800000"/>
                  <a:headEnd/>
                  <a:tailEnd/>
                </a:ln>
              </p:spPr>
              <p:txBody>
                <a:bodyPr>
                  <a:prstTxWarp prst="textNoShape">
                    <a:avLst/>
                  </a:prstTxWarp>
                </a:bodyPr>
                <a:lstStyle/>
                <a:p>
                  <a:endParaRPr lang="it-IT"/>
                </a:p>
              </p:txBody>
            </p:sp>
            <p:sp>
              <p:nvSpPr>
                <p:cNvPr id="1387708" name="Rectangle 188"/>
                <p:cNvSpPr>
                  <a:spLocks noChangeArrowheads="1"/>
                </p:cNvSpPr>
                <p:nvPr/>
              </p:nvSpPr>
              <p:spPr bwMode="auto">
                <a:xfrm>
                  <a:off x="4258" y="3466"/>
                  <a:ext cx="250" cy="2"/>
                </a:xfrm>
                <a:prstGeom prst="rect">
                  <a:avLst/>
                </a:prstGeom>
                <a:solidFill>
                  <a:srgbClr val="A5A5A5"/>
                </a:solidFill>
                <a:ln w="9525">
                  <a:noFill/>
                  <a:miter lim="800000"/>
                  <a:headEnd/>
                  <a:tailEnd/>
                </a:ln>
              </p:spPr>
              <p:txBody>
                <a:bodyPr>
                  <a:prstTxWarp prst="textNoShape">
                    <a:avLst/>
                  </a:prstTxWarp>
                </a:bodyPr>
                <a:lstStyle/>
                <a:p>
                  <a:endParaRPr lang="it-IT"/>
                </a:p>
              </p:txBody>
            </p:sp>
            <p:sp>
              <p:nvSpPr>
                <p:cNvPr id="1387709" name="Rectangle 189"/>
                <p:cNvSpPr>
                  <a:spLocks noChangeArrowheads="1"/>
                </p:cNvSpPr>
                <p:nvPr/>
              </p:nvSpPr>
              <p:spPr bwMode="auto">
                <a:xfrm>
                  <a:off x="4258" y="3468"/>
                  <a:ext cx="250" cy="1"/>
                </a:xfrm>
                <a:prstGeom prst="rect">
                  <a:avLst/>
                </a:prstGeom>
                <a:solidFill>
                  <a:srgbClr val="A4A4A4"/>
                </a:solidFill>
                <a:ln w="9525">
                  <a:noFill/>
                  <a:miter lim="800000"/>
                  <a:headEnd/>
                  <a:tailEnd/>
                </a:ln>
              </p:spPr>
              <p:txBody>
                <a:bodyPr>
                  <a:prstTxWarp prst="textNoShape">
                    <a:avLst/>
                  </a:prstTxWarp>
                </a:bodyPr>
                <a:lstStyle/>
                <a:p>
                  <a:endParaRPr lang="it-IT"/>
                </a:p>
              </p:txBody>
            </p:sp>
            <p:sp>
              <p:nvSpPr>
                <p:cNvPr id="1387710" name="Rectangle 190"/>
                <p:cNvSpPr>
                  <a:spLocks noChangeArrowheads="1"/>
                </p:cNvSpPr>
                <p:nvPr/>
              </p:nvSpPr>
              <p:spPr bwMode="auto">
                <a:xfrm>
                  <a:off x="4258" y="3469"/>
                  <a:ext cx="250" cy="2"/>
                </a:xfrm>
                <a:prstGeom prst="rect">
                  <a:avLst/>
                </a:prstGeom>
                <a:solidFill>
                  <a:srgbClr val="A2A2A2"/>
                </a:solidFill>
                <a:ln w="9525">
                  <a:noFill/>
                  <a:miter lim="800000"/>
                  <a:headEnd/>
                  <a:tailEnd/>
                </a:ln>
              </p:spPr>
              <p:txBody>
                <a:bodyPr>
                  <a:prstTxWarp prst="textNoShape">
                    <a:avLst/>
                  </a:prstTxWarp>
                </a:bodyPr>
                <a:lstStyle/>
                <a:p>
                  <a:endParaRPr lang="it-IT"/>
                </a:p>
              </p:txBody>
            </p:sp>
            <p:sp>
              <p:nvSpPr>
                <p:cNvPr id="1387711" name="Rectangle 191"/>
                <p:cNvSpPr>
                  <a:spLocks noChangeArrowheads="1"/>
                </p:cNvSpPr>
                <p:nvPr/>
              </p:nvSpPr>
              <p:spPr bwMode="auto">
                <a:xfrm>
                  <a:off x="4258" y="3471"/>
                  <a:ext cx="250" cy="1"/>
                </a:xfrm>
                <a:prstGeom prst="rect">
                  <a:avLst/>
                </a:prstGeom>
                <a:solidFill>
                  <a:srgbClr val="A1A1A1"/>
                </a:solidFill>
                <a:ln w="9525">
                  <a:noFill/>
                  <a:miter lim="800000"/>
                  <a:headEnd/>
                  <a:tailEnd/>
                </a:ln>
              </p:spPr>
              <p:txBody>
                <a:bodyPr>
                  <a:prstTxWarp prst="textNoShape">
                    <a:avLst/>
                  </a:prstTxWarp>
                </a:bodyPr>
                <a:lstStyle/>
                <a:p>
                  <a:endParaRPr lang="it-IT"/>
                </a:p>
              </p:txBody>
            </p:sp>
            <p:sp>
              <p:nvSpPr>
                <p:cNvPr id="1387712" name="Rectangle 192"/>
                <p:cNvSpPr>
                  <a:spLocks noChangeArrowheads="1"/>
                </p:cNvSpPr>
                <p:nvPr/>
              </p:nvSpPr>
              <p:spPr bwMode="auto">
                <a:xfrm>
                  <a:off x="4258" y="3472"/>
                  <a:ext cx="250" cy="2"/>
                </a:xfrm>
                <a:prstGeom prst="rect">
                  <a:avLst/>
                </a:prstGeom>
                <a:solidFill>
                  <a:srgbClr val="9F9F9F"/>
                </a:solidFill>
                <a:ln w="9525">
                  <a:noFill/>
                  <a:miter lim="800000"/>
                  <a:headEnd/>
                  <a:tailEnd/>
                </a:ln>
              </p:spPr>
              <p:txBody>
                <a:bodyPr>
                  <a:prstTxWarp prst="textNoShape">
                    <a:avLst/>
                  </a:prstTxWarp>
                </a:bodyPr>
                <a:lstStyle/>
                <a:p>
                  <a:endParaRPr lang="it-IT"/>
                </a:p>
              </p:txBody>
            </p:sp>
            <p:sp>
              <p:nvSpPr>
                <p:cNvPr id="1387713" name="Rectangle 193"/>
                <p:cNvSpPr>
                  <a:spLocks noChangeArrowheads="1"/>
                </p:cNvSpPr>
                <p:nvPr/>
              </p:nvSpPr>
              <p:spPr bwMode="auto">
                <a:xfrm>
                  <a:off x="4258" y="3474"/>
                  <a:ext cx="250" cy="2"/>
                </a:xfrm>
                <a:prstGeom prst="rect">
                  <a:avLst/>
                </a:prstGeom>
                <a:solidFill>
                  <a:srgbClr val="9E9E9E"/>
                </a:solidFill>
                <a:ln w="9525">
                  <a:noFill/>
                  <a:miter lim="800000"/>
                  <a:headEnd/>
                  <a:tailEnd/>
                </a:ln>
              </p:spPr>
              <p:txBody>
                <a:bodyPr>
                  <a:prstTxWarp prst="textNoShape">
                    <a:avLst/>
                  </a:prstTxWarp>
                </a:bodyPr>
                <a:lstStyle/>
                <a:p>
                  <a:endParaRPr lang="it-IT"/>
                </a:p>
              </p:txBody>
            </p:sp>
            <p:sp>
              <p:nvSpPr>
                <p:cNvPr id="1387714" name="Rectangle 194"/>
                <p:cNvSpPr>
                  <a:spLocks noChangeArrowheads="1"/>
                </p:cNvSpPr>
                <p:nvPr/>
              </p:nvSpPr>
              <p:spPr bwMode="auto">
                <a:xfrm>
                  <a:off x="4258" y="3476"/>
                  <a:ext cx="250" cy="1"/>
                </a:xfrm>
                <a:prstGeom prst="rect">
                  <a:avLst/>
                </a:prstGeom>
                <a:solidFill>
                  <a:srgbClr val="9C9C9C"/>
                </a:solidFill>
                <a:ln w="9525">
                  <a:noFill/>
                  <a:miter lim="800000"/>
                  <a:headEnd/>
                  <a:tailEnd/>
                </a:ln>
              </p:spPr>
              <p:txBody>
                <a:bodyPr>
                  <a:prstTxWarp prst="textNoShape">
                    <a:avLst/>
                  </a:prstTxWarp>
                </a:bodyPr>
                <a:lstStyle/>
                <a:p>
                  <a:endParaRPr lang="it-IT"/>
                </a:p>
              </p:txBody>
            </p:sp>
            <p:sp>
              <p:nvSpPr>
                <p:cNvPr id="1387715" name="Rectangle 195"/>
                <p:cNvSpPr>
                  <a:spLocks noChangeArrowheads="1"/>
                </p:cNvSpPr>
                <p:nvPr/>
              </p:nvSpPr>
              <p:spPr bwMode="auto">
                <a:xfrm>
                  <a:off x="4258" y="3477"/>
                  <a:ext cx="250" cy="2"/>
                </a:xfrm>
                <a:prstGeom prst="rect">
                  <a:avLst/>
                </a:prstGeom>
                <a:solidFill>
                  <a:srgbClr val="9A9A9A"/>
                </a:solidFill>
                <a:ln w="9525">
                  <a:noFill/>
                  <a:miter lim="800000"/>
                  <a:headEnd/>
                  <a:tailEnd/>
                </a:ln>
              </p:spPr>
              <p:txBody>
                <a:bodyPr>
                  <a:prstTxWarp prst="textNoShape">
                    <a:avLst/>
                  </a:prstTxWarp>
                </a:bodyPr>
                <a:lstStyle/>
                <a:p>
                  <a:endParaRPr lang="it-IT"/>
                </a:p>
              </p:txBody>
            </p:sp>
            <p:sp>
              <p:nvSpPr>
                <p:cNvPr id="1387716" name="Rectangle 196"/>
                <p:cNvSpPr>
                  <a:spLocks noChangeArrowheads="1"/>
                </p:cNvSpPr>
                <p:nvPr/>
              </p:nvSpPr>
              <p:spPr bwMode="auto">
                <a:xfrm>
                  <a:off x="4258" y="3479"/>
                  <a:ext cx="250" cy="1"/>
                </a:xfrm>
                <a:prstGeom prst="rect">
                  <a:avLst/>
                </a:prstGeom>
                <a:solidFill>
                  <a:srgbClr val="999999"/>
                </a:solidFill>
                <a:ln w="9525">
                  <a:noFill/>
                  <a:miter lim="800000"/>
                  <a:headEnd/>
                  <a:tailEnd/>
                </a:ln>
              </p:spPr>
              <p:txBody>
                <a:bodyPr>
                  <a:prstTxWarp prst="textNoShape">
                    <a:avLst/>
                  </a:prstTxWarp>
                </a:bodyPr>
                <a:lstStyle/>
                <a:p>
                  <a:endParaRPr lang="it-IT"/>
                </a:p>
              </p:txBody>
            </p:sp>
            <p:sp>
              <p:nvSpPr>
                <p:cNvPr id="1387717" name="Rectangle 197"/>
                <p:cNvSpPr>
                  <a:spLocks noChangeArrowheads="1"/>
                </p:cNvSpPr>
                <p:nvPr/>
              </p:nvSpPr>
              <p:spPr bwMode="auto">
                <a:xfrm>
                  <a:off x="4258" y="3480"/>
                  <a:ext cx="250" cy="2"/>
                </a:xfrm>
                <a:prstGeom prst="rect">
                  <a:avLst/>
                </a:prstGeom>
                <a:solidFill>
                  <a:srgbClr val="979797"/>
                </a:solidFill>
                <a:ln w="9525">
                  <a:noFill/>
                  <a:miter lim="800000"/>
                  <a:headEnd/>
                  <a:tailEnd/>
                </a:ln>
              </p:spPr>
              <p:txBody>
                <a:bodyPr>
                  <a:prstTxWarp prst="textNoShape">
                    <a:avLst/>
                  </a:prstTxWarp>
                </a:bodyPr>
                <a:lstStyle/>
                <a:p>
                  <a:endParaRPr lang="it-IT"/>
                </a:p>
              </p:txBody>
            </p:sp>
            <p:sp>
              <p:nvSpPr>
                <p:cNvPr id="1387718" name="Rectangle 198"/>
                <p:cNvSpPr>
                  <a:spLocks noChangeArrowheads="1"/>
                </p:cNvSpPr>
                <p:nvPr/>
              </p:nvSpPr>
              <p:spPr bwMode="auto">
                <a:xfrm>
                  <a:off x="4258" y="3482"/>
                  <a:ext cx="250" cy="2"/>
                </a:xfrm>
                <a:prstGeom prst="rect">
                  <a:avLst/>
                </a:prstGeom>
                <a:solidFill>
                  <a:srgbClr val="969696"/>
                </a:solidFill>
                <a:ln w="9525">
                  <a:noFill/>
                  <a:miter lim="800000"/>
                  <a:headEnd/>
                  <a:tailEnd/>
                </a:ln>
              </p:spPr>
              <p:txBody>
                <a:bodyPr>
                  <a:prstTxWarp prst="textNoShape">
                    <a:avLst/>
                  </a:prstTxWarp>
                </a:bodyPr>
                <a:lstStyle/>
                <a:p>
                  <a:endParaRPr lang="it-IT"/>
                </a:p>
              </p:txBody>
            </p:sp>
            <p:sp>
              <p:nvSpPr>
                <p:cNvPr id="1387719" name="Rectangle 199"/>
                <p:cNvSpPr>
                  <a:spLocks noChangeArrowheads="1"/>
                </p:cNvSpPr>
                <p:nvPr/>
              </p:nvSpPr>
              <p:spPr bwMode="auto">
                <a:xfrm>
                  <a:off x="4258" y="3484"/>
                  <a:ext cx="250" cy="1"/>
                </a:xfrm>
                <a:prstGeom prst="rect">
                  <a:avLst/>
                </a:prstGeom>
                <a:solidFill>
                  <a:srgbClr val="949494"/>
                </a:solidFill>
                <a:ln w="9525">
                  <a:noFill/>
                  <a:miter lim="800000"/>
                  <a:headEnd/>
                  <a:tailEnd/>
                </a:ln>
              </p:spPr>
              <p:txBody>
                <a:bodyPr>
                  <a:prstTxWarp prst="textNoShape">
                    <a:avLst/>
                  </a:prstTxWarp>
                </a:bodyPr>
                <a:lstStyle/>
                <a:p>
                  <a:endParaRPr lang="it-IT"/>
                </a:p>
              </p:txBody>
            </p:sp>
            <p:sp>
              <p:nvSpPr>
                <p:cNvPr id="1387720" name="Rectangle 200"/>
                <p:cNvSpPr>
                  <a:spLocks noChangeArrowheads="1"/>
                </p:cNvSpPr>
                <p:nvPr/>
              </p:nvSpPr>
              <p:spPr bwMode="auto">
                <a:xfrm>
                  <a:off x="4258" y="3485"/>
                  <a:ext cx="250" cy="2"/>
                </a:xfrm>
                <a:prstGeom prst="rect">
                  <a:avLst/>
                </a:prstGeom>
                <a:solidFill>
                  <a:srgbClr val="939393"/>
                </a:solidFill>
                <a:ln w="9525">
                  <a:noFill/>
                  <a:miter lim="800000"/>
                  <a:headEnd/>
                  <a:tailEnd/>
                </a:ln>
              </p:spPr>
              <p:txBody>
                <a:bodyPr>
                  <a:prstTxWarp prst="textNoShape">
                    <a:avLst/>
                  </a:prstTxWarp>
                </a:bodyPr>
                <a:lstStyle/>
                <a:p>
                  <a:endParaRPr lang="it-IT"/>
                </a:p>
              </p:txBody>
            </p:sp>
            <p:sp>
              <p:nvSpPr>
                <p:cNvPr id="1387721" name="Rectangle 201"/>
                <p:cNvSpPr>
                  <a:spLocks noChangeArrowheads="1"/>
                </p:cNvSpPr>
                <p:nvPr/>
              </p:nvSpPr>
              <p:spPr bwMode="auto">
                <a:xfrm>
                  <a:off x="4258" y="3487"/>
                  <a:ext cx="250" cy="1"/>
                </a:xfrm>
                <a:prstGeom prst="rect">
                  <a:avLst/>
                </a:prstGeom>
                <a:solidFill>
                  <a:srgbClr val="919191"/>
                </a:solidFill>
                <a:ln w="9525">
                  <a:noFill/>
                  <a:miter lim="800000"/>
                  <a:headEnd/>
                  <a:tailEnd/>
                </a:ln>
              </p:spPr>
              <p:txBody>
                <a:bodyPr>
                  <a:prstTxWarp prst="textNoShape">
                    <a:avLst/>
                  </a:prstTxWarp>
                </a:bodyPr>
                <a:lstStyle/>
                <a:p>
                  <a:endParaRPr lang="it-IT"/>
                </a:p>
              </p:txBody>
            </p:sp>
            <p:sp>
              <p:nvSpPr>
                <p:cNvPr id="1387722" name="Rectangle 202"/>
                <p:cNvSpPr>
                  <a:spLocks noChangeArrowheads="1"/>
                </p:cNvSpPr>
                <p:nvPr/>
              </p:nvSpPr>
              <p:spPr bwMode="auto">
                <a:xfrm>
                  <a:off x="4258" y="3488"/>
                  <a:ext cx="250" cy="2"/>
                </a:xfrm>
                <a:prstGeom prst="rect">
                  <a:avLst/>
                </a:prstGeom>
                <a:solidFill>
                  <a:srgbClr val="909090"/>
                </a:solidFill>
                <a:ln w="9525">
                  <a:noFill/>
                  <a:miter lim="800000"/>
                  <a:headEnd/>
                  <a:tailEnd/>
                </a:ln>
              </p:spPr>
              <p:txBody>
                <a:bodyPr>
                  <a:prstTxWarp prst="textNoShape">
                    <a:avLst/>
                  </a:prstTxWarp>
                </a:bodyPr>
                <a:lstStyle/>
                <a:p>
                  <a:endParaRPr lang="it-IT"/>
                </a:p>
              </p:txBody>
            </p:sp>
            <p:sp>
              <p:nvSpPr>
                <p:cNvPr id="1387723" name="Rectangle 203"/>
                <p:cNvSpPr>
                  <a:spLocks noChangeArrowheads="1"/>
                </p:cNvSpPr>
                <p:nvPr/>
              </p:nvSpPr>
              <p:spPr bwMode="auto">
                <a:xfrm>
                  <a:off x="4258" y="3490"/>
                  <a:ext cx="250" cy="2"/>
                </a:xfrm>
                <a:prstGeom prst="rect">
                  <a:avLst/>
                </a:prstGeom>
                <a:solidFill>
                  <a:srgbClr val="8E8E8E"/>
                </a:solidFill>
                <a:ln w="9525">
                  <a:noFill/>
                  <a:miter lim="800000"/>
                  <a:headEnd/>
                  <a:tailEnd/>
                </a:ln>
              </p:spPr>
              <p:txBody>
                <a:bodyPr>
                  <a:prstTxWarp prst="textNoShape">
                    <a:avLst/>
                  </a:prstTxWarp>
                </a:bodyPr>
                <a:lstStyle/>
                <a:p>
                  <a:endParaRPr lang="it-IT"/>
                </a:p>
              </p:txBody>
            </p:sp>
            <p:sp>
              <p:nvSpPr>
                <p:cNvPr id="1387724" name="Rectangle 204"/>
                <p:cNvSpPr>
                  <a:spLocks noChangeArrowheads="1"/>
                </p:cNvSpPr>
                <p:nvPr/>
              </p:nvSpPr>
              <p:spPr bwMode="auto">
                <a:xfrm>
                  <a:off x="4258" y="3492"/>
                  <a:ext cx="250" cy="1"/>
                </a:xfrm>
                <a:prstGeom prst="rect">
                  <a:avLst/>
                </a:prstGeom>
                <a:solidFill>
                  <a:srgbClr val="8C8C8C"/>
                </a:solidFill>
                <a:ln w="9525">
                  <a:noFill/>
                  <a:miter lim="800000"/>
                  <a:headEnd/>
                  <a:tailEnd/>
                </a:ln>
              </p:spPr>
              <p:txBody>
                <a:bodyPr>
                  <a:prstTxWarp prst="textNoShape">
                    <a:avLst/>
                  </a:prstTxWarp>
                </a:bodyPr>
                <a:lstStyle/>
                <a:p>
                  <a:endParaRPr lang="it-IT"/>
                </a:p>
              </p:txBody>
            </p:sp>
            <p:sp>
              <p:nvSpPr>
                <p:cNvPr id="1387725" name="Rectangle 205"/>
                <p:cNvSpPr>
                  <a:spLocks noChangeArrowheads="1"/>
                </p:cNvSpPr>
                <p:nvPr/>
              </p:nvSpPr>
              <p:spPr bwMode="auto">
                <a:xfrm>
                  <a:off x="4258" y="3493"/>
                  <a:ext cx="250" cy="2"/>
                </a:xfrm>
                <a:prstGeom prst="rect">
                  <a:avLst/>
                </a:prstGeom>
                <a:solidFill>
                  <a:srgbClr val="8A8A8A"/>
                </a:solidFill>
                <a:ln w="9525">
                  <a:noFill/>
                  <a:miter lim="800000"/>
                  <a:headEnd/>
                  <a:tailEnd/>
                </a:ln>
              </p:spPr>
              <p:txBody>
                <a:bodyPr>
                  <a:prstTxWarp prst="textNoShape">
                    <a:avLst/>
                  </a:prstTxWarp>
                </a:bodyPr>
                <a:lstStyle/>
                <a:p>
                  <a:endParaRPr lang="it-IT"/>
                </a:p>
              </p:txBody>
            </p:sp>
            <p:sp>
              <p:nvSpPr>
                <p:cNvPr id="1387726" name="Rectangle 206"/>
                <p:cNvSpPr>
                  <a:spLocks noChangeArrowheads="1"/>
                </p:cNvSpPr>
                <p:nvPr/>
              </p:nvSpPr>
              <p:spPr bwMode="auto">
                <a:xfrm>
                  <a:off x="4258" y="3495"/>
                  <a:ext cx="250" cy="2"/>
                </a:xfrm>
                <a:prstGeom prst="rect">
                  <a:avLst/>
                </a:prstGeom>
                <a:solidFill>
                  <a:srgbClr val="888888"/>
                </a:solidFill>
                <a:ln w="9525">
                  <a:noFill/>
                  <a:miter lim="800000"/>
                  <a:headEnd/>
                  <a:tailEnd/>
                </a:ln>
              </p:spPr>
              <p:txBody>
                <a:bodyPr>
                  <a:prstTxWarp prst="textNoShape">
                    <a:avLst/>
                  </a:prstTxWarp>
                </a:bodyPr>
                <a:lstStyle/>
                <a:p>
                  <a:endParaRPr lang="it-IT"/>
                </a:p>
              </p:txBody>
            </p:sp>
            <p:sp>
              <p:nvSpPr>
                <p:cNvPr id="1387727" name="Rectangle 207"/>
                <p:cNvSpPr>
                  <a:spLocks noChangeArrowheads="1"/>
                </p:cNvSpPr>
                <p:nvPr/>
              </p:nvSpPr>
              <p:spPr bwMode="auto">
                <a:xfrm>
                  <a:off x="4258" y="3497"/>
                  <a:ext cx="250" cy="1"/>
                </a:xfrm>
                <a:prstGeom prst="rect">
                  <a:avLst/>
                </a:prstGeom>
                <a:solidFill>
                  <a:srgbClr val="878787"/>
                </a:solidFill>
                <a:ln w="9525">
                  <a:noFill/>
                  <a:miter lim="800000"/>
                  <a:headEnd/>
                  <a:tailEnd/>
                </a:ln>
              </p:spPr>
              <p:txBody>
                <a:bodyPr>
                  <a:prstTxWarp prst="textNoShape">
                    <a:avLst/>
                  </a:prstTxWarp>
                </a:bodyPr>
                <a:lstStyle/>
                <a:p>
                  <a:endParaRPr lang="it-IT"/>
                </a:p>
              </p:txBody>
            </p:sp>
            <p:sp>
              <p:nvSpPr>
                <p:cNvPr id="1387728" name="Rectangle 208"/>
                <p:cNvSpPr>
                  <a:spLocks noChangeArrowheads="1"/>
                </p:cNvSpPr>
                <p:nvPr/>
              </p:nvSpPr>
              <p:spPr bwMode="auto">
                <a:xfrm>
                  <a:off x="4258" y="3498"/>
                  <a:ext cx="250" cy="2"/>
                </a:xfrm>
                <a:prstGeom prst="rect">
                  <a:avLst/>
                </a:prstGeom>
                <a:solidFill>
                  <a:srgbClr val="858585"/>
                </a:solidFill>
                <a:ln w="9525">
                  <a:noFill/>
                  <a:miter lim="800000"/>
                  <a:headEnd/>
                  <a:tailEnd/>
                </a:ln>
              </p:spPr>
              <p:txBody>
                <a:bodyPr>
                  <a:prstTxWarp prst="textNoShape">
                    <a:avLst/>
                  </a:prstTxWarp>
                </a:bodyPr>
                <a:lstStyle/>
                <a:p>
                  <a:endParaRPr lang="it-IT"/>
                </a:p>
              </p:txBody>
            </p:sp>
            <p:sp>
              <p:nvSpPr>
                <p:cNvPr id="1387729" name="Rectangle 209"/>
                <p:cNvSpPr>
                  <a:spLocks noChangeArrowheads="1"/>
                </p:cNvSpPr>
                <p:nvPr/>
              </p:nvSpPr>
              <p:spPr bwMode="auto">
                <a:xfrm>
                  <a:off x="4258" y="3500"/>
                  <a:ext cx="250" cy="1"/>
                </a:xfrm>
                <a:prstGeom prst="rect">
                  <a:avLst/>
                </a:prstGeom>
                <a:solidFill>
                  <a:srgbClr val="848484"/>
                </a:solidFill>
                <a:ln w="9525">
                  <a:noFill/>
                  <a:miter lim="800000"/>
                  <a:headEnd/>
                  <a:tailEnd/>
                </a:ln>
              </p:spPr>
              <p:txBody>
                <a:bodyPr>
                  <a:prstTxWarp prst="textNoShape">
                    <a:avLst/>
                  </a:prstTxWarp>
                </a:bodyPr>
                <a:lstStyle/>
                <a:p>
                  <a:endParaRPr lang="it-IT"/>
                </a:p>
              </p:txBody>
            </p:sp>
            <p:sp>
              <p:nvSpPr>
                <p:cNvPr id="1387730" name="Rectangle 210"/>
                <p:cNvSpPr>
                  <a:spLocks noChangeArrowheads="1"/>
                </p:cNvSpPr>
                <p:nvPr/>
              </p:nvSpPr>
              <p:spPr bwMode="auto">
                <a:xfrm>
                  <a:off x="4258" y="3501"/>
                  <a:ext cx="250" cy="2"/>
                </a:xfrm>
                <a:prstGeom prst="rect">
                  <a:avLst/>
                </a:prstGeom>
                <a:solidFill>
                  <a:srgbClr val="828282"/>
                </a:solidFill>
                <a:ln w="9525">
                  <a:noFill/>
                  <a:miter lim="800000"/>
                  <a:headEnd/>
                  <a:tailEnd/>
                </a:ln>
              </p:spPr>
              <p:txBody>
                <a:bodyPr>
                  <a:prstTxWarp prst="textNoShape">
                    <a:avLst/>
                  </a:prstTxWarp>
                </a:bodyPr>
                <a:lstStyle/>
                <a:p>
                  <a:endParaRPr lang="it-IT"/>
                </a:p>
              </p:txBody>
            </p:sp>
            <p:sp>
              <p:nvSpPr>
                <p:cNvPr id="1387731" name="Rectangle 211"/>
                <p:cNvSpPr>
                  <a:spLocks noChangeArrowheads="1"/>
                </p:cNvSpPr>
                <p:nvPr/>
              </p:nvSpPr>
              <p:spPr bwMode="auto">
                <a:xfrm>
                  <a:off x="4258" y="3503"/>
                  <a:ext cx="250" cy="2"/>
                </a:xfrm>
                <a:prstGeom prst="rect">
                  <a:avLst/>
                </a:prstGeom>
                <a:solidFill>
                  <a:srgbClr val="808080"/>
                </a:solidFill>
                <a:ln w="9525">
                  <a:noFill/>
                  <a:miter lim="800000"/>
                  <a:headEnd/>
                  <a:tailEnd/>
                </a:ln>
              </p:spPr>
              <p:txBody>
                <a:bodyPr>
                  <a:prstTxWarp prst="textNoShape">
                    <a:avLst/>
                  </a:prstTxWarp>
                </a:bodyPr>
                <a:lstStyle/>
                <a:p>
                  <a:endParaRPr lang="it-IT"/>
                </a:p>
              </p:txBody>
            </p:sp>
            <p:sp>
              <p:nvSpPr>
                <p:cNvPr id="1387732" name="Rectangle 212"/>
                <p:cNvSpPr>
                  <a:spLocks noChangeArrowheads="1"/>
                </p:cNvSpPr>
                <p:nvPr/>
              </p:nvSpPr>
              <p:spPr bwMode="auto">
                <a:xfrm>
                  <a:off x="4258" y="3505"/>
                  <a:ext cx="250" cy="1"/>
                </a:xfrm>
                <a:prstGeom prst="rect">
                  <a:avLst/>
                </a:prstGeom>
                <a:solidFill>
                  <a:srgbClr val="7F7F7F"/>
                </a:solidFill>
                <a:ln w="9525">
                  <a:noFill/>
                  <a:miter lim="800000"/>
                  <a:headEnd/>
                  <a:tailEnd/>
                </a:ln>
              </p:spPr>
              <p:txBody>
                <a:bodyPr>
                  <a:prstTxWarp prst="textNoShape">
                    <a:avLst/>
                  </a:prstTxWarp>
                </a:bodyPr>
                <a:lstStyle/>
                <a:p>
                  <a:endParaRPr lang="it-IT"/>
                </a:p>
              </p:txBody>
            </p:sp>
            <p:sp>
              <p:nvSpPr>
                <p:cNvPr id="1387733" name="Rectangle 213"/>
                <p:cNvSpPr>
                  <a:spLocks noChangeArrowheads="1"/>
                </p:cNvSpPr>
                <p:nvPr/>
              </p:nvSpPr>
              <p:spPr bwMode="auto">
                <a:xfrm>
                  <a:off x="4258" y="3506"/>
                  <a:ext cx="250" cy="2"/>
                </a:xfrm>
                <a:prstGeom prst="rect">
                  <a:avLst/>
                </a:prstGeom>
                <a:solidFill>
                  <a:srgbClr val="7D7D7D"/>
                </a:solidFill>
                <a:ln w="9525">
                  <a:noFill/>
                  <a:miter lim="800000"/>
                  <a:headEnd/>
                  <a:tailEnd/>
                </a:ln>
              </p:spPr>
              <p:txBody>
                <a:bodyPr>
                  <a:prstTxWarp prst="textNoShape">
                    <a:avLst/>
                  </a:prstTxWarp>
                </a:bodyPr>
                <a:lstStyle/>
                <a:p>
                  <a:endParaRPr lang="it-IT"/>
                </a:p>
              </p:txBody>
            </p:sp>
            <p:sp>
              <p:nvSpPr>
                <p:cNvPr id="1387734" name="Rectangle 214"/>
                <p:cNvSpPr>
                  <a:spLocks noChangeArrowheads="1"/>
                </p:cNvSpPr>
                <p:nvPr/>
              </p:nvSpPr>
              <p:spPr bwMode="auto">
                <a:xfrm>
                  <a:off x="4258" y="3508"/>
                  <a:ext cx="250" cy="1"/>
                </a:xfrm>
                <a:prstGeom prst="rect">
                  <a:avLst/>
                </a:prstGeom>
                <a:solidFill>
                  <a:srgbClr val="7B7B7B"/>
                </a:solidFill>
                <a:ln w="9525">
                  <a:noFill/>
                  <a:miter lim="800000"/>
                  <a:headEnd/>
                  <a:tailEnd/>
                </a:ln>
              </p:spPr>
              <p:txBody>
                <a:bodyPr>
                  <a:prstTxWarp prst="textNoShape">
                    <a:avLst/>
                  </a:prstTxWarp>
                </a:bodyPr>
                <a:lstStyle/>
                <a:p>
                  <a:endParaRPr lang="it-IT"/>
                </a:p>
              </p:txBody>
            </p:sp>
            <p:sp>
              <p:nvSpPr>
                <p:cNvPr id="1387735" name="Rectangle 215"/>
                <p:cNvSpPr>
                  <a:spLocks noChangeArrowheads="1"/>
                </p:cNvSpPr>
                <p:nvPr/>
              </p:nvSpPr>
              <p:spPr bwMode="auto">
                <a:xfrm>
                  <a:off x="4258" y="3509"/>
                  <a:ext cx="250" cy="2"/>
                </a:xfrm>
                <a:prstGeom prst="rect">
                  <a:avLst/>
                </a:prstGeom>
                <a:solidFill>
                  <a:srgbClr val="7A7A7A"/>
                </a:solidFill>
                <a:ln w="9525">
                  <a:noFill/>
                  <a:miter lim="800000"/>
                  <a:headEnd/>
                  <a:tailEnd/>
                </a:ln>
              </p:spPr>
              <p:txBody>
                <a:bodyPr>
                  <a:prstTxWarp prst="textNoShape">
                    <a:avLst/>
                  </a:prstTxWarp>
                </a:bodyPr>
                <a:lstStyle/>
                <a:p>
                  <a:endParaRPr lang="it-IT"/>
                </a:p>
              </p:txBody>
            </p:sp>
            <p:sp>
              <p:nvSpPr>
                <p:cNvPr id="1387736" name="Rectangle 216"/>
                <p:cNvSpPr>
                  <a:spLocks noChangeArrowheads="1"/>
                </p:cNvSpPr>
                <p:nvPr/>
              </p:nvSpPr>
              <p:spPr bwMode="auto">
                <a:xfrm>
                  <a:off x="4258" y="3511"/>
                  <a:ext cx="250" cy="2"/>
                </a:xfrm>
                <a:prstGeom prst="rect">
                  <a:avLst/>
                </a:prstGeom>
                <a:solidFill>
                  <a:srgbClr val="787878"/>
                </a:solidFill>
                <a:ln w="9525">
                  <a:noFill/>
                  <a:miter lim="800000"/>
                  <a:headEnd/>
                  <a:tailEnd/>
                </a:ln>
              </p:spPr>
              <p:txBody>
                <a:bodyPr>
                  <a:prstTxWarp prst="textNoShape">
                    <a:avLst/>
                  </a:prstTxWarp>
                </a:bodyPr>
                <a:lstStyle/>
                <a:p>
                  <a:endParaRPr lang="it-IT"/>
                </a:p>
              </p:txBody>
            </p:sp>
            <p:sp>
              <p:nvSpPr>
                <p:cNvPr id="1387737" name="Rectangle 217"/>
                <p:cNvSpPr>
                  <a:spLocks noChangeArrowheads="1"/>
                </p:cNvSpPr>
                <p:nvPr/>
              </p:nvSpPr>
              <p:spPr bwMode="auto">
                <a:xfrm>
                  <a:off x="4258" y="3513"/>
                  <a:ext cx="250" cy="1"/>
                </a:xfrm>
                <a:prstGeom prst="rect">
                  <a:avLst/>
                </a:prstGeom>
                <a:solidFill>
                  <a:srgbClr val="767676"/>
                </a:solidFill>
                <a:ln w="9525">
                  <a:noFill/>
                  <a:miter lim="800000"/>
                  <a:headEnd/>
                  <a:tailEnd/>
                </a:ln>
              </p:spPr>
              <p:txBody>
                <a:bodyPr>
                  <a:prstTxWarp prst="textNoShape">
                    <a:avLst/>
                  </a:prstTxWarp>
                </a:bodyPr>
                <a:lstStyle/>
                <a:p>
                  <a:endParaRPr lang="it-IT"/>
                </a:p>
              </p:txBody>
            </p:sp>
            <p:sp>
              <p:nvSpPr>
                <p:cNvPr id="1387738" name="Rectangle 218"/>
                <p:cNvSpPr>
                  <a:spLocks noChangeArrowheads="1"/>
                </p:cNvSpPr>
                <p:nvPr/>
              </p:nvSpPr>
              <p:spPr bwMode="auto">
                <a:xfrm>
                  <a:off x="4258" y="3514"/>
                  <a:ext cx="250" cy="2"/>
                </a:xfrm>
                <a:prstGeom prst="rect">
                  <a:avLst/>
                </a:prstGeom>
                <a:solidFill>
                  <a:srgbClr val="757575"/>
                </a:solidFill>
                <a:ln w="9525">
                  <a:noFill/>
                  <a:miter lim="800000"/>
                  <a:headEnd/>
                  <a:tailEnd/>
                </a:ln>
              </p:spPr>
              <p:txBody>
                <a:bodyPr>
                  <a:prstTxWarp prst="textNoShape">
                    <a:avLst/>
                  </a:prstTxWarp>
                </a:bodyPr>
                <a:lstStyle/>
                <a:p>
                  <a:endParaRPr lang="it-IT"/>
                </a:p>
              </p:txBody>
            </p:sp>
            <p:sp>
              <p:nvSpPr>
                <p:cNvPr id="1387739" name="Rectangle 219"/>
                <p:cNvSpPr>
                  <a:spLocks noChangeArrowheads="1"/>
                </p:cNvSpPr>
                <p:nvPr/>
              </p:nvSpPr>
              <p:spPr bwMode="auto">
                <a:xfrm>
                  <a:off x="4258" y="3516"/>
                  <a:ext cx="250" cy="1"/>
                </a:xfrm>
                <a:prstGeom prst="rect">
                  <a:avLst/>
                </a:prstGeom>
                <a:solidFill>
                  <a:srgbClr val="737373"/>
                </a:solidFill>
                <a:ln w="9525">
                  <a:noFill/>
                  <a:miter lim="800000"/>
                  <a:headEnd/>
                  <a:tailEnd/>
                </a:ln>
              </p:spPr>
              <p:txBody>
                <a:bodyPr>
                  <a:prstTxWarp prst="textNoShape">
                    <a:avLst/>
                  </a:prstTxWarp>
                </a:bodyPr>
                <a:lstStyle/>
                <a:p>
                  <a:endParaRPr lang="it-IT"/>
                </a:p>
              </p:txBody>
            </p:sp>
            <p:sp>
              <p:nvSpPr>
                <p:cNvPr id="1387740" name="Rectangle 220"/>
                <p:cNvSpPr>
                  <a:spLocks noChangeArrowheads="1"/>
                </p:cNvSpPr>
                <p:nvPr/>
              </p:nvSpPr>
              <p:spPr bwMode="auto">
                <a:xfrm>
                  <a:off x="4258" y="3517"/>
                  <a:ext cx="250" cy="2"/>
                </a:xfrm>
                <a:prstGeom prst="rect">
                  <a:avLst/>
                </a:prstGeom>
                <a:solidFill>
                  <a:srgbClr val="727272"/>
                </a:solidFill>
                <a:ln w="9525">
                  <a:noFill/>
                  <a:miter lim="800000"/>
                  <a:headEnd/>
                  <a:tailEnd/>
                </a:ln>
              </p:spPr>
              <p:txBody>
                <a:bodyPr>
                  <a:prstTxWarp prst="textNoShape">
                    <a:avLst/>
                  </a:prstTxWarp>
                </a:bodyPr>
                <a:lstStyle/>
                <a:p>
                  <a:endParaRPr lang="it-IT"/>
                </a:p>
              </p:txBody>
            </p:sp>
            <p:sp>
              <p:nvSpPr>
                <p:cNvPr id="1387741" name="Rectangle 221"/>
                <p:cNvSpPr>
                  <a:spLocks noChangeArrowheads="1"/>
                </p:cNvSpPr>
                <p:nvPr/>
              </p:nvSpPr>
              <p:spPr bwMode="auto">
                <a:xfrm>
                  <a:off x="4258" y="3519"/>
                  <a:ext cx="250" cy="2"/>
                </a:xfrm>
                <a:prstGeom prst="rect">
                  <a:avLst/>
                </a:prstGeom>
                <a:solidFill>
                  <a:srgbClr val="717171"/>
                </a:solidFill>
                <a:ln w="9525">
                  <a:noFill/>
                  <a:miter lim="800000"/>
                  <a:headEnd/>
                  <a:tailEnd/>
                </a:ln>
              </p:spPr>
              <p:txBody>
                <a:bodyPr>
                  <a:prstTxWarp prst="textNoShape">
                    <a:avLst/>
                  </a:prstTxWarp>
                </a:bodyPr>
                <a:lstStyle/>
                <a:p>
                  <a:endParaRPr lang="it-IT"/>
                </a:p>
              </p:txBody>
            </p:sp>
            <p:sp>
              <p:nvSpPr>
                <p:cNvPr id="1387742" name="Rectangle 222"/>
                <p:cNvSpPr>
                  <a:spLocks noChangeArrowheads="1"/>
                </p:cNvSpPr>
                <p:nvPr/>
              </p:nvSpPr>
              <p:spPr bwMode="auto">
                <a:xfrm>
                  <a:off x="4258" y="3521"/>
                  <a:ext cx="250" cy="1"/>
                </a:xfrm>
                <a:prstGeom prst="rect">
                  <a:avLst/>
                </a:prstGeom>
                <a:solidFill>
                  <a:srgbClr val="6F6F6F"/>
                </a:solidFill>
                <a:ln w="9525">
                  <a:noFill/>
                  <a:miter lim="800000"/>
                  <a:headEnd/>
                  <a:tailEnd/>
                </a:ln>
              </p:spPr>
              <p:txBody>
                <a:bodyPr>
                  <a:prstTxWarp prst="textNoShape">
                    <a:avLst/>
                  </a:prstTxWarp>
                </a:bodyPr>
                <a:lstStyle/>
                <a:p>
                  <a:endParaRPr lang="it-IT"/>
                </a:p>
              </p:txBody>
            </p:sp>
            <p:sp>
              <p:nvSpPr>
                <p:cNvPr id="1387743" name="Rectangle 223"/>
                <p:cNvSpPr>
                  <a:spLocks noChangeArrowheads="1"/>
                </p:cNvSpPr>
                <p:nvPr/>
              </p:nvSpPr>
              <p:spPr bwMode="auto">
                <a:xfrm>
                  <a:off x="4258" y="3522"/>
                  <a:ext cx="250" cy="2"/>
                </a:xfrm>
                <a:prstGeom prst="rect">
                  <a:avLst/>
                </a:prstGeom>
                <a:solidFill>
                  <a:srgbClr val="6E6E6E"/>
                </a:solidFill>
                <a:ln w="9525">
                  <a:noFill/>
                  <a:miter lim="800000"/>
                  <a:headEnd/>
                  <a:tailEnd/>
                </a:ln>
              </p:spPr>
              <p:txBody>
                <a:bodyPr>
                  <a:prstTxWarp prst="textNoShape">
                    <a:avLst/>
                  </a:prstTxWarp>
                </a:bodyPr>
                <a:lstStyle/>
                <a:p>
                  <a:endParaRPr lang="it-IT"/>
                </a:p>
              </p:txBody>
            </p:sp>
            <p:sp>
              <p:nvSpPr>
                <p:cNvPr id="1387744" name="Rectangle 224"/>
                <p:cNvSpPr>
                  <a:spLocks noChangeArrowheads="1"/>
                </p:cNvSpPr>
                <p:nvPr/>
              </p:nvSpPr>
              <p:spPr bwMode="auto">
                <a:xfrm>
                  <a:off x="4258" y="3524"/>
                  <a:ext cx="250" cy="1"/>
                </a:xfrm>
                <a:prstGeom prst="rect">
                  <a:avLst/>
                </a:prstGeom>
                <a:solidFill>
                  <a:srgbClr val="6C6C6C"/>
                </a:solidFill>
                <a:ln w="9525">
                  <a:noFill/>
                  <a:miter lim="800000"/>
                  <a:headEnd/>
                  <a:tailEnd/>
                </a:ln>
              </p:spPr>
              <p:txBody>
                <a:bodyPr>
                  <a:prstTxWarp prst="textNoShape">
                    <a:avLst/>
                  </a:prstTxWarp>
                </a:bodyPr>
                <a:lstStyle/>
                <a:p>
                  <a:endParaRPr lang="it-IT"/>
                </a:p>
              </p:txBody>
            </p:sp>
            <p:sp>
              <p:nvSpPr>
                <p:cNvPr id="1387745" name="Rectangle 225"/>
                <p:cNvSpPr>
                  <a:spLocks noChangeArrowheads="1"/>
                </p:cNvSpPr>
                <p:nvPr/>
              </p:nvSpPr>
              <p:spPr bwMode="auto">
                <a:xfrm>
                  <a:off x="4258" y="3525"/>
                  <a:ext cx="250" cy="2"/>
                </a:xfrm>
                <a:prstGeom prst="rect">
                  <a:avLst/>
                </a:prstGeom>
                <a:solidFill>
                  <a:srgbClr val="6B6B6B"/>
                </a:solidFill>
                <a:ln w="9525">
                  <a:noFill/>
                  <a:miter lim="800000"/>
                  <a:headEnd/>
                  <a:tailEnd/>
                </a:ln>
              </p:spPr>
              <p:txBody>
                <a:bodyPr>
                  <a:prstTxWarp prst="textNoShape">
                    <a:avLst/>
                  </a:prstTxWarp>
                </a:bodyPr>
                <a:lstStyle/>
                <a:p>
                  <a:endParaRPr lang="it-IT"/>
                </a:p>
              </p:txBody>
            </p:sp>
            <p:sp>
              <p:nvSpPr>
                <p:cNvPr id="1387746" name="Rectangle 226"/>
                <p:cNvSpPr>
                  <a:spLocks noChangeArrowheads="1"/>
                </p:cNvSpPr>
                <p:nvPr/>
              </p:nvSpPr>
              <p:spPr bwMode="auto">
                <a:xfrm>
                  <a:off x="4258" y="3527"/>
                  <a:ext cx="250" cy="2"/>
                </a:xfrm>
                <a:prstGeom prst="rect">
                  <a:avLst/>
                </a:prstGeom>
                <a:solidFill>
                  <a:srgbClr val="6A6A6A"/>
                </a:solidFill>
                <a:ln w="9525">
                  <a:noFill/>
                  <a:miter lim="800000"/>
                  <a:headEnd/>
                  <a:tailEnd/>
                </a:ln>
              </p:spPr>
              <p:txBody>
                <a:bodyPr>
                  <a:prstTxWarp prst="textNoShape">
                    <a:avLst/>
                  </a:prstTxWarp>
                </a:bodyPr>
                <a:lstStyle/>
                <a:p>
                  <a:endParaRPr lang="it-IT"/>
                </a:p>
              </p:txBody>
            </p:sp>
            <p:sp>
              <p:nvSpPr>
                <p:cNvPr id="1387747" name="Rectangle 227"/>
                <p:cNvSpPr>
                  <a:spLocks noChangeArrowheads="1"/>
                </p:cNvSpPr>
                <p:nvPr/>
              </p:nvSpPr>
              <p:spPr bwMode="auto">
                <a:xfrm>
                  <a:off x="4258" y="3529"/>
                  <a:ext cx="250" cy="1"/>
                </a:xfrm>
                <a:prstGeom prst="rect">
                  <a:avLst/>
                </a:prstGeom>
                <a:solidFill>
                  <a:srgbClr val="696969"/>
                </a:solidFill>
                <a:ln w="9525">
                  <a:noFill/>
                  <a:miter lim="800000"/>
                  <a:headEnd/>
                  <a:tailEnd/>
                </a:ln>
              </p:spPr>
              <p:txBody>
                <a:bodyPr>
                  <a:prstTxWarp prst="textNoShape">
                    <a:avLst/>
                  </a:prstTxWarp>
                </a:bodyPr>
                <a:lstStyle/>
                <a:p>
                  <a:endParaRPr lang="it-IT"/>
                </a:p>
              </p:txBody>
            </p:sp>
            <p:sp>
              <p:nvSpPr>
                <p:cNvPr id="1387748" name="Rectangle 228"/>
                <p:cNvSpPr>
                  <a:spLocks noChangeArrowheads="1"/>
                </p:cNvSpPr>
                <p:nvPr/>
              </p:nvSpPr>
              <p:spPr bwMode="auto">
                <a:xfrm>
                  <a:off x="4258" y="3530"/>
                  <a:ext cx="250" cy="2"/>
                </a:xfrm>
                <a:prstGeom prst="rect">
                  <a:avLst/>
                </a:prstGeom>
                <a:solidFill>
                  <a:srgbClr val="676767"/>
                </a:solidFill>
                <a:ln w="9525">
                  <a:noFill/>
                  <a:miter lim="800000"/>
                  <a:headEnd/>
                  <a:tailEnd/>
                </a:ln>
              </p:spPr>
              <p:txBody>
                <a:bodyPr>
                  <a:prstTxWarp prst="textNoShape">
                    <a:avLst/>
                  </a:prstTxWarp>
                </a:bodyPr>
                <a:lstStyle/>
                <a:p>
                  <a:endParaRPr lang="it-IT"/>
                </a:p>
              </p:txBody>
            </p:sp>
            <p:sp>
              <p:nvSpPr>
                <p:cNvPr id="1387749" name="Rectangle 229"/>
                <p:cNvSpPr>
                  <a:spLocks noChangeArrowheads="1"/>
                </p:cNvSpPr>
                <p:nvPr/>
              </p:nvSpPr>
              <p:spPr bwMode="auto">
                <a:xfrm>
                  <a:off x="4258" y="3532"/>
                  <a:ext cx="250" cy="2"/>
                </a:xfrm>
                <a:prstGeom prst="rect">
                  <a:avLst/>
                </a:prstGeom>
                <a:solidFill>
                  <a:srgbClr val="666666"/>
                </a:solidFill>
                <a:ln w="9525">
                  <a:noFill/>
                  <a:miter lim="800000"/>
                  <a:headEnd/>
                  <a:tailEnd/>
                </a:ln>
              </p:spPr>
              <p:txBody>
                <a:bodyPr>
                  <a:prstTxWarp prst="textNoShape">
                    <a:avLst/>
                  </a:prstTxWarp>
                </a:bodyPr>
                <a:lstStyle/>
                <a:p>
                  <a:endParaRPr lang="it-IT"/>
                </a:p>
              </p:txBody>
            </p:sp>
            <p:sp>
              <p:nvSpPr>
                <p:cNvPr id="1387750" name="Rectangle 230"/>
                <p:cNvSpPr>
                  <a:spLocks noChangeArrowheads="1"/>
                </p:cNvSpPr>
                <p:nvPr/>
              </p:nvSpPr>
              <p:spPr bwMode="auto">
                <a:xfrm>
                  <a:off x="4258" y="3534"/>
                  <a:ext cx="250" cy="1"/>
                </a:xfrm>
                <a:prstGeom prst="rect">
                  <a:avLst/>
                </a:prstGeom>
                <a:solidFill>
                  <a:srgbClr val="656565"/>
                </a:solidFill>
                <a:ln w="9525">
                  <a:noFill/>
                  <a:miter lim="800000"/>
                  <a:headEnd/>
                  <a:tailEnd/>
                </a:ln>
              </p:spPr>
              <p:txBody>
                <a:bodyPr>
                  <a:prstTxWarp prst="textNoShape">
                    <a:avLst/>
                  </a:prstTxWarp>
                </a:bodyPr>
                <a:lstStyle/>
                <a:p>
                  <a:endParaRPr lang="it-IT"/>
                </a:p>
              </p:txBody>
            </p:sp>
            <p:sp>
              <p:nvSpPr>
                <p:cNvPr id="1387751" name="Rectangle 231"/>
                <p:cNvSpPr>
                  <a:spLocks noChangeArrowheads="1"/>
                </p:cNvSpPr>
                <p:nvPr/>
              </p:nvSpPr>
              <p:spPr bwMode="auto">
                <a:xfrm>
                  <a:off x="4258" y="3535"/>
                  <a:ext cx="250" cy="2"/>
                </a:xfrm>
                <a:prstGeom prst="rect">
                  <a:avLst/>
                </a:prstGeom>
                <a:solidFill>
                  <a:srgbClr val="646464"/>
                </a:solidFill>
                <a:ln w="9525">
                  <a:noFill/>
                  <a:miter lim="800000"/>
                  <a:headEnd/>
                  <a:tailEnd/>
                </a:ln>
              </p:spPr>
              <p:txBody>
                <a:bodyPr>
                  <a:prstTxWarp prst="textNoShape">
                    <a:avLst/>
                  </a:prstTxWarp>
                </a:bodyPr>
                <a:lstStyle/>
                <a:p>
                  <a:endParaRPr lang="it-IT"/>
                </a:p>
              </p:txBody>
            </p:sp>
            <p:sp>
              <p:nvSpPr>
                <p:cNvPr id="1387752" name="Rectangle 232"/>
                <p:cNvSpPr>
                  <a:spLocks noChangeArrowheads="1"/>
                </p:cNvSpPr>
                <p:nvPr/>
              </p:nvSpPr>
              <p:spPr bwMode="auto">
                <a:xfrm>
                  <a:off x="4258" y="3537"/>
                  <a:ext cx="250" cy="1"/>
                </a:xfrm>
                <a:prstGeom prst="rect">
                  <a:avLst/>
                </a:prstGeom>
                <a:solidFill>
                  <a:srgbClr val="636363"/>
                </a:solidFill>
                <a:ln w="9525">
                  <a:noFill/>
                  <a:miter lim="800000"/>
                  <a:headEnd/>
                  <a:tailEnd/>
                </a:ln>
              </p:spPr>
              <p:txBody>
                <a:bodyPr>
                  <a:prstTxWarp prst="textNoShape">
                    <a:avLst/>
                  </a:prstTxWarp>
                </a:bodyPr>
                <a:lstStyle/>
                <a:p>
                  <a:endParaRPr lang="it-IT"/>
                </a:p>
              </p:txBody>
            </p:sp>
            <p:sp>
              <p:nvSpPr>
                <p:cNvPr id="1387753" name="Rectangle 233"/>
                <p:cNvSpPr>
                  <a:spLocks noChangeArrowheads="1"/>
                </p:cNvSpPr>
                <p:nvPr/>
              </p:nvSpPr>
              <p:spPr bwMode="auto">
                <a:xfrm>
                  <a:off x="4258" y="3538"/>
                  <a:ext cx="250" cy="2"/>
                </a:xfrm>
                <a:prstGeom prst="rect">
                  <a:avLst/>
                </a:prstGeom>
                <a:solidFill>
                  <a:srgbClr val="626262"/>
                </a:solidFill>
                <a:ln w="9525">
                  <a:noFill/>
                  <a:miter lim="800000"/>
                  <a:headEnd/>
                  <a:tailEnd/>
                </a:ln>
              </p:spPr>
              <p:txBody>
                <a:bodyPr>
                  <a:prstTxWarp prst="textNoShape">
                    <a:avLst/>
                  </a:prstTxWarp>
                </a:bodyPr>
                <a:lstStyle/>
                <a:p>
                  <a:endParaRPr lang="it-IT"/>
                </a:p>
              </p:txBody>
            </p:sp>
            <p:sp>
              <p:nvSpPr>
                <p:cNvPr id="1387754" name="Rectangle 234"/>
                <p:cNvSpPr>
                  <a:spLocks noChangeArrowheads="1"/>
                </p:cNvSpPr>
                <p:nvPr/>
              </p:nvSpPr>
              <p:spPr bwMode="auto">
                <a:xfrm>
                  <a:off x="4258" y="3540"/>
                  <a:ext cx="250" cy="2"/>
                </a:xfrm>
                <a:prstGeom prst="rect">
                  <a:avLst/>
                </a:prstGeom>
                <a:solidFill>
                  <a:srgbClr val="616161"/>
                </a:solidFill>
                <a:ln w="9525">
                  <a:noFill/>
                  <a:miter lim="800000"/>
                  <a:headEnd/>
                  <a:tailEnd/>
                </a:ln>
              </p:spPr>
              <p:txBody>
                <a:bodyPr>
                  <a:prstTxWarp prst="textNoShape">
                    <a:avLst/>
                  </a:prstTxWarp>
                </a:bodyPr>
                <a:lstStyle/>
                <a:p>
                  <a:endParaRPr lang="it-IT"/>
                </a:p>
              </p:txBody>
            </p:sp>
            <p:sp>
              <p:nvSpPr>
                <p:cNvPr id="1387755" name="Rectangle 235"/>
                <p:cNvSpPr>
                  <a:spLocks noChangeArrowheads="1"/>
                </p:cNvSpPr>
                <p:nvPr/>
              </p:nvSpPr>
              <p:spPr bwMode="auto">
                <a:xfrm>
                  <a:off x="4258" y="3542"/>
                  <a:ext cx="250" cy="1"/>
                </a:xfrm>
                <a:prstGeom prst="rect">
                  <a:avLst/>
                </a:prstGeom>
                <a:solidFill>
                  <a:srgbClr val="606060"/>
                </a:solidFill>
                <a:ln w="9525">
                  <a:noFill/>
                  <a:miter lim="800000"/>
                  <a:headEnd/>
                  <a:tailEnd/>
                </a:ln>
              </p:spPr>
              <p:txBody>
                <a:bodyPr>
                  <a:prstTxWarp prst="textNoShape">
                    <a:avLst/>
                  </a:prstTxWarp>
                </a:bodyPr>
                <a:lstStyle/>
                <a:p>
                  <a:endParaRPr lang="it-IT"/>
                </a:p>
              </p:txBody>
            </p:sp>
            <p:sp>
              <p:nvSpPr>
                <p:cNvPr id="1387756" name="Rectangle 236"/>
                <p:cNvSpPr>
                  <a:spLocks noChangeArrowheads="1"/>
                </p:cNvSpPr>
                <p:nvPr/>
              </p:nvSpPr>
              <p:spPr bwMode="auto">
                <a:xfrm>
                  <a:off x="4258" y="3543"/>
                  <a:ext cx="250" cy="2"/>
                </a:xfrm>
                <a:prstGeom prst="rect">
                  <a:avLst/>
                </a:prstGeom>
                <a:solidFill>
                  <a:srgbClr val="5F5F5F"/>
                </a:solidFill>
                <a:ln w="9525">
                  <a:noFill/>
                  <a:miter lim="800000"/>
                  <a:headEnd/>
                  <a:tailEnd/>
                </a:ln>
              </p:spPr>
              <p:txBody>
                <a:bodyPr>
                  <a:prstTxWarp prst="textNoShape">
                    <a:avLst/>
                  </a:prstTxWarp>
                </a:bodyPr>
                <a:lstStyle/>
                <a:p>
                  <a:endParaRPr lang="it-IT"/>
                </a:p>
              </p:txBody>
            </p:sp>
            <p:sp>
              <p:nvSpPr>
                <p:cNvPr id="1387757" name="Rectangle 237"/>
                <p:cNvSpPr>
                  <a:spLocks noChangeArrowheads="1"/>
                </p:cNvSpPr>
                <p:nvPr/>
              </p:nvSpPr>
              <p:spPr bwMode="auto">
                <a:xfrm>
                  <a:off x="4258" y="3545"/>
                  <a:ext cx="250" cy="1"/>
                </a:xfrm>
                <a:prstGeom prst="rect">
                  <a:avLst/>
                </a:prstGeom>
                <a:solidFill>
                  <a:srgbClr val="5F5F5F"/>
                </a:solidFill>
                <a:ln w="9525">
                  <a:noFill/>
                  <a:miter lim="800000"/>
                  <a:headEnd/>
                  <a:tailEnd/>
                </a:ln>
              </p:spPr>
              <p:txBody>
                <a:bodyPr>
                  <a:prstTxWarp prst="textNoShape">
                    <a:avLst/>
                  </a:prstTxWarp>
                </a:bodyPr>
                <a:lstStyle/>
                <a:p>
                  <a:endParaRPr lang="it-IT"/>
                </a:p>
              </p:txBody>
            </p:sp>
            <p:sp>
              <p:nvSpPr>
                <p:cNvPr id="1387758" name="Rectangle 238"/>
                <p:cNvSpPr>
                  <a:spLocks noChangeArrowheads="1"/>
                </p:cNvSpPr>
                <p:nvPr/>
              </p:nvSpPr>
              <p:spPr bwMode="auto">
                <a:xfrm>
                  <a:off x="4258" y="3546"/>
                  <a:ext cx="250" cy="2"/>
                </a:xfrm>
                <a:prstGeom prst="rect">
                  <a:avLst/>
                </a:prstGeom>
                <a:solidFill>
                  <a:srgbClr val="5E5E5E"/>
                </a:solidFill>
                <a:ln w="9525">
                  <a:noFill/>
                  <a:miter lim="800000"/>
                  <a:headEnd/>
                  <a:tailEnd/>
                </a:ln>
              </p:spPr>
              <p:txBody>
                <a:bodyPr>
                  <a:prstTxWarp prst="textNoShape">
                    <a:avLst/>
                  </a:prstTxWarp>
                </a:bodyPr>
                <a:lstStyle/>
                <a:p>
                  <a:endParaRPr lang="it-IT"/>
                </a:p>
              </p:txBody>
            </p:sp>
            <p:sp>
              <p:nvSpPr>
                <p:cNvPr id="1387759" name="Rectangle 239"/>
                <p:cNvSpPr>
                  <a:spLocks noChangeArrowheads="1"/>
                </p:cNvSpPr>
                <p:nvPr/>
              </p:nvSpPr>
              <p:spPr bwMode="auto">
                <a:xfrm>
                  <a:off x="4258" y="3548"/>
                  <a:ext cx="250" cy="2"/>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387760" name="Rectangle 240"/>
                <p:cNvSpPr>
                  <a:spLocks noChangeArrowheads="1"/>
                </p:cNvSpPr>
                <p:nvPr/>
              </p:nvSpPr>
              <p:spPr bwMode="auto">
                <a:xfrm>
                  <a:off x="4258" y="3550"/>
                  <a:ext cx="250" cy="1"/>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387761" name="Rectangle 241"/>
                <p:cNvSpPr>
                  <a:spLocks noChangeArrowheads="1"/>
                </p:cNvSpPr>
                <p:nvPr/>
              </p:nvSpPr>
              <p:spPr bwMode="auto">
                <a:xfrm>
                  <a:off x="4258" y="3551"/>
                  <a:ext cx="250" cy="2"/>
                </a:xfrm>
                <a:prstGeom prst="rect">
                  <a:avLst/>
                </a:prstGeom>
                <a:solidFill>
                  <a:srgbClr val="5C5C5C"/>
                </a:solidFill>
                <a:ln w="9525">
                  <a:noFill/>
                  <a:miter lim="800000"/>
                  <a:headEnd/>
                  <a:tailEnd/>
                </a:ln>
              </p:spPr>
              <p:txBody>
                <a:bodyPr>
                  <a:prstTxWarp prst="textNoShape">
                    <a:avLst/>
                  </a:prstTxWarp>
                </a:bodyPr>
                <a:lstStyle/>
                <a:p>
                  <a:endParaRPr lang="it-IT"/>
                </a:p>
              </p:txBody>
            </p:sp>
            <p:sp>
              <p:nvSpPr>
                <p:cNvPr id="1387762" name="Rectangle 242"/>
                <p:cNvSpPr>
                  <a:spLocks noChangeArrowheads="1"/>
                </p:cNvSpPr>
                <p:nvPr/>
              </p:nvSpPr>
              <p:spPr bwMode="auto">
                <a:xfrm>
                  <a:off x="4258" y="3553"/>
                  <a:ext cx="250" cy="1"/>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387763" name="Rectangle 243"/>
                <p:cNvSpPr>
                  <a:spLocks noChangeArrowheads="1"/>
                </p:cNvSpPr>
                <p:nvPr/>
              </p:nvSpPr>
              <p:spPr bwMode="auto">
                <a:xfrm>
                  <a:off x="4258" y="3554"/>
                  <a:ext cx="250" cy="2"/>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387764" name="Rectangle 244"/>
                <p:cNvSpPr>
                  <a:spLocks noChangeArrowheads="1"/>
                </p:cNvSpPr>
                <p:nvPr/>
              </p:nvSpPr>
              <p:spPr bwMode="auto">
                <a:xfrm>
                  <a:off x="4258" y="3556"/>
                  <a:ext cx="250" cy="2"/>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387765" name="Rectangle 245"/>
                <p:cNvSpPr>
                  <a:spLocks noChangeArrowheads="1"/>
                </p:cNvSpPr>
                <p:nvPr/>
              </p:nvSpPr>
              <p:spPr bwMode="auto">
                <a:xfrm>
                  <a:off x="4258" y="3558"/>
                  <a:ext cx="250" cy="1"/>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387766" name="Rectangle 246"/>
                <p:cNvSpPr>
                  <a:spLocks noChangeArrowheads="1"/>
                </p:cNvSpPr>
                <p:nvPr/>
              </p:nvSpPr>
              <p:spPr bwMode="auto">
                <a:xfrm>
                  <a:off x="4258" y="3559"/>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387767" name="Rectangle 247"/>
                <p:cNvSpPr>
                  <a:spLocks noChangeArrowheads="1"/>
                </p:cNvSpPr>
                <p:nvPr/>
              </p:nvSpPr>
              <p:spPr bwMode="auto">
                <a:xfrm>
                  <a:off x="4258" y="3561"/>
                  <a:ext cx="250" cy="1"/>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387768" name="Rectangle 248"/>
                <p:cNvSpPr>
                  <a:spLocks noChangeArrowheads="1"/>
                </p:cNvSpPr>
                <p:nvPr/>
              </p:nvSpPr>
              <p:spPr bwMode="auto">
                <a:xfrm>
                  <a:off x="4258" y="3562"/>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387769" name="Rectangle 249"/>
                <p:cNvSpPr>
                  <a:spLocks noChangeArrowheads="1"/>
                </p:cNvSpPr>
                <p:nvPr/>
              </p:nvSpPr>
              <p:spPr bwMode="auto">
                <a:xfrm>
                  <a:off x="4258" y="3564"/>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387770" name="Rectangle 250"/>
                <p:cNvSpPr>
                  <a:spLocks noChangeArrowheads="1"/>
                </p:cNvSpPr>
                <p:nvPr/>
              </p:nvSpPr>
              <p:spPr bwMode="auto">
                <a:xfrm>
                  <a:off x="4258" y="3566"/>
                  <a:ext cx="250" cy="1"/>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387771" name="Rectangle 251"/>
                <p:cNvSpPr>
                  <a:spLocks noChangeArrowheads="1"/>
                </p:cNvSpPr>
                <p:nvPr/>
              </p:nvSpPr>
              <p:spPr bwMode="auto">
                <a:xfrm>
                  <a:off x="4258" y="3567"/>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387772" name="Rectangle 252"/>
                <p:cNvSpPr>
                  <a:spLocks noChangeArrowheads="1"/>
                </p:cNvSpPr>
                <p:nvPr/>
              </p:nvSpPr>
              <p:spPr bwMode="auto">
                <a:xfrm>
                  <a:off x="4258" y="3569"/>
                  <a:ext cx="250" cy="2"/>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387773" name="Rectangle 253"/>
                <p:cNvSpPr>
                  <a:spLocks noChangeArrowheads="1"/>
                </p:cNvSpPr>
                <p:nvPr/>
              </p:nvSpPr>
              <p:spPr bwMode="auto">
                <a:xfrm>
                  <a:off x="4258" y="3571"/>
                  <a:ext cx="250" cy="1"/>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387774" name="Rectangle 254"/>
                <p:cNvSpPr>
                  <a:spLocks noChangeArrowheads="1"/>
                </p:cNvSpPr>
                <p:nvPr/>
              </p:nvSpPr>
              <p:spPr bwMode="auto">
                <a:xfrm>
                  <a:off x="4258" y="3572"/>
                  <a:ext cx="250" cy="2"/>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387775" name="Rectangle 255"/>
                <p:cNvSpPr>
                  <a:spLocks noChangeArrowheads="1"/>
                </p:cNvSpPr>
                <p:nvPr/>
              </p:nvSpPr>
              <p:spPr bwMode="auto">
                <a:xfrm>
                  <a:off x="4258" y="3574"/>
                  <a:ext cx="250" cy="1"/>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387776" name="Rectangle 256"/>
                <p:cNvSpPr>
                  <a:spLocks noChangeArrowheads="1"/>
                </p:cNvSpPr>
                <p:nvPr/>
              </p:nvSpPr>
              <p:spPr bwMode="auto">
                <a:xfrm>
                  <a:off x="4258" y="3575"/>
                  <a:ext cx="250" cy="2"/>
                </a:xfrm>
                <a:prstGeom prst="rect">
                  <a:avLst/>
                </a:prstGeom>
                <a:solidFill>
                  <a:srgbClr val="5C5C5C"/>
                </a:solidFill>
                <a:ln w="9525">
                  <a:noFill/>
                  <a:miter lim="800000"/>
                  <a:headEnd/>
                  <a:tailEnd/>
                </a:ln>
              </p:spPr>
              <p:txBody>
                <a:bodyPr>
                  <a:prstTxWarp prst="textNoShape">
                    <a:avLst/>
                  </a:prstTxWarp>
                </a:bodyPr>
                <a:lstStyle/>
                <a:p>
                  <a:endParaRPr lang="it-IT"/>
                </a:p>
              </p:txBody>
            </p:sp>
            <p:sp>
              <p:nvSpPr>
                <p:cNvPr id="1387777" name="Rectangle 257"/>
                <p:cNvSpPr>
                  <a:spLocks noChangeArrowheads="1"/>
                </p:cNvSpPr>
                <p:nvPr/>
              </p:nvSpPr>
              <p:spPr bwMode="auto">
                <a:xfrm>
                  <a:off x="4258" y="3577"/>
                  <a:ext cx="250" cy="2"/>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387778" name="Rectangle 258"/>
                <p:cNvSpPr>
                  <a:spLocks noChangeArrowheads="1"/>
                </p:cNvSpPr>
                <p:nvPr/>
              </p:nvSpPr>
              <p:spPr bwMode="auto">
                <a:xfrm>
                  <a:off x="4258" y="3579"/>
                  <a:ext cx="250" cy="1"/>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387779" name="Rectangle 259"/>
                <p:cNvSpPr>
                  <a:spLocks noChangeArrowheads="1"/>
                </p:cNvSpPr>
                <p:nvPr/>
              </p:nvSpPr>
              <p:spPr bwMode="auto">
                <a:xfrm>
                  <a:off x="4258" y="3580"/>
                  <a:ext cx="250" cy="2"/>
                </a:xfrm>
                <a:prstGeom prst="rect">
                  <a:avLst/>
                </a:prstGeom>
                <a:solidFill>
                  <a:srgbClr val="5E5E5E"/>
                </a:solidFill>
                <a:ln w="9525">
                  <a:noFill/>
                  <a:miter lim="800000"/>
                  <a:headEnd/>
                  <a:tailEnd/>
                </a:ln>
              </p:spPr>
              <p:txBody>
                <a:bodyPr>
                  <a:prstTxWarp prst="textNoShape">
                    <a:avLst/>
                  </a:prstTxWarp>
                </a:bodyPr>
                <a:lstStyle/>
                <a:p>
                  <a:endParaRPr lang="it-IT"/>
                </a:p>
              </p:txBody>
            </p:sp>
            <p:sp>
              <p:nvSpPr>
                <p:cNvPr id="1387780" name="Rectangle 260"/>
                <p:cNvSpPr>
                  <a:spLocks noChangeArrowheads="1"/>
                </p:cNvSpPr>
                <p:nvPr/>
              </p:nvSpPr>
              <p:spPr bwMode="auto">
                <a:xfrm>
                  <a:off x="4258" y="3582"/>
                  <a:ext cx="250" cy="1"/>
                </a:xfrm>
                <a:prstGeom prst="rect">
                  <a:avLst/>
                </a:prstGeom>
                <a:solidFill>
                  <a:srgbClr val="5F5F5F"/>
                </a:solidFill>
                <a:ln w="9525">
                  <a:noFill/>
                  <a:miter lim="800000"/>
                  <a:headEnd/>
                  <a:tailEnd/>
                </a:ln>
              </p:spPr>
              <p:txBody>
                <a:bodyPr>
                  <a:prstTxWarp prst="textNoShape">
                    <a:avLst/>
                  </a:prstTxWarp>
                </a:bodyPr>
                <a:lstStyle/>
                <a:p>
                  <a:endParaRPr lang="it-IT"/>
                </a:p>
              </p:txBody>
            </p:sp>
            <p:sp>
              <p:nvSpPr>
                <p:cNvPr id="1387781" name="Rectangle 261"/>
                <p:cNvSpPr>
                  <a:spLocks noChangeArrowheads="1"/>
                </p:cNvSpPr>
                <p:nvPr/>
              </p:nvSpPr>
              <p:spPr bwMode="auto">
                <a:xfrm>
                  <a:off x="4258" y="3583"/>
                  <a:ext cx="250" cy="2"/>
                </a:xfrm>
                <a:prstGeom prst="rect">
                  <a:avLst/>
                </a:prstGeom>
                <a:solidFill>
                  <a:srgbClr val="606060"/>
                </a:solidFill>
                <a:ln w="9525">
                  <a:noFill/>
                  <a:miter lim="800000"/>
                  <a:headEnd/>
                  <a:tailEnd/>
                </a:ln>
              </p:spPr>
              <p:txBody>
                <a:bodyPr>
                  <a:prstTxWarp prst="textNoShape">
                    <a:avLst/>
                  </a:prstTxWarp>
                </a:bodyPr>
                <a:lstStyle/>
                <a:p>
                  <a:endParaRPr lang="it-IT"/>
                </a:p>
              </p:txBody>
            </p:sp>
            <p:sp>
              <p:nvSpPr>
                <p:cNvPr id="1387782" name="Rectangle 262"/>
                <p:cNvSpPr>
                  <a:spLocks noChangeArrowheads="1"/>
                </p:cNvSpPr>
                <p:nvPr/>
              </p:nvSpPr>
              <p:spPr bwMode="auto">
                <a:xfrm>
                  <a:off x="4258" y="3585"/>
                  <a:ext cx="250" cy="2"/>
                </a:xfrm>
                <a:prstGeom prst="rect">
                  <a:avLst/>
                </a:prstGeom>
                <a:solidFill>
                  <a:srgbClr val="606060"/>
                </a:solidFill>
                <a:ln w="9525">
                  <a:noFill/>
                  <a:miter lim="800000"/>
                  <a:headEnd/>
                  <a:tailEnd/>
                </a:ln>
              </p:spPr>
              <p:txBody>
                <a:bodyPr>
                  <a:prstTxWarp prst="textNoShape">
                    <a:avLst/>
                  </a:prstTxWarp>
                </a:bodyPr>
                <a:lstStyle/>
                <a:p>
                  <a:endParaRPr lang="it-IT"/>
                </a:p>
              </p:txBody>
            </p:sp>
            <p:sp>
              <p:nvSpPr>
                <p:cNvPr id="1387783" name="Rectangle 263"/>
                <p:cNvSpPr>
                  <a:spLocks noChangeArrowheads="1"/>
                </p:cNvSpPr>
                <p:nvPr/>
              </p:nvSpPr>
              <p:spPr bwMode="auto">
                <a:xfrm>
                  <a:off x="4258" y="3587"/>
                  <a:ext cx="250" cy="1"/>
                </a:xfrm>
                <a:prstGeom prst="rect">
                  <a:avLst/>
                </a:prstGeom>
                <a:solidFill>
                  <a:srgbClr val="616161"/>
                </a:solidFill>
                <a:ln w="9525">
                  <a:noFill/>
                  <a:miter lim="800000"/>
                  <a:headEnd/>
                  <a:tailEnd/>
                </a:ln>
              </p:spPr>
              <p:txBody>
                <a:bodyPr>
                  <a:prstTxWarp prst="textNoShape">
                    <a:avLst/>
                  </a:prstTxWarp>
                </a:bodyPr>
                <a:lstStyle/>
                <a:p>
                  <a:endParaRPr lang="it-IT"/>
                </a:p>
              </p:txBody>
            </p:sp>
            <p:sp>
              <p:nvSpPr>
                <p:cNvPr id="1387784" name="Rectangle 264"/>
                <p:cNvSpPr>
                  <a:spLocks noChangeArrowheads="1"/>
                </p:cNvSpPr>
                <p:nvPr/>
              </p:nvSpPr>
              <p:spPr bwMode="auto">
                <a:xfrm>
                  <a:off x="4258" y="3588"/>
                  <a:ext cx="250" cy="2"/>
                </a:xfrm>
                <a:prstGeom prst="rect">
                  <a:avLst/>
                </a:prstGeom>
                <a:solidFill>
                  <a:srgbClr val="626262"/>
                </a:solidFill>
                <a:ln w="9525">
                  <a:noFill/>
                  <a:miter lim="800000"/>
                  <a:headEnd/>
                  <a:tailEnd/>
                </a:ln>
              </p:spPr>
              <p:txBody>
                <a:bodyPr>
                  <a:prstTxWarp prst="textNoShape">
                    <a:avLst/>
                  </a:prstTxWarp>
                </a:bodyPr>
                <a:lstStyle/>
                <a:p>
                  <a:endParaRPr lang="it-IT"/>
                </a:p>
              </p:txBody>
            </p:sp>
            <p:sp>
              <p:nvSpPr>
                <p:cNvPr id="1387785" name="Rectangle 265"/>
                <p:cNvSpPr>
                  <a:spLocks noChangeArrowheads="1"/>
                </p:cNvSpPr>
                <p:nvPr/>
              </p:nvSpPr>
              <p:spPr bwMode="auto">
                <a:xfrm>
                  <a:off x="4258" y="3590"/>
                  <a:ext cx="250" cy="1"/>
                </a:xfrm>
                <a:prstGeom prst="rect">
                  <a:avLst/>
                </a:prstGeom>
                <a:solidFill>
                  <a:srgbClr val="636363"/>
                </a:solidFill>
                <a:ln w="9525">
                  <a:noFill/>
                  <a:miter lim="800000"/>
                  <a:headEnd/>
                  <a:tailEnd/>
                </a:ln>
              </p:spPr>
              <p:txBody>
                <a:bodyPr>
                  <a:prstTxWarp prst="textNoShape">
                    <a:avLst/>
                  </a:prstTxWarp>
                </a:bodyPr>
                <a:lstStyle/>
                <a:p>
                  <a:endParaRPr lang="it-IT"/>
                </a:p>
              </p:txBody>
            </p:sp>
            <p:sp>
              <p:nvSpPr>
                <p:cNvPr id="1387786" name="Rectangle 266"/>
                <p:cNvSpPr>
                  <a:spLocks noChangeArrowheads="1"/>
                </p:cNvSpPr>
                <p:nvPr/>
              </p:nvSpPr>
              <p:spPr bwMode="auto">
                <a:xfrm>
                  <a:off x="4258" y="3591"/>
                  <a:ext cx="250" cy="2"/>
                </a:xfrm>
                <a:prstGeom prst="rect">
                  <a:avLst/>
                </a:prstGeom>
                <a:solidFill>
                  <a:srgbClr val="646464"/>
                </a:solidFill>
                <a:ln w="9525">
                  <a:noFill/>
                  <a:miter lim="800000"/>
                  <a:headEnd/>
                  <a:tailEnd/>
                </a:ln>
              </p:spPr>
              <p:txBody>
                <a:bodyPr>
                  <a:prstTxWarp prst="textNoShape">
                    <a:avLst/>
                  </a:prstTxWarp>
                </a:bodyPr>
                <a:lstStyle/>
                <a:p>
                  <a:endParaRPr lang="it-IT"/>
                </a:p>
              </p:txBody>
            </p:sp>
            <p:sp>
              <p:nvSpPr>
                <p:cNvPr id="1387787" name="Rectangle 267"/>
                <p:cNvSpPr>
                  <a:spLocks noChangeArrowheads="1"/>
                </p:cNvSpPr>
                <p:nvPr/>
              </p:nvSpPr>
              <p:spPr bwMode="auto">
                <a:xfrm>
                  <a:off x="4258" y="3593"/>
                  <a:ext cx="250" cy="2"/>
                </a:xfrm>
                <a:prstGeom prst="rect">
                  <a:avLst/>
                </a:prstGeom>
                <a:solidFill>
                  <a:srgbClr val="656565"/>
                </a:solidFill>
                <a:ln w="9525">
                  <a:noFill/>
                  <a:miter lim="800000"/>
                  <a:headEnd/>
                  <a:tailEnd/>
                </a:ln>
              </p:spPr>
              <p:txBody>
                <a:bodyPr>
                  <a:prstTxWarp prst="textNoShape">
                    <a:avLst/>
                  </a:prstTxWarp>
                </a:bodyPr>
                <a:lstStyle/>
                <a:p>
                  <a:endParaRPr lang="it-IT"/>
                </a:p>
              </p:txBody>
            </p:sp>
            <p:sp>
              <p:nvSpPr>
                <p:cNvPr id="1387788" name="Rectangle 268"/>
                <p:cNvSpPr>
                  <a:spLocks noChangeArrowheads="1"/>
                </p:cNvSpPr>
                <p:nvPr/>
              </p:nvSpPr>
              <p:spPr bwMode="auto">
                <a:xfrm>
                  <a:off x="4258" y="3595"/>
                  <a:ext cx="250" cy="1"/>
                </a:xfrm>
                <a:prstGeom prst="rect">
                  <a:avLst/>
                </a:prstGeom>
                <a:solidFill>
                  <a:srgbClr val="666666"/>
                </a:solidFill>
                <a:ln w="9525">
                  <a:noFill/>
                  <a:miter lim="800000"/>
                  <a:headEnd/>
                  <a:tailEnd/>
                </a:ln>
              </p:spPr>
              <p:txBody>
                <a:bodyPr>
                  <a:prstTxWarp prst="textNoShape">
                    <a:avLst/>
                  </a:prstTxWarp>
                </a:bodyPr>
                <a:lstStyle/>
                <a:p>
                  <a:endParaRPr lang="it-IT"/>
                </a:p>
              </p:txBody>
            </p:sp>
            <p:sp>
              <p:nvSpPr>
                <p:cNvPr id="1387789" name="Rectangle 269"/>
                <p:cNvSpPr>
                  <a:spLocks noChangeArrowheads="1"/>
                </p:cNvSpPr>
                <p:nvPr/>
              </p:nvSpPr>
              <p:spPr bwMode="auto">
                <a:xfrm>
                  <a:off x="4258" y="3596"/>
                  <a:ext cx="250" cy="2"/>
                </a:xfrm>
                <a:prstGeom prst="rect">
                  <a:avLst/>
                </a:prstGeom>
                <a:solidFill>
                  <a:srgbClr val="676767"/>
                </a:solidFill>
                <a:ln w="9525">
                  <a:noFill/>
                  <a:miter lim="800000"/>
                  <a:headEnd/>
                  <a:tailEnd/>
                </a:ln>
              </p:spPr>
              <p:txBody>
                <a:bodyPr>
                  <a:prstTxWarp prst="textNoShape">
                    <a:avLst/>
                  </a:prstTxWarp>
                </a:bodyPr>
                <a:lstStyle/>
                <a:p>
                  <a:endParaRPr lang="it-IT"/>
                </a:p>
              </p:txBody>
            </p:sp>
            <p:sp>
              <p:nvSpPr>
                <p:cNvPr id="1387790" name="Rectangle 270"/>
                <p:cNvSpPr>
                  <a:spLocks noChangeArrowheads="1"/>
                </p:cNvSpPr>
                <p:nvPr/>
              </p:nvSpPr>
              <p:spPr bwMode="auto">
                <a:xfrm>
                  <a:off x="4258" y="3598"/>
                  <a:ext cx="250" cy="1"/>
                </a:xfrm>
                <a:prstGeom prst="rect">
                  <a:avLst/>
                </a:prstGeom>
                <a:solidFill>
                  <a:srgbClr val="696969"/>
                </a:solidFill>
                <a:ln w="9525">
                  <a:noFill/>
                  <a:miter lim="800000"/>
                  <a:headEnd/>
                  <a:tailEnd/>
                </a:ln>
              </p:spPr>
              <p:txBody>
                <a:bodyPr>
                  <a:prstTxWarp prst="textNoShape">
                    <a:avLst/>
                  </a:prstTxWarp>
                </a:bodyPr>
                <a:lstStyle/>
                <a:p>
                  <a:endParaRPr lang="it-IT"/>
                </a:p>
              </p:txBody>
            </p:sp>
            <p:sp>
              <p:nvSpPr>
                <p:cNvPr id="1387791" name="Rectangle 271"/>
                <p:cNvSpPr>
                  <a:spLocks noChangeArrowheads="1"/>
                </p:cNvSpPr>
                <p:nvPr/>
              </p:nvSpPr>
              <p:spPr bwMode="auto">
                <a:xfrm>
                  <a:off x="4258" y="3599"/>
                  <a:ext cx="250" cy="2"/>
                </a:xfrm>
                <a:prstGeom prst="rect">
                  <a:avLst/>
                </a:prstGeom>
                <a:solidFill>
                  <a:srgbClr val="6A6A6A"/>
                </a:solidFill>
                <a:ln w="9525">
                  <a:noFill/>
                  <a:miter lim="800000"/>
                  <a:headEnd/>
                  <a:tailEnd/>
                </a:ln>
              </p:spPr>
              <p:txBody>
                <a:bodyPr>
                  <a:prstTxWarp prst="textNoShape">
                    <a:avLst/>
                  </a:prstTxWarp>
                </a:bodyPr>
                <a:lstStyle/>
                <a:p>
                  <a:endParaRPr lang="it-IT"/>
                </a:p>
              </p:txBody>
            </p:sp>
            <p:sp>
              <p:nvSpPr>
                <p:cNvPr id="1387792" name="Rectangle 272"/>
                <p:cNvSpPr>
                  <a:spLocks noChangeArrowheads="1"/>
                </p:cNvSpPr>
                <p:nvPr/>
              </p:nvSpPr>
              <p:spPr bwMode="auto">
                <a:xfrm>
                  <a:off x="4258" y="3601"/>
                  <a:ext cx="250" cy="2"/>
                </a:xfrm>
                <a:prstGeom prst="rect">
                  <a:avLst/>
                </a:prstGeom>
                <a:solidFill>
                  <a:srgbClr val="6B6B6B"/>
                </a:solidFill>
                <a:ln w="9525">
                  <a:noFill/>
                  <a:miter lim="800000"/>
                  <a:headEnd/>
                  <a:tailEnd/>
                </a:ln>
              </p:spPr>
              <p:txBody>
                <a:bodyPr>
                  <a:prstTxWarp prst="textNoShape">
                    <a:avLst/>
                  </a:prstTxWarp>
                </a:bodyPr>
                <a:lstStyle/>
                <a:p>
                  <a:endParaRPr lang="it-IT"/>
                </a:p>
              </p:txBody>
            </p:sp>
            <p:sp>
              <p:nvSpPr>
                <p:cNvPr id="1387793" name="Rectangle 273"/>
                <p:cNvSpPr>
                  <a:spLocks noChangeArrowheads="1"/>
                </p:cNvSpPr>
                <p:nvPr/>
              </p:nvSpPr>
              <p:spPr bwMode="auto">
                <a:xfrm>
                  <a:off x="4258" y="3603"/>
                  <a:ext cx="250" cy="1"/>
                </a:xfrm>
                <a:prstGeom prst="rect">
                  <a:avLst/>
                </a:prstGeom>
                <a:solidFill>
                  <a:srgbClr val="6C6C6C"/>
                </a:solidFill>
                <a:ln w="9525">
                  <a:noFill/>
                  <a:miter lim="800000"/>
                  <a:headEnd/>
                  <a:tailEnd/>
                </a:ln>
              </p:spPr>
              <p:txBody>
                <a:bodyPr>
                  <a:prstTxWarp prst="textNoShape">
                    <a:avLst/>
                  </a:prstTxWarp>
                </a:bodyPr>
                <a:lstStyle/>
                <a:p>
                  <a:endParaRPr lang="it-IT"/>
                </a:p>
              </p:txBody>
            </p:sp>
            <p:sp>
              <p:nvSpPr>
                <p:cNvPr id="1387794" name="Rectangle 274"/>
                <p:cNvSpPr>
                  <a:spLocks noChangeArrowheads="1"/>
                </p:cNvSpPr>
                <p:nvPr/>
              </p:nvSpPr>
              <p:spPr bwMode="auto">
                <a:xfrm>
                  <a:off x="4258" y="3604"/>
                  <a:ext cx="250" cy="2"/>
                </a:xfrm>
                <a:prstGeom prst="rect">
                  <a:avLst/>
                </a:prstGeom>
                <a:solidFill>
                  <a:srgbClr val="6E6E6E"/>
                </a:solidFill>
                <a:ln w="9525">
                  <a:noFill/>
                  <a:miter lim="800000"/>
                  <a:headEnd/>
                  <a:tailEnd/>
                </a:ln>
              </p:spPr>
              <p:txBody>
                <a:bodyPr>
                  <a:prstTxWarp prst="textNoShape">
                    <a:avLst/>
                  </a:prstTxWarp>
                </a:bodyPr>
                <a:lstStyle/>
                <a:p>
                  <a:endParaRPr lang="it-IT"/>
                </a:p>
              </p:txBody>
            </p:sp>
            <p:sp>
              <p:nvSpPr>
                <p:cNvPr id="1387795" name="Rectangle 275"/>
                <p:cNvSpPr>
                  <a:spLocks noChangeArrowheads="1"/>
                </p:cNvSpPr>
                <p:nvPr/>
              </p:nvSpPr>
              <p:spPr bwMode="auto">
                <a:xfrm>
                  <a:off x="4258" y="3606"/>
                  <a:ext cx="250" cy="2"/>
                </a:xfrm>
                <a:prstGeom prst="rect">
                  <a:avLst/>
                </a:prstGeom>
                <a:solidFill>
                  <a:srgbClr val="6F6F6F"/>
                </a:solidFill>
                <a:ln w="9525">
                  <a:noFill/>
                  <a:miter lim="800000"/>
                  <a:headEnd/>
                  <a:tailEnd/>
                </a:ln>
              </p:spPr>
              <p:txBody>
                <a:bodyPr>
                  <a:prstTxWarp prst="textNoShape">
                    <a:avLst/>
                  </a:prstTxWarp>
                </a:bodyPr>
                <a:lstStyle/>
                <a:p>
                  <a:endParaRPr lang="it-IT"/>
                </a:p>
              </p:txBody>
            </p:sp>
            <p:sp>
              <p:nvSpPr>
                <p:cNvPr id="1387796" name="Rectangle 276"/>
                <p:cNvSpPr>
                  <a:spLocks noChangeArrowheads="1"/>
                </p:cNvSpPr>
                <p:nvPr/>
              </p:nvSpPr>
              <p:spPr bwMode="auto">
                <a:xfrm>
                  <a:off x="4258" y="3608"/>
                  <a:ext cx="250" cy="1"/>
                </a:xfrm>
                <a:prstGeom prst="rect">
                  <a:avLst/>
                </a:prstGeom>
                <a:solidFill>
                  <a:srgbClr val="717171"/>
                </a:solidFill>
                <a:ln w="9525">
                  <a:noFill/>
                  <a:miter lim="800000"/>
                  <a:headEnd/>
                  <a:tailEnd/>
                </a:ln>
              </p:spPr>
              <p:txBody>
                <a:bodyPr>
                  <a:prstTxWarp prst="textNoShape">
                    <a:avLst/>
                  </a:prstTxWarp>
                </a:bodyPr>
                <a:lstStyle/>
                <a:p>
                  <a:endParaRPr lang="it-IT"/>
                </a:p>
              </p:txBody>
            </p:sp>
            <p:sp>
              <p:nvSpPr>
                <p:cNvPr id="1387797" name="Rectangle 277"/>
                <p:cNvSpPr>
                  <a:spLocks noChangeArrowheads="1"/>
                </p:cNvSpPr>
                <p:nvPr/>
              </p:nvSpPr>
              <p:spPr bwMode="auto">
                <a:xfrm>
                  <a:off x="4258" y="3609"/>
                  <a:ext cx="250" cy="2"/>
                </a:xfrm>
                <a:prstGeom prst="rect">
                  <a:avLst/>
                </a:prstGeom>
                <a:solidFill>
                  <a:srgbClr val="727272"/>
                </a:solidFill>
                <a:ln w="9525">
                  <a:noFill/>
                  <a:miter lim="800000"/>
                  <a:headEnd/>
                  <a:tailEnd/>
                </a:ln>
              </p:spPr>
              <p:txBody>
                <a:bodyPr>
                  <a:prstTxWarp prst="textNoShape">
                    <a:avLst/>
                  </a:prstTxWarp>
                </a:bodyPr>
                <a:lstStyle/>
                <a:p>
                  <a:endParaRPr lang="it-IT"/>
                </a:p>
              </p:txBody>
            </p:sp>
            <p:sp>
              <p:nvSpPr>
                <p:cNvPr id="1387798" name="Rectangle 278"/>
                <p:cNvSpPr>
                  <a:spLocks noChangeArrowheads="1"/>
                </p:cNvSpPr>
                <p:nvPr/>
              </p:nvSpPr>
              <p:spPr bwMode="auto">
                <a:xfrm>
                  <a:off x="4258" y="3611"/>
                  <a:ext cx="250" cy="1"/>
                </a:xfrm>
                <a:prstGeom prst="rect">
                  <a:avLst/>
                </a:prstGeom>
                <a:solidFill>
                  <a:srgbClr val="737373"/>
                </a:solidFill>
                <a:ln w="9525">
                  <a:noFill/>
                  <a:miter lim="800000"/>
                  <a:headEnd/>
                  <a:tailEnd/>
                </a:ln>
              </p:spPr>
              <p:txBody>
                <a:bodyPr>
                  <a:prstTxWarp prst="textNoShape">
                    <a:avLst/>
                  </a:prstTxWarp>
                </a:bodyPr>
                <a:lstStyle/>
                <a:p>
                  <a:endParaRPr lang="it-IT"/>
                </a:p>
              </p:txBody>
            </p:sp>
            <p:sp>
              <p:nvSpPr>
                <p:cNvPr id="1387799" name="Rectangle 279"/>
                <p:cNvSpPr>
                  <a:spLocks noChangeArrowheads="1"/>
                </p:cNvSpPr>
                <p:nvPr/>
              </p:nvSpPr>
              <p:spPr bwMode="auto">
                <a:xfrm>
                  <a:off x="4258" y="3612"/>
                  <a:ext cx="250" cy="2"/>
                </a:xfrm>
                <a:prstGeom prst="rect">
                  <a:avLst/>
                </a:prstGeom>
                <a:solidFill>
                  <a:srgbClr val="757575"/>
                </a:solidFill>
                <a:ln w="9525">
                  <a:noFill/>
                  <a:miter lim="800000"/>
                  <a:headEnd/>
                  <a:tailEnd/>
                </a:ln>
              </p:spPr>
              <p:txBody>
                <a:bodyPr>
                  <a:prstTxWarp prst="textNoShape">
                    <a:avLst/>
                  </a:prstTxWarp>
                </a:bodyPr>
                <a:lstStyle/>
                <a:p>
                  <a:endParaRPr lang="it-IT"/>
                </a:p>
              </p:txBody>
            </p:sp>
            <p:sp>
              <p:nvSpPr>
                <p:cNvPr id="1387800" name="Rectangle 280"/>
                <p:cNvSpPr>
                  <a:spLocks noChangeArrowheads="1"/>
                </p:cNvSpPr>
                <p:nvPr/>
              </p:nvSpPr>
              <p:spPr bwMode="auto">
                <a:xfrm>
                  <a:off x="4258" y="3614"/>
                  <a:ext cx="250" cy="2"/>
                </a:xfrm>
                <a:prstGeom prst="rect">
                  <a:avLst/>
                </a:prstGeom>
                <a:solidFill>
                  <a:srgbClr val="767676"/>
                </a:solidFill>
                <a:ln w="9525">
                  <a:noFill/>
                  <a:miter lim="800000"/>
                  <a:headEnd/>
                  <a:tailEnd/>
                </a:ln>
              </p:spPr>
              <p:txBody>
                <a:bodyPr>
                  <a:prstTxWarp prst="textNoShape">
                    <a:avLst/>
                  </a:prstTxWarp>
                </a:bodyPr>
                <a:lstStyle/>
                <a:p>
                  <a:endParaRPr lang="it-IT"/>
                </a:p>
              </p:txBody>
            </p:sp>
            <p:sp>
              <p:nvSpPr>
                <p:cNvPr id="1387801" name="Rectangle 281"/>
                <p:cNvSpPr>
                  <a:spLocks noChangeArrowheads="1"/>
                </p:cNvSpPr>
                <p:nvPr/>
              </p:nvSpPr>
              <p:spPr bwMode="auto">
                <a:xfrm>
                  <a:off x="4258" y="3616"/>
                  <a:ext cx="250" cy="1"/>
                </a:xfrm>
                <a:prstGeom prst="rect">
                  <a:avLst/>
                </a:prstGeom>
                <a:solidFill>
                  <a:srgbClr val="787878"/>
                </a:solidFill>
                <a:ln w="9525">
                  <a:noFill/>
                  <a:miter lim="800000"/>
                  <a:headEnd/>
                  <a:tailEnd/>
                </a:ln>
              </p:spPr>
              <p:txBody>
                <a:bodyPr>
                  <a:prstTxWarp prst="textNoShape">
                    <a:avLst/>
                  </a:prstTxWarp>
                </a:bodyPr>
                <a:lstStyle/>
                <a:p>
                  <a:endParaRPr lang="it-IT"/>
                </a:p>
              </p:txBody>
            </p:sp>
            <p:sp>
              <p:nvSpPr>
                <p:cNvPr id="1387802" name="Rectangle 282"/>
                <p:cNvSpPr>
                  <a:spLocks noChangeArrowheads="1"/>
                </p:cNvSpPr>
                <p:nvPr/>
              </p:nvSpPr>
              <p:spPr bwMode="auto">
                <a:xfrm>
                  <a:off x="4258" y="3617"/>
                  <a:ext cx="250" cy="2"/>
                </a:xfrm>
                <a:prstGeom prst="rect">
                  <a:avLst/>
                </a:prstGeom>
                <a:solidFill>
                  <a:srgbClr val="7A7A7A"/>
                </a:solidFill>
                <a:ln w="9525">
                  <a:noFill/>
                  <a:miter lim="800000"/>
                  <a:headEnd/>
                  <a:tailEnd/>
                </a:ln>
              </p:spPr>
              <p:txBody>
                <a:bodyPr>
                  <a:prstTxWarp prst="textNoShape">
                    <a:avLst/>
                  </a:prstTxWarp>
                </a:bodyPr>
                <a:lstStyle/>
                <a:p>
                  <a:endParaRPr lang="it-IT"/>
                </a:p>
              </p:txBody>
            </p:sp>
            <p:sp>
              <p:nvSpPr>
                <p:cNvPr id="1387803" name="Rectangle 283"/>
                <p:cNvSpPr>
                  <a:spLocks noChangeArrowheads="1"/>
                </p:cNvSpPr>
                <p:nvPr/>
              </p:nvSpPr>
              <p:spPr bwMode="auto">
                <a:xfrm>
                  <a:off x="4258" y="3619"/>
                  <a:ext cx="250" cy="1"/>
                </a:xfrm>
                <a:prstGeom prst="rect">
                  <a:avLst/>
                </a:prstGeom>
                <a:solidFill>
                  <a:srgbClr val="7B7B7B"/>
                </a:solidFill>
                <a:ln w="9525">
                  <a:noFill/>
                  <a:miter lim="800000"/>
                  <a:headEnd/>
                  <a:tailEnd/>
                </a:ln>
              </p:spPr>
              <p:txBody>
                <a:bodyPr>
                  <a:prstTxWarp prst="textNoShape">
                    <a:avLst/>
                  </a:prstTxWarp>
                </a:bodyPr>
                <a:lstStyle/>
                <a:p>
                  <a:endParaRPr lang="it-IT"/>
                </a:p>
              </p:txBody>
            </p:sp>
            <p:sp>
              <p:nvSpPr>
                <p:cNvPr id="1387804" name="Rectangle 284"/>
                <p:cNvSpPr>
                  <a:spLocks noChangeArrowheads="1"/>
                </p:cNvSpPr>
                <p:nvPr/>
              </p:nvSpPr>
              <p:spPr bwMode="auto">
                <a:xfrm>
                  <a:off x="4258" y="3620"/>
                  <a:ext cx="250" cy="2"/>
                </a:xfrm>
                <a:prstGeom prst="rect">
                  <a:avLst/>
                </a:prstGeom>
                <a:solidFill>
                  <a:srgbClr val="7D7D7D"/>
                </a:solidFill>
                <a:ln w="9525">
                  <a:noFill/>
                  <a:miter lim="800000"/>
                  <a:headEnd/>
                  <a:tailEnd/>
                </a:ln>
              </p:spPr>
              <p:txBody>
                <a:bodyPr>
                  <a:prstTxWarp prst="textNoShape">
                    <a:avLst/>
                  </a:prstTxWarp>
                </a:bodyPr>
                <a:lstStyle/>
                <a:p>
                  <a:endParaRPr lang="it-IT"/>
                </a:p>
              </p:txBody>
            </p:sp>
            <p:sp>
              <p:nvSpPr>
                <p:cNvPr id="1387805" name="Rectangle 285"/>
                <p:cNvSpPr>
                  <a:spLocks noChangeArrowheads="1"/>
                </p:cNvSpPr>
                <p:nvPr/>
              </p:nvSpPr>
              <p:spPr bwMode="auto">
                <a:xfrm>
                  <a:off x="4258" y="3622"/>
                  <a:ext cx="250" cy="2"/>
                </a:xfrm>
                <a:prstGeom prst="rect">
                  <a:avLst/>
                </a:prstGeom>
                <a:solidFill>
                  <a:srgbClr val="7F7F7F"/>
                </a:solidFill>
                <a:ln w="9525">
                  <a:noFill/>
                  <a:miter lim="800000"/>
                  <a:headEnd/>
                  <a:tailEnd/>
                </a:ln>
              </p:spPr>
              <p:txBody>
                <a:bodyPr>
                  <a:prstTxWarp prst="textNoShape">
                    <a:avLst/>
                  </a:prstTxWarp>
                </a:bodyPr>
                <a:lstStyle/>
                <a:p>
                  <a:endParaRPr lang="it-IT"/>
                </a:p>
              </p:txBody>
            </p:sp>
            <p:sp>
              <p:nvSpPr>
                <p:cNvPr id="1387806" name="Rectangle 286"/>
                <p:cNvSpPr>
                  <a:spLocks noChangeArrowheads="1"/>
                </p:cNvSpPr>
                <p:nvPr/>
              </p:nvSpPr>
              <p:spPr bwMode="auto">
                <a:xfrm>
                  <a:off x="4258" y="3624"/>
                  <a:ext cx="250" cy="1"/>
                </a:xfrm>
                <a:prstGeom prst="rect">
                  <a:avLst/>
                </a:prstGeom>
                <a:solidFill>
                  <a:srgbClr val="818181"/>
                </a:solidFill>
                <a:ln w="9525">
                  <a:noFill/>
                  <a:miter lim="800000"/>
                  <a:headEnd/>
                  <a:tailEnd/>
                </a:ln>
              </p:spPr>
              <p:txBody>
                <a:bodyPr>
                  <a:prstTxWarp prst="textNoShape">
                    <a:avLst/>
                  </a:prstTxWarp>
                </a:bodyPr>
                <a:lstStyle/>
                <a:p>
                  <a:endParaRPr lang="it-IT"/>
                </a:p>
              </p:txBody>
            </p:sp>
            <p:sp>
              <p:nvSpPr>
                <p:cNvPr id="1387807" name="Rectangle 287"/>
                <p:cNvSpPr>
                  <a:spLocks noChangeArrowheads="1"/>
                </p:cNvSpPr>
                <p:nvPr/>
              </p:nvSpPr>
              <p:spPr bwMode="auto">
                <a:xfrm>
                  <a:off x="4258" y="3625"/>
                  <a:ext cx="250" cy="2"/>
                </a:xfrm>
                <a:prstGeom prst="rect">
                  <a:avLst/>
                </a:prstGeom>
                <a:solidFill>
                  <a:srgbClr val="828282"/>
                </a:solidFill>
                <a:ln w="9525">
                  <a:noFill/>
                  <a:miter lim="800000"/>
                  <a:headEnd/>
                  <a:tailEnd/>
                </a:ln>
              </p:spPr>
              <p:txBody>
                <a:bodyPr>
                  <a:prstTxWarp prst="textNoShape">
                    <a:avLst/>
                  </a:prstTxWarp>
                </a:bodyPr>
                <a:lstStyle/>
                <a:p>
                  <a:endParaRPr lang="it-IT"/>
                </a:p>
              </p:txBody>
            </p:sp>
            <p:sp>
              <p:nvSpPr>
                <p:cNvPr id="1387808" name="Rectangle 288"/>
                <p:cNvSpPr>
                  <a:spLocks noChangeArrowheads="1"/>
                </p:cNvSpPr>
                <p:nvPr/>
              </p:nvSpPr>
              <p:spPr bwMode="auto">
                <a:xfrm>
                  <a:off x="4258" y="3627"/>
                  <a:ext cx="250" cy="1"/>
                </a:xfrm>
                <a:prstGeom prst="rect">
                  <a:avLst/>
                </a:prstGeom>
                <a:solidFill>
                  <a:srgbClr val="848484"/>
                </a:solidFill>
                <a:ln w="9525">
                  <a:noFill/>
                  <a:miter lim="800000"/>
                  <a:headEnd/>
                  <a:tailEnd/>
                </a:ln>
              </p:spPr>
              <p:txBody>
                <a:bodyPr>
                  <a:prstTxWarp prst="textNoShape">
                    <a:avLst/>
                  </a:prstTxWarp>
                </a:bodyPr>
                <a:lstStyle/>
                <a:p>
                  <a:endParaRPr lang="it-IT"/>
                </a:p>
              </p:txBody>
            </p:sp>
            <p:sp>
              <p:nvSpPr>
                <p:cNvPr id="1387809" name="Rectangle 289"/>
                <p:cNvSpPr>
                  <a:spLocks noChangeArrowheads="1"/>
                </p:cNvSpPr>
                <p:nvPr/>
              </p:nvSpPr>
              <p:spPr bwMode="auto">
                <a:xfrm>
                  <a:off x="4258" y="3628"/>
                  <a:ext cx="250" cy="2"/>
                </a:xfrm>
                <a:prstGeom prst="rect">
                  <a:avLst/>
                </a:prstGeom>
                <a:solidFill>
                  <a:srgbClr val="858585"/>
                </a:solidFill>
                <a:ln w="9525">
                  <a:noFill/>
                  <a:miter lim="800000"/>
                  <a:headEnd/>
                  <a:tailEnd/>
                </a:ln>
              </p:spPr>
              <p:txBody>
                <a:bodyPr>
                  <a:prstTxWarp prst="textNoShape">
                    <a:avLst/>
                  </a:prstTxWarp>
                </a:bodyPr>
                <a:lstStyle/>
                <a:p>
                  <a:endParaRPr lang="it-IT"/>
                </a:p>
              </p:txBody>
            </p:sp>
            <p:sp>
              <p:nvSpPr>
                <p:cNvPr id="1387810" name="Rectangle 290"/>
                <p:cNvSpPr>
                  <a:spLocks noChangeArrowheads="1"/>
                </p:cNvSpPr>
                <p:nvPr/>
              </p:nvSpPr>
              <p:spPr bwMode="auto">
                <a:xfrm>
                  <a:off x="4258" y="3630"/>
                  <a:ext cx="250" cy="2"/>
                </a:xfrm>
                <a:prstGeom prst="rect">
                  <a:avLst/>
                </a:prstGeom>
                <a:solidFill>
                  <a:srgbClr val="878787"/>
                </a:solidFill>
                <a:ln w="9525">
                  <a:noFill/>
                  <a:miter lim="800000"/>
                  <a:headEnd/>
                  <a:tailEnd/>
                </a:ln>
              </p:spPr>
              <p:txBody>
                <a:bodyPr>
                  <a:prstTxWarp prst="textNoShape">
                    <a:avLst/>
                  </a:prstTxWarp>
                </a:bodyPr>
                <a:lstStyle/>
                <a:p>
                  <a:endParaRPr lang="it-IT"/>
                </a:p>
              </p:txBody>
            </p:sp>
            <p:sp>
              <p:nvSpPr>
                <p:cNvPr id="1387811" name="Rectangle 291"/>
                <p:cNvSpPr>
                  <a:spLocks noChangeArrowheads="1"/>
                </p:cNvSpPr>
                <p:nvPr/>
              </p:nvSpPr>
              <p:spPr bwMode="auto">
                <a:xfrm>
                  <a:off x="4258" y="3632"/>
                  <a:ext cx="250" cy="1"/>
                </a:xfrm>
                <a:prstGeom prst="rect">
                  <a:avLst/>
                </a:prstGeom>
                <a:solidFill>
                  <a:srgbClr val="888888"/>
                </a:solidFill>
                <a:ln w="9525">
                  <a:noFill/>
                  <a:miter lim="800000"/>
                  <a:headEnd/>
                  <a:tailEnd/>
                </a:ln>
              </p:spPr>
              <p:txBody>
                <a:bodyPr>
                  <a:prstTxWarp prst="textNoShape">
                    <a:avLst/>
                  </a:prstTxWarp>
                </a:bodyPr>
                <a:lstStyle/>
                <a:p>
                  <a:endParaRPr lang="it-IT"/>
                </a:p>
              </p:txBody>
            </p:sp>
            <p:sp>
              <p:nvSpPr>
                <p:cNvPr id="1387812" name="Rectangle 292"/>
                <p:cNvSpPr>
                  <a:spLocks noChangeArrowheads="1"/>
                </p:cNvSpPr>
                <p:nvPr/>
              </p:nvSpPr>
              <p:spPr bwMode="auto">
                <a:xfrm>
                  <a:off x="4258" y="3633"/>
                  <a:ext cx="250" cy="2"/>
                </a:xfrm>
                <a:prstGeom prst="rect">
                  <a:avLst/>
                </a:prstGeom>
                <a:solidFill>
                  <a:srgbClr val="8A8A8A"/>
                </a:solidFill>
                <a:ln w="9525">
                  <a:noFill/>
                  <a:miter lim="800000"/>
                  <a:headEnd/>
                  <a:tailEnd/>
                </a:ln>
              </p:spPr>
              <p:txBody>
                <a:bodyPr>
                  <a:prstTxWarp prst="textNoShape">
                    <a:avLst/>
                  </a:prstTxWarp>
                </a:bodyPr>
                <a:lstStyle/>
                <a:p>
                  <a:endParaRPr lang="it-IT"/>
                </a:p>
              </p:txBody>
            </p:sp>
            <p:sp>
              <p:nvSpPr>
                <p:cNvPr id="1387813" name="Rectangle 293"/>
                <p:cNvSpPr>
                  <a:spLocks noChangeArrowheads="1"/>
                </p:cNvSpPr>
                <p:nvPr/>
              </p:nvSpPr>
              <p:spPr bwMode="auto">
                <a:xfrm>
                  <a:off x="4258" y="3635"/>
                  <a:ext cx="250" cy="1"/>
                </a:xfrm>
                <a:prstGeom prst="rect">
                  <a:avLst/>
                </a:prstGeom>
                <a:solidFill>
                  <a:srgbClr val="8C8C8C"/>
                </a:solidFill>
                <a:ln w="9525">
                  <a:noFill/>
                  <a:miter lim="800000"/>
                  <a:headEnd/>
                  <a:tailEnd/>
                </a:ln>
              </p:spPr>
              <p:txBody>
                <a:bodyPr>
                  <a:prstTxWarp prst="textNoShape">
                    <a:avLst/>
                  </a:prstTxWarp>
                </a:bodyPr>
                <a:lstStyle/>
                <a:p>
                  <a:endParaRPr lang="it-IT"/>
                </a:p>
              </p:txBody>
            </p:sp>
            <p:sp>
              <p:nvSpPr>
                <p:cNvPr id="1387814" name="Rectangle 294"/>
                <p:cNvSpPr>
                  <a:spLocks noChangeArrowheads="1"/>
                </p:cNvSpPr>
                <p:nvPr/>
              </p:nvSpPr>
              <p:spPr bwMode="auto">
                <a:xfrm>
                  <a:off x="4258" y="3636"/>
                  <a:ext cx="250" cy="2"/>
                </a:xfrm>
                <a:prstGeom prst="rect">
                  <a:avLst/>
                </a:prstGeom>
                <a:solidFill>
                  <a:srgbClr val="8E8E8E"/>
                </a:solidFill>
                <a:ln w="9525">
                  <a:noFill/>
                  <a:miter lim="800000"/>
                  <a:headEnd/>
                  <a:tailEnd/>
                </a:ln>
              </p:spPr>
              <p:txBody>
                <a:bodyPr>
                  <a:prstTxWarp prst="textNoShape">
                    <a:avLst/>
                  </a:prstTxWarp>
                </a:bodyPr>
                <a:lstStyle/>
                <a:p>
                  <a:endParaRPr lang="it-IT"/>
                </a:p>
              </p:txBody>
            </p:sp>
            <p:sp>
              <p:nvSpPr>
                <p:cNvPr id="1387815" name="Rectangle 295"/>
                <p:cNvSpPr>
                  <a:spLocks noChangeArrowheads="1"/>
                </p:cNvSpPr>
                <p:nvPr/>
              </p:nvSpPr>
              <p:spPr bwMode="auto">
                <a:xfrm>
                  <a:off x="4258" y="3638"/>
                  <a:ext cx="250" cy="2"/>
                </a:xfrm>
                <a:prstGeom prst="rect">
                  <a:avLst/>
                </a:prstGeom>
                <a:solidFill>
                  <a:srgbClr val="909090"/>
                </a:solidFill>
                <a:ln w="9525">
                  <a:noFill/>
                  <a:miter lim="800000"/>
                  <a:headEnd/>
                  <a:tailEnd/>
                </a:ln>
              </p:spPr>
              <p:txBody>
                <a:bodyPr>
                  <a:prstTxWarp prst="textNoShape">
                    <a:avLst/>
                  </a:prstTxWarp>
                </a:bodyPr>
                <a:lstStyle/>
                <a:p>
                  <a:endParaRPr lang="it-IT"/>
                </a:p>
              </p:txBody>
            </p:sp>
            <p:sp>
              <p:nvSpPr>
                <p:cNvPr id="1387816" name="Rectangle 296"/>
                <p:cNvSpPr>
                  <a:spLocks noChangeArrowheads="1"/>
                </p:cNvSpPr>
                <p:nvPr/>
              </p:nvSpPr>
              <p:spPr bwMode="auto">
                <a:xfrm>
                  <a:off x="4258" y="3640"/>
                  <a:ext cx="250" cy="1"/>
                </a:xfrm>
                <a:prstGeom prst="rect">
                  <a:avLst/>
                </a:prstGeom>
                <a:solidFill>
                  <a:srgbClr val="919191"/>
                </a:solidFill>
                <a:ln w="9525">
                  <a:noFill/>
                  <a:miter lim="800000"/>
                  <a:headEnd/>
                  <a:tailEnd/>
                </a:ln>
              </p:spPr>
              <p:txBody>
                <a:bodyPr>
                  <a:prstTxWarp prst="textNoShape">
                    <a:avLst/>
                  </a:prstTxWarp>
                </a:bodyPr>
                <a:lstStyle/>
                <a:p>
                  <a:endParaRPr lang="it-IT"/>
                </a:p>
              </p:txBody>
            </p:sp>
            <p:sp>
              <p:nvSpPr>
                <p:cNvPr id="1387817" name="Rectangle 297"/>
                <p:cNvSpPr>
                  <a:spLocks noChangeArrowheads="1"/>
                </p:cNvSpPr>
                <p:nvPr/>
              </p:nvSpPr>
              <p:spPr bwMode="auto">
                <a:xfrm>
                  <a:off x="4258" y="3641"/>
                  <a:ext cx="250" cy="2"/>
                </a:xfrm>
                <a:prstGeom prst="rect">
                  <a:avLst/>
                </a:prstGeom>
                <a:solidFill>
                  <a:srgbClr val="939393"/>
                </a:solidFill>
                <a:ln w="9525">
                  <a:noFill/>
                  <a:miter lim="800000"/>
                  <a:headEnd/>
                  <a:tailEnd/>
                </a:ln>
              </p:spPr>
              <p:txBody>
                <a:bodyPr>
                  <a:prstTxWarp prst="textNoShape">
                    <a:avLst/>
                  </a:prstTxWarp>
                </a:bodyPr>
                <a:lstStyle/>
                <a:p>
                  <a:endParaRPr lang="it-IT"/>
                </a:p>
              </p:txBody>
            </p:sp>
            <p:sp>
              <p:nvSpPr>
                <p:cNvPr id="1387818" name="Rectangle 298"/>
                <p:cNvSpPr>
                  <a:spLocks noChangeArrowheads="1"/>
                </p:cNvSpPr>
                <p:nvPr/>
              </p:nvSpPr>
              <p:spPr bwMode="auto">
                <a:xfrm>
                  <a:off x="4258" y="3643"/>
                  <a:ext cx="250" cy="2"/>
                </a:xfrm>
                <a:prstGeom prst="rect">
                  <a:avLst/>
                </a:prstGeom>
                <a:solidFill>
                  <a:srgbClr val="949494"/>
                </a:solidFill>
                <a:ln w="9525">
                  <a:noFill/>
                  <a:miter lim="800000"/>
                  <a:headEnd/>
                  <a:tailEnd/>
                </a:ln>
              </p:spPr>
              <p:txBody>
                <a:bodyPr>
                  <a:prstTxWarp prst="textNoShape">
                    <a:avLst/>
                  </a:prstTxWarp>
                </a:bodyPr>
                <a:lstStyle/>
                <a:p>
                  <a:endParaRPr lang="it-IT"/>
                </a:p>
              </p:txBody>
            </p:sp>
            <p:sp>
              <p:nvSpPr>
                <p:cNvPr id="1387819" name="Rectangle 299"/>
                <p:cNvSpPr>
                  <a:spLocks noChangeArrowheads="1"/>
                </p:cNvSpPr>
                <p:nvPr/>
              </p:nvSpPr>
              <p:spPr bwMode="auto">
                <a:xfrm>
                  <a:off x="4258" y="3645"/>
                  <a:ext cx="250" cy="1"/>
                </a:xfrm>
                <a:prstGeom prst="rect">
                  <a:avLst/>
                </a:prstGeom>
                <a:solidFill>
                  <a:srgbClr val="969696"/>
                </a:solidFill>
                <a:ln w="9525">
                  <a:noFill/>
                  <a:miter lim="800000"/>
                  <a:headEnd/>
                  <a:tailEnd/>
                </a:ln>
              </p:spPr>
              <p:txBody>
                <a:bodyPr>
                  <a:prstTxWarp prst="textNoShape">
                    <a:avLst/>
                  </a:prstTxWarp>
                </a:bodyPr>
                <a:lstStyle/>
                <a:p>
                  <a:endParaRPr lang="it-IT"/>
                </a:p>
              </p:txBody>
            </p:sp>
            <p:sp>
              <p:nvSpPr>
                <p:cNvPr id="1387820" name="Rectangle 300"/>
                <p:cNvSpPr>
                  <a:spLocks noChangeArrowheads="1"/>
                </p:cNvSpPr>
                <p:nvPr/>
              </p:nvSpPr>
              <p:spPr bwMode="auto">
                <a:xfrm>
                  <a:off x="4258" y="3646"/>
                  <a:ext cx="250" cy="2"/>
                </a:xfrm>
                <a:prstGeom prst="rect">
                  <a:avLst/>
                </a:prstGeom>
                <a:solidFill>
                  <a:srgbClr val="979797"/>
                </a:solidFill>
                <a:ln w="9525">
                  <a:noFill/>
                  <a:miter lim="800000"/>
                  <a:headEnd/>
                  <a:tailEnd/>
                </a:ln>
              </p:spPr>
              <p:txBody>
                <a:bodyPr>
                  <a:prstTxWarp prst="textNoShape">
                    <a:avLst/>
                  </a:prstTxWarp>
                </a:bodyPr>
                <a:lstStyle/>
                <a:p>
                  <a:endParaRPr lang="it-IT"/>
                </a:p>
              </p:txBody>
            </p:sp>
            <p:sp>
              <p:nvSpPr>
                <p:cNvPr id="1387821" name="Rectangle 301"/>
                <p:cNvSpPr>
                  <a:spLocks noChangeArrowheads="1"/>
                </p:cNvSpPr>
                <p:nvPr/>
              </p:nvSpPr>
              <p:spPr bwMode="auto">
                <a:xfrm>
                  <a:off x="4258" y="3648"/>
                  <a:ext cx="250" cy="1"/>
                </a:xfrm>
                <a:prstGeom prst="rect">
                  <a:avLst/>
                </a:prstGeom>
                <a:solidFill>
                  <a:srgbClr val="999999"/>
                </a:solidFill>
                <a:ln w="9525">
                  <a:noFill/>
                  <a:miter lim="800000"/>
                  <a:headEnd/>
                  <a:tailEnd/>
                </a:ln>
              </p:spPr>
              <p:txBody>
                <a:bodyPr>
                  <a:prstTxWarp prst="textNoShape">
                    <a:avLst/>
                  </a:prstTxWarp>
                </a:bodyPr>
                <a:lstStyle/>
                <a:p>
                  <a:endParaRPr lang="it-IT"/>
                </a:p>
              </p:txBody>
            </p:sp>
            <p:sp>
              <p:nvSpPr>
                <p:cNvPr id="1387822" name="Rectangle 302"/>
                <p:cNvSpPr>
                  <a:spLocks noChangeArrowheads="1"/>
                </p:cNvSpPr>
                <p:nvPr/>
              </p:nvSpPr>
              <p:spPr bwMode="auto">
                <a:xfrm>
                  <a:off x="4258" y="3649"/>
                  <a:ext cx="250" cy="2"/>
                </a:xfrm>
                <a:prstGeom prst="rect">
                  <a:avLst/>
                </a:prstGeom>
                <a:solidFill>
                  <a:srgbClr val="9A9A9A"/>
                </a:solidFill>
                <a:ln w="9525">
                  <a:noFill/>
                  <a:miter lim="800000"/>
                  <a:headEnd/>
                  <a:tailEnd/>
                </a:ln>
              </p:spPr>
              <p:txBody>
                <a:bodyPr>
                  <a:prstTxWarp prst="textNoShape">
                    <a:avLst/>
                  </a:prstTxWarp>
                </a:bodyPr>
                <a:lstStyle/>
                <a:p>
                  <a:endParaRPr lang="it-IT"/>
                </a:p>
              </p:txBody>
            </p:sp>
            <p:sp>
              <p:nvSpPr>
                <p:cNvPr id="1387823" name="Rectangle 303"/>
                <p:cNvSpPr>
                  <a:spLocks noChangeArrowheads="1"/>
                </p:cNvSpPr>
                <p:nvPr/>
              </p:nvSpPr>
              <p:spPr bwMode="auto">
                <a:xfrm>
                  <a:off x="4258" y="3651"/>
                  <a:ext cx="250" cy="2"/>
                </a:xfrm>
                <a:prstGeom prst="rect">
                  <a:avLst/>
                </a:prstGeom>
                <a:solidFill>
                  <a:srgbClr val="9C9C9C"/>
                </a:solidFill>
                <a:ln w="9525">
                  <a:noFill/>
                  <a:miter lim="800000"/>
                  <a:headEnd/>
                  <a:tailEnd/>
                </a:ln>
              </p:spPr>
              <p:txBody>
                <a:bodyPr>
                  <a:prstTxWarp prst="textNoShape">
                    <a:avLst/>
                  </a:prstTxWarp>
                </a:bodyPr>
                <a:lstStyle/>
                <a:p>
                  <a:endParaRPr lang="it-IT"/>
                </a:p>
              </p:txBody>
            </p:sp>
            <p:sp>
              <p:nvSpPr>
                <p:cNvPr id="1387824" name="Rectangle 304"/>
                <p:cNvSpPr>
                  <a:spLocks noChangeArrowheads="1"/>
                </p:cNvSpPr>
                <p:nvPr/>
              </p:nvSpPr>
              <p:spPr bwMode="auto">
                <a:xfrm>
                  <a:off x="4258" y="3653"/>
                  <a:ext cx="250" cy="1"/>
                </a:xfrm>
                <a:prstGeom prst="rect">
                  <a:avLst/>
                </a:prstGeom>
                <a:solidFill>
                  <a:srgbClr val="9E9E9E"/>
                </a:solidFill>
                <a:ln w="9525">
                  <a:noFill/>
                  <a:miter lim="800000"/>
                  <a:headEnd/>
                  <a:tailEnd/>
                </a:ln>
              </p:spPr>
              <p:txBody>
                <a:bodyPr>
                  <a:prstTxWarp prst="textNoShape">
                    <a:avLst/>
                  </a:prstTxWarp>
                </a:bodyPr>
                <a:lstStyle/>
                <a:p>
                  <a:endParaRPr lang="it-IT"/>
                </a:p>
              </p:txBody>
            </p:sp>
            <p:sp>
              <p:nvSpPr>
                <p:cNvPr id="1387825" name="Rectangle 305"/>
                <p:cNvSpPr>
                  <a:spLocks noChangeArrowheads="1"/>
                </p:cNvSpPr>
                <p:nvPr/>
              </p:nvSpPr>
              <p:spPr bwMode="auto">
                <a:xfrm>
                  <a:off x="4258" y="3654"/>
                  <a:ext cx="250" cy="2"/>
                </a:xfrm>
                <a:prstGeom prst="rect">
                  <a:avLst/>
                </a:prstGeom>
                <a:solidFill>
                  <a:srgbClr val="9F9F9F"/>
                </a:solidFill>
                <a:ln w="9525">
                  <a:noFill/>
                  <a:miter lim="800000"/>
                  <a:headEnd/>
                  <a:tailEnd/>
                </a:ln>
              </p:spPr>
              <p:txBody>
                <a:bodyPr>
                  <a:prstTxWarp prst="textNoShape">
                    <a:avLst/>
                  </a:prstTxWarp>
                </a:bodyPr>
                <a:lstStyle/>
                <a:p>
                  <a:endParaRPr lang="it-IT"/>
                </a:p>
              </p:txBody>
            </p:sp>
            <p:sp>
              <p:nvSpPr>
                <p:cNvPr id="1387826" name="Rectangle 306"/>
                <p:cNvSpPr>
                  <a:spLocks noChangeArrowheads="1"/>
                </p:cNvSpPr>
                <p:nvPr/>
              </p:nvSpPr>
              <p:spPr bwMode="auto">
                <a:xfrm>
                  <a:off x="4258" y="3656"/>
                  <a:ext cx="250" cy="1"/>
                </a:xfrm>
                <a:prstGeom prst="rect">
                  <a:avLst/>
                </a:prstGeom>
                <a:solidFill>
                  <a:srgbClr val="A1A1A1"/>
                </a:solidFill>
                <a:ln w="9525">
                  <a:noFill/>
                  <a:miter lim="800000"/>
                  <a:headEnd/>
                  <a:tailEnd/>
                </a:ln>
              </p:spPr>
              <p:txBody>
                <a:bodyPr>
                  <a:prstTxWarp prst="textNoShape">
                    <a:avLst/>
                  </a:prstTxWarp>
                </a:bodyPr>
                <a:lstStyle/>
                <a:p>
                  <a:endParaRPr lang="it-IT"/>
                </a:p>
              </p:txBody>
            </p:sp>
            <p:sp>
              <p:nvSpPr>
                <p:cNvPr id="1387827" name="Rectangle 307"/>
                <p:cNvSpPr>
                  <a:spLocks noChangeArrowheads="1"/>
                </p:cNvSpPr>
                <p:nvPr/>
              </p:nvSpPr>
              <p:spPr bwMode="auto">
                <a:xfrm>
                  <a:off x="4258" y="3657"/>
                  <a:ext cx="250" cy="2"/>
                </a:xfrm>
                <a:prstGeom prst="rect">
                  <a:avLst/>
                </a:prstGeom>
                <a:solidFill>
                  <a:srgbClr val="A2A2A2"/>
                </a:solidFill>
                <a:ln w="9525">
                  <a:noFill/>
                  <a:miter lim="800000"/>
                  <a:headEnd/>
                  <a:tailEnd/>
                </a:ln>
              </p:spPr>
              <p:txBody>
                <a:bodyPr>
                  <a:prstTxWarp prst="textNoShape">
                    <a:avLst/>
                  </a:prstTxWarp>
                </a:bodyPr>
                <a:lstStyle/>
                <a:p>
                  <a:endParaRPr lang="it-IT"/>
                </a:p>
              </p:txBody>
            </p:sp>
            <p:sp>
              <p:nvSpPr>
                <p:cNvPr id="1387828" name="Rectangle 308"/>
                <p:cNvSpPr>
                  <a:spLocks noChangeArrowheads="1"/>
                </p:cNvSpPr>
                <p:nvPr/>
              </p:nvSpPr>
              <p:spPr bwMode="auto">
                <a:xfrm>
                  <a:off x="4258" y="3659"/>
                  <a:ext cx="250" cy="2"/>
                </a:xfrm>
                <a:prstGeom prst="rect">
                  <a:avLst/>
                </a:prstGeom>
                <a:solidFill>
                  <a:srgbClr val="A4A4A4"/>
                </a:solidFill>
                <a:ln w="9525">
                  <a:noFill/>
                  <a:miter lim="800000"/>
                  <a:headEnd/>
                  <a:tailEnd/>
                </a:ln>
              </p:spPr>
              <p:txBody>
                <a:bodyPr>
                  <a:prstTxWarp prst="textNoShape">
                    <a:avLst/>
                  </a:prstTxWarp>
                </a:bodyPr>
                <a:lstStyle/>
                <a:p>
                  <a:endParaRPr lang="it-IT"/>
                </a:p>
              </p:txBody>
            </p:sp>
            <p:sp>
              <p:nvSpPr>
                <p:cNvPr id="1387829" name="Rectangle 309"/>
                <p:cNvSpPr>
                  <a:spLocks noChangeArrowheads="1"/>
                </p:cNvSpPr>
                <p:nvPr/>
              </p:nvSpPr>
              <p:spPr bwMode="auto">
                <a:xfrm>
                  <a:off x="4258" y="3661"/>
                  <a:ext cx="250" cy="1"/>
                </a:xfrm>
                <a:prstGeom prst="rect">
                  <a:avLst/>
                </a:prstGeom>
                <a:solidFill>
                  <a:srgbClr val="A5A5A5"/>
                </a:solidFill>
                <a:ln w="9525">
                  <a:noFill/>
                  <a:miter lim="800000"/>
                  <a:headEnd/>
                  <a:tailEnd/>
                </a:ln>
              </p:spPr>
              <p:txBody>
                <a:bodyPr>
                  <a:prstTxWarp prst="textNoShape">
                    <a:avLst/>
                  </a:prstTxWarp>
                </a:bodyPr>
                <a:lstStyle/>
                <a:p>
                  <a:endParaRPr lang="it-IT"/>
                </a:p>
              </p:txBody>
            </p:sp>
            <p:sp>
              <p:nvSpPr>
                <p:cNvPr id="1387830" name="Rectangle 310"/>
                <p:cNvSpPr>
                  <a:spLocks noChangeArrowheads="1"/>
                </p:cNvSpPr>
                <p:nvPr/>
              </p:nvSpPr>
              <p:spPr bwMode="auto">
                <a:xfrm>
                  <a:off x="4258" y="3662"/>
                  <a:ext cx="250" cy="2"/>
                </a:xfrm>
                <a:prstGeom prst="rect">
                  <a:avLst/>
                </a:prstGeom>
                <a:solidFill>
                  <a:srgbClr val="A6A6A6"/>
                </a:solidFill>
                <a:ln w="9525">
                  <a:noFill/>
                  <a:miter lim="800000"/>
                  <a:headEnd/>
                  <a:tailEnd/>
                </a:ln>
              </p:spPr>
              <p:txBody>
                <a:bodyPr>
                  <a:prstTxWarp prst="textNoShape">
                    <a:avLst/>
                  </a:prstTxWarp>
                </a:bodyPr>
                <a:lstStyle/>
                <a:p>
                  <a:endParaRPr lang="it-IT"/>
                </a:p>
              </p:txBody>
            </p:sp>
            <p:sp>
              <p:nvSpPr>
                <p:cNvPr id="1387831" name="Rectangle 311"/>
                <p:cNvSpPr>
                  <a:spLocks noChangeArrowheads="1"/>
                </p:cNvSpPr>
                <p:nvPr/>
              </p:nvSpPr>
              <p:spPr bwMode="auto">
                <a:xfrm>
                  <a:off x="4258" y="3664"/>
                  <a:ext cx="250" cy="1"/>
                </a:xfrm>
                <a:prstGeom prst="rect">
                  <a:avLst/>
                </a:prstGeom>
                <a:solidFill>
                  <a:srgbClr val="A8A8A8"/>
                </a:solidFill>
                <a:ln w="9525">
                  <a:noFill/>
                  <a:miter lim="800000"/>
                  <a:headEnd/>
                  <a:tailEnd/>
                </a:ln>
              </p:spPr>
              <p:txBody>
                <a:bodyPr>
                  <a:prstTxWarp prst="textNoShape">
                    <a:avLst/>
                  </a:prstTxWarp>
                </a:bodyPr>
                <a:lstStyle/>
                <a:p>
                  <a:endParaRPr lang="it-IT"/>
                </a:p>
              </p:txBody>
            </p:sp>
            <p:sp>
              <p:nvSpPr>
                <p:cNvPr id="1387832" name="Rectangle 312"/>
                <p:cNvSpPr>
                  <a:spLocks noChangeArrowheads="1"/>
                </p:cNvSpPr>
                <p:nvPr/>
              </p:nvSpPr>
              <p:spPr bwMode="auto">
                <a:xfrm>
                  <a:off x="4258" y="3665"/>
                  <a:ext cx="250" cy="2"/>
                </a:xfrm>
                <a:prstGeom prst="rect">
                  <a:avLst/>
                </a:prstGeom>
                <a:solidFill>
                  <a:srgbClr val="A9A9A9"/>
                </a:solidFill>
                <a:ln w="9525">
                  <a:noFill/>
                  <a:miter lim="800000"/>
                  <a:headEnd/>
                  <a:tailEnd/>
                </a:ln>
              </p:spPr>
              <p:txBody>
                <a:bodyPr>
                  <a:prstTxWarp prst="textNoShape">
                    <a:avLst/>
                  </a:prstTxWarp>
                </a:bodyPr>
                <a:lstStyle/>
                <a:p>
                  <a:endParaRPr lang="it-IT"/>
                </a:p>
              </p:txBody>
            </p:sp>
            <p:sp>
              <p:nvSpPr>
                <p:cNvPr id="1387833" name="Rectangle 313"/>
                <p:cNvSpPr>
                  <a:spLocks noChangeArrowheads="1"/>
                </p:cNvSpPr>
                <p:nvPr/>
              </p:nvSpPr>
              <p:spPr bwMode="auto">
                <a:xfrm>
                  <a:off x="4258" y="3667"/>
                  <a:ext cx="250" cy="2"/>
                </a:xfrm>
                <a:prstGeom prst="rect">
                  <a:avLst/>
                </a:prstGeom>
                <a:solidFill>
                  <a:srgbClr val="AAAAAA"/>
                </a:solidFill>
                <a:ln w="9525">
                  <a:noFill/>
                  <a:miter lim="800000"/>
                  <a:headEnd/>
                  <a:tailEnd/>
                </a:ln>
              </p:spPr>
              <p:txBody>
                <a:bodyPr>
                  <a:prstTxWarp prst="textNoShape">
                    <a:avLst/>
                  </a:prstTxWarp>
                </a:bodyPr>
                <a:lstStyle/>
                <a:p>
                  <a:endParaRPr lang="it-IT"/>
                </a:p>
              </p:txBody>
            </p:sp>
            <p:sp>
              <p:nvSpPr>
                <p:cNvPr id="1387834" name="Rectangle 314"/>
                <p:cNvSpPr>
                  <a:spLocks noChangeArrowheads="1"/>
                </p:cNvSpPr>
                <p:nvPr/>
              </p:nvSpPr>
              <p:spPr bwMode="auto">
                <a:xfrm>
                  <a:off x="4258" y="3669"/>
                  <a:ext cx="250" cy="1"/>
                </a:xfrm>
                <a:prstGeom prst="rect">
                  <a:avLst/>
                </a:prstGeom>
                <a:solidFill>
                  <a:srgbClr val="ABABAB"/>
                </a:solidFill>
                <a:ln w="9525">
                  <a:noFill/>
                  <a:miter lim="800000"/>
                  <a:headEnd/>
                  <a:tailEnd/>
                </a:ln>
              </p:spPr>
              <p:txBody>
                <a:bodyPr>
                  <a:prstTxWarp prst="textNoShape">
                    <a:avLst/>
                  </a:prstTxWarp>
                </a:bodyPr>
                <a:lstStyle/>
                <a:p>
                  <a:endParaRPr lang="it-IT"/>
                </a:p>
              </p:txBody>
            </p:sp>
            <p:sp>
              <p:nvSpPr>
                <p:cNvPr id="1387835" name="Rectangle 315"/>
                <p:cNvSpPr>
                  <a:spLocks noChangeArrowheads="1"/>
                </p:cNvSpPr>
                <p:nvPr/>
              </p:nvSpPr>
              <p:spPr bwMode="auto">
                <a:xfrm>
                  <a:off x="4258" y="3670"/>
                  <a:ext cx="250" cy="2"/>
                </a:xfrm>
                <a:prstGeom prst="rect">
                  <a:avLst/>
                </a:prstGeom>
                <a:solidFill>
                  <a:srgbClr val="ACACAC"/>
                </a:solidFill>
                <a:ln w="9525">
                  <a:noFill/>
                  <a:miter lim="800000"/>
                  <a:headEnd/>
                  <a:tailEnd/>
                </a:ln>
              </p:spPr>
              <p:txBody>
                <a:bodyPr>
                  <a:prstTxWarp prst="textNoShape">
                    <a:avLst/>
                  </a:prstTxWarp>
                </a:bodyPr>
                <a:lstStyle/>
                <a:p>
                  <a:endParaRPr lang="it-IT"/>
                </a:p>
              </p:txBody>
            </p:sp>
            <p:sp>
              <p:nvSpPr>
                <p:cNvPr id="1387836" name="Rectangle 316"/>
                <p:cNvSpPr>
                  <a:spLocks noChangeArrowheads="1"/>
                </p:cNvSpPr>
                <p:nvPr/>
              </p:nvSpPr>
              <p:spPr bwMode="auto">
                <a:xfrm>
                  <a:off x="4258" y="3672"/>
                  <a:ext cx="250" cy="1"/>
                </a:xfrm>
                <a:prstGeom prst="rect">
                  <a:avLst/>
                </a:prstGeom>
                <a:solidFill>
                  <a:srgbClr val="ADADAD"/>
                </a:solidFill>
                <a:ln w="9525">
                  <a:noFill/>
                  <a:miter lim="800000"/>
                  <a:headEnd/>
                  <a:tailEnd/>
                </a:ln>
              </p:spPr>
              <p:txBody>
                <a:bodyPr>
                  <a:prstTxWarp prst="textNoShape">
                    <a:avLst/>
                  </a:prstTxWarp>
                </a:bodyPr>
                <a:lstStyle/>
                <a:p>
                  <a:endParaRPr lang="it-IT"/>
                </a:p>
              </p:txBody>
            </p:sp>
            <p:sp>
              <p:nvSpPr>
                <p:cNvPr id="1387837" name="Rectangle 317"/>
                <p:cNvSpPr>
                  <a:spLocks noChangeArrowheads="1"/>
                </p:cNvSpPr>
                <p:nvPr/>
              </p:nvSpPr>
              <p:spPr bwMode="auto">
                <a:xfrm>
                  <a:off x="4258" y="3673"/>
                  <a:ext cx="250" cy="2"/>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387838" name="Rectangle 318"/>
                <p:cNvSpPr>
                  <a:spLocks noChangeArrowheads="1"/>
                </p:cNvSpPr>
                <p:nvPr/>
              </p:nvSpPr>
              <p:spPr bwMode="auto">
                <a:xfrm>
                  <a:off x="4258" y="3675"/>
                  <a:ext cx="250" cy="2"/>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387839" name="Rectangle 319"/>
                <p:cNvSpPr>
                  <a:spLocks noChangeArrowheads="1"/>
                </p:cNvSpPr>
                <p:nvPr/>
              </p:nvSpPr>
              <p:spPr bwMode="auto">
                <a:xfrm>
                  <a:off x="4258" y="3677"/>
                  <a:ext cx="250" cy="1"/>
                </a:xfrm>
                <a:prstGeom prst="rect">
                  <a:avLst/>
                </a:prstGeom>
                <a:solidFill>
                  <a:srgbClr val="B1B1B1"/>
                </a:solidFill>
                <a:ln w="9525">
                  <a:noFill/>
                  <a:miter lim="800000"/>
                  <a:headEnd/>
                  <a:tailEnd/>
                </a:ln>
              </p:spPr>
              <p:txBody>
                <a:bodyPr>
                  <a:prstTxWarp prst="textNoShape">
                    <a:avLst/>
                  </a:prstTxWarp>
                </a:bodyPr>
                <a:lstStyle/>
                <a:p>
                  <a:endParaRPr lang="it-IT"/>
                </a:p>
              </p:txBody>
            </p:sp>
            <p:sp>
              <p:nvSpPr>
                <p:cNvPr id="1387840" name="Rectangle 320"/>
                <p:cNvSpPr>
                  <a:spLocks noChangeArrowheads="1"/>
                </p:cNvSpPr>
                <p:nvPr/>
              </p:nvSpPr>
              <p:spPr bwMode="auto">
                <a:xfrm>
                  <a:off x="4258" y="3678"/>
                  <a:ext cx="250" cy="2"/>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387841" name="Rectangle 321"/>
                <p:cNvSpPr>
                  <a:spLocks noChangeArrowheads="1"/>
                </p:cNvSpPr>
                <p:nvPr/>
              </p:nvSpPr>
              <p:spPr bwMode="auto">
                <a:xfrm>
                  <a:off x="4258" y="3680"/>
                  <a:ext cx="250" cy="1"/>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387842" name="Rectangle 322"/>
                <p:cNvSpPr>
                  <a:spLocks noChangeArrowheads="1"/>
                </p:cNvSpPr>
                <p:nvPr/>
              </p:nvSpPr>
              <p:spPr bwMode="auto">
                <a:xfrm>
                  <a:off x="4258" y="3681"/>
                  <a:ext cx="250" cy="2"/>
                </a:xfrm>
                <a:prstGeom prst="rect">
                  <a:avLst/>
                </a:prstGeom>
                <a:solidFill>
                  <a:srgbClr val="B3B3B3"/>
                </a:solidFill>
                <a:ln w="9525">
                  <a:noFill/>
                  <a:miter lim="800000"/>
                  <a:headEnd/>
                  <a:tailEnd/>
                </a:ln>
              </p:spPr>
              <p:txBody>
                <a:bodyPr>
                  <a:prstTxWarp prst="textNoShape">
                    <a:avLst/>
                  </a:prstTxWarp>
                </a:bodyPr>
                <a:lstStyle/>
                <a:p>
                  <a:endParaRPr lang="it-IT"/>
                </a:p>
              </p:txBody>
            </p:sp>
            <p:sp>
              <p:nvSpPr>
                <p:cNvPr id="1387843" name="Rectangle 323"/>
                <p:cNvSpPr>
                  <a:spLocks noChangeArrowheads="1"/>
                </p:cNvSpPr>
                <p:nvPr/>
              </p:nvSpPr>
              <p:spPr bwMode="auto">
                <a:xfrm>
                  <a:off x="4258" y="3683"/>
                  <a:ext cx="250" cy="2"/>
                </a:xfrm>
                <a:prstGeom prst="rect">
                  <a:avLst/>
                </a:prstGeom>
                <a:solidFill>
                  <a:srgbClr val="B4B4B4"/>
                </a:solidFill>
                <a:ln w="9525">
                  <a:noFill/>
                  <a:miter lim="800000"/>
                  <a:headEnd/>
                  <a:tailEnd/>
                </a:ln>
              </p:spPr>
              <p:txBody>
                <a:bodyPr>
                  <a:prstTxWarp prst="textNoShape">
                    <a:avLst/>
                  </a:prstTxWarp>
                </a:bodyPr>
                <a:lstStyle/>
                <a:p>
                  <a:endParaRPr lang="it-IT"/>
                </a:p>
              </p:txBody>
            </p:sp>
            <p:sp>
              <p:nvSpPr>
                <p:cNvPr id="1387844" name="Rectangle 324"/>
                <p:cNvSpPr>
                  <a:spLocks noChangeArrowheads="1"/>
                </p:cNvSpPr>
                <p:nvPr/>
              </p:nvSpPr>
              <p:spPr bwMode="auto">
                <a:xfrm>
                  <a:off x="4258" y="3685"/>
                  <a:ext cx="250" cy="1"/>
                </a:xfrm>
                <a:prstGeom prst="rect">
                  <a:avLst/>
                </a:prstGeom>
                <a:solidFill>
                  <a:srgbClr val="B5B5B5"/>
                </a:solidFill>
                <a:ln w="9525">
                  <a:noFill/>
                  <a:miter lim="800000"/>
                  <a:headEnd/>
                  <a:tailEnd/>
                </a:ln>
              </p:spPr>
              <p:txBody>
                <a:bodyPr>
                  <a:prstTxWarp prst="textNoShape">
                    <a:avLst/>
                  </a:prstTxWarp>
                </a:bodyPr>
                <a:lstStyle/>
                <a:p>
                  <a:endParaRPr lang="it-IT"/>
                </a:p>
              </p:txBody>
            </p:sp>
            <p:sp>
              <p:nvSpPr>
                <p:cNvPr id="1387845" name="Rectangle 325"/>
                <p:cNvSpPr>
                  <a:spLocks noChangeArrowheads="1"/>
                </p:cNvSpPr>
                <p:nvPr/>
              </p:nvSpPr>
              <p:spPr bwMode="auto">
                <a:xfrm>
                  <a:off x="4258" y="3686"/>
                  <a:ext cx="250" cy="2"/>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387846" name="Rectangle 326"/>
                <p:cNvSpPr>
                  <a:spLocks noChangeArrowheads="1"/>
                </p:cNvSpPr>
                <p:nvPr/>
              </p:nvSpPr>
              <p:spPr bwMode="auto">
                <a:xfrm>
                  <a:off x="4258" y="3688"/>
                  <a:ext cx="250" cy="2"/>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387847" name="Rectangle 327"/>
                <p:cNvSpPr>
                  <a:spLocks noChangeArrowheads="1"/>
                </p:cNvSpPr>
                <p:nvPr/>
              </p:nvSpPr>
              <p:spPr bwMode="auto">
                <a:xfrm>
                  <a:off x="4258" y="3690"/>
                  <a:ext cx="250" cy="1"/>
                </a:xfrm>
                <a:prstGeom prst="rect">
                  <a:avLst/>
                </a:prstGeom>
                <a:solidFill>
                  <a:srgbClr val="B7B7B7"/>
                </a:solidFill>
                <a:ln w="9525">
                  <a:noFill/>
                  <a:miter lim="800000"/>
                  <a:headEnd/>
                  <a:tailEnd/>
                </a:ln>
              </p:spPr>
              <p:txBody>
                <a:bodyPr>
                  <a:prstTxWarp prst="textNoShape">
                    <a:avLst/>
                  </a:prstTxWarp>
                </a:bodyPr>
                <a:lstStyle/>
                <a:p>
                  <a:endParaRPr lang="it-IT"/>
                </a:p>
              </p:txBody>
            </p:sp>
            <p:sp>
              <p:nvSpPr>
                <p:cNvPr id="1387848" name="Rectangle 328"/>
                <p:cNvSpPr>
                  <a:spLocks noChangeArrowheads="1"/>
                </p:cNvSpPr>
                <p:nvPr/>
              </p:nvSpPr>
              <p:spPr bwMode="auto">
                <a:xfrm>
                  <a:off x="4258" y="3691"/>
                  <a:ext cx="250" cy="2"/>
                </a:xfrm>
                <a:prstGeom prst="rect">
                  <a:avLst/>
                </a:prstGeom>
                <a:solidFill>
                  <a:srgbClr val="B8B8B8"/>
                </a:solidFill>
                <a:ln w="9525">
                  <a:noFill/>
                  <a:miter lim="800000"/>
                  <a:headEnd/>
                  <a:tailEnd/>
                </a:ln>
              </p:spPr>
              <p:txBody>
                <a:bodyPr>
                  <a:prstTxWarp prst="textNoShape">
                    <a:avLst/>
                  </a:prstTxWarp>
                </a:bodyPr>
                <a:lstStyle/>
                <a:p>
                  <a:endParaRPr lang="it-IT"/>
                </a:p>
              </p:txBody>
            </p:sp>
            <p:sp>
              <p:nvSpPr>
                <p:cNvPr id="1387849" name="Rectangle 329"/>
                <p:cNvSpPr>
                  <a:spLocks noChangeArrowheads="1"/>
                </p:cNvSpPr>
                <p:nvPr/>
              </p:nvSpPr>
              <p:spPr bwMode="auto">
                <a:xfrm>
                  <a:off x="4258" y="3693"/>
                  <a:ext cx="250" cy="1"/>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387850" name="Rectangle 330"/>
                <p:cNvSpPr>
                  <a:spLocks noChangeArrowheads="1"/>
                </p:cNvSpPr>
                <p:nvPr/>
              </p:nvSpPr>
              <p:spPr bwMode="auto">
                <a:xfrm>
                  <a:off x="4258" y="3694"/>
                  <a:ext cx="250" cy="2"/>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387851" name="Rectangle 331"/>
                <p:cNvSpPr>
                  <a:spLocks noChangeArrowheads="1"/>
                </p:cNvSpPr>
                <p:nvPr/>
              </p:nvSpPr>
              <p:spPr bwMode="auto">
                <a:xfrm>
                  <a:off x="4258" y="3696"/>
                  <a:ext cx="250" cy="2"/>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387852" name="Rectangle 332"/>
                <p:cNvSpPr>
                  <a:spLocks noChangeArrowheads="1"/>
                </p:cNvSpPr>
                <p:nvPr/>
              </p:nvSpPr>
              <p:spPr bwMode="auto">
                <a:xfrm>
                  <a:off x="4258" y="3698"/>
                  <a:ext cx="250" cy="1"/>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387853" name="Rectangle 333"/>
                <p:cNvSpPr>
                  <a:spLocks noChangeArrowheads="1"/>
                </p:cNvSpPr>
                <p:nvPr/>
              </p:nvSpPr>
              <p:spPr bwMode="auto">
                <a:xfrm>
                  <a:off x="4258" y="3699"/>
                  <a:ext cx="250" cy="2"/>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387854" name="Rectangle 334"/>
                <p:cNvSpPr>
                  <a:spLocks noChangeArrowheads="1"/>
                </p:cNvSpPr>
                <p:nvPr/>
              </p:nvSpPr>
              <p:spPr bwMode="auto">
                <a:xfrm>
                  <a:off x="4258" y="3701"/>
                  <a:ext cx="250" cy="1"/>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387855" name="Rectangle 335"/>
                <p:cNvSpPr>
                  <a:spLocks noChangeArrowheads="1"/>
                </p:cNvSpPr>
                <p:nvPr/>
              </p:nvSpPr>
              <p:spPr bwMode="auto">
                <a:xfrm>
                  <a:off x="4258" y="3702"/>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387856" name="Rectangle 336"/>
                <p:cNvSpPr>
                  <a:spLocks noChangeArrowheads="1"/>
                </p:cNvSpPr>
                <p:nvPr/>
              </p:nvSpPr>
              <p:spPr bwMode="auto">
                <a:xfrm>
                  <a:off x="4258" y="3704"/>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387857" name="Rectangle 337"/>
                <p:cNvSpPr>
                  <a:spLocks noChangeArrowheads="1"/>
                </p:cNvSpPr>
                <p:nvPr/>
              </p:nvSpPr>
              <p:spPr bwMode="auto">
                <a:xfrm>
                  <a:off x="4258" y="3706"/>
                  <a:ext cx="250" cy="1"/>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387858" name="Rectangle 338"/>
                <p:cNvSpPr>
                  <a:spLocks noChangeArrowheads="1"/>
                </p:cNvSpPr>
                <p:nvPr/>
              </p:nvSpPr>
              <p:spPr bwMode="auto">
                <a:xfrm>
                  <a:off x="4258" y="3707"/>
                  <a:ext cx="250" cy="2"/>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387859" name="Rectangle 339"/>
                <p:cNvSpPr>
                  <a:spLocks noChangeArrowheads="1"/>
                </p:cNvSpPr>
                <p:nvPr/>
              </p:nvSpPr>
              <p:spPr bwMode="auto">
                <a:xfrm>
                  <a:off x="4258" y="3709"/>
                  <a:ext cx="250" cy="1"/>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387860" name="Rectangle 340"/>
                <p:cNvSpPr>
                  <a:spLocks noChangeArrowheads="1"/>
                </p:cNvSpPr>
                <p:nvPr/>
              </p:nvSpPr>
              <p:spPr bwMode="auto">
                <a:xfrm>
                  <a:off x="4258" y="3710"/>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7861" name="Rectangle 341"/>
                <p:cNvSpPr>
                  <a:spLocks noChangeArrowheads="1"/>
                </p:cNvSpPr>
                <p:nvPr/>
              </p:nvSpPr>
              <p:spPr bwMode="auto">
                <a:xfrm>
                  <a:off x="4258" y="3712"/>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7862" name="Rectangle 342"/>
                <p:cNvSpPr>
                  <a:spLocks noChangeArrowheads="1"/>
                </p:cNvSpPr>
                <p:nvPr/>
              </p:nvSpPr>
              <p:spPr bwMode="auto">
                <a:xfrm>
                  <a:off x="4258" y="3714"/>
                  <a:ext cx="250" cy="1"/>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7863" name="Rectangle 343"/>
                <p:cNvSpPr>
                  <a:spLocks noChangeArrowheads="1"/>
                </p:cNvSpPr>
                <p:nvPr/>
              </p:nvSpPr>
              <p:spPr bwMode="auto">
                <a:xfrm>
                  <a:off x="4258" y="3715"/>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7864" name="Rectangle 344"/>
                <p:cNvSpPr>
                  <a:spLocks noChangeArrowheads="1"/>
                </p:cNvSpPr>
                <p:nvPr/>
              </p:nvSpPr>
              <p:spPr bwMode="auto">
                <a:xfrm>
                  <a:off x="4258" y="3717"/>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7865" name="Rectangle 345"/>
                <p:cNvSpPr>
                  <a:spLocks noChangeArrowheads="1"/>
                </p:cNvSpPr>
                <p:nvPr/>
              </p:nvSpPr>
              <p:spPr bwMode="auto">
                <a:xfrm>
                  <a:off x="4258" y="3718"/>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7866" name="Rectangle 346"/>
                <p:cNvSpPr>
                  <a:spLocks noChangeArrowheads="1"/>
                </p:cNvSpPr>
                <p:nvPr/>
              </p:nvSpPr>
              <p:spPr bwMode="auto">
                <a:xfrm>
                  <a:off x="4258" y="3720"/>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7867" name="Rectangle 347"/>
                <p:cNvSpPr>
                  <a:spLocks noChangeArrowheads="1"/>
                </p:cNvSpPr>
                <p:nvPr/>
              </p:nvSpPr>
              <p:spPr bwMode="auto">
                <a:xfrm>
                  <a:off x="4258" y="3722"/>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7868" name="Rectangle 348"/>
                <p:cNvSpPr>
                  <a:spLocks noChangeArrowheads="1"/>
                </p:cNvSpPr>
                <p:nvPr/>
              </p:nvSpPr>
              <p:spPr bwMode="auto">
                <a:xfrm>
                  <a:off x="4258" y="3723"/>
                  <a:ext cx="250" cy="2"/>
                </a:xfrm>
                <a:prstGeom prst="rect">
                  <a:avLst/>
                </a:prstGeom>
                <a:solidFill>
                  <a:srgbClr val="C0C0C0"/>
                </a:solidFill>
                <a:ln w="9525">
                  <a:noFill/>
                  <a:miter lim="800000"/>
                  <a:headEnd/>
                  <a:tailEnd/>
                </a:ln>
              </p:spPr>
              <p:txBody>
                <a:bodyPr>
                  <a:prstTxWarp prst="textNoShape">
                    <a:avLst/>
                  </a:prstTxWarp>
                </a:bodyPr>
                <a:lstStyle/>
                <a:p>
                  <a:endParaRPr lang="it-IT"/>
                </a:p>
              </p:txBody>
            </p:sp>
          </p:grpSp>
          <p:grpSp>
            <p:nvGrpSpPr>
              <p:cNvPr id="20" name="Group 349"/>
              <p:cNvGrpSpPr>
                <a:grpSpLocks/>
              </p:cNvGrpSpPr>
              <p:nvPr/>
            </p:nvGrpSpPr>
            <p:grpSpPr bwMode="auto">
              <a:xfrm>
                <a:off x="4258" y="3403"/>
                <a:ext cx="250" cy="319"/>
                <a:chOff x="4258" y="3403"/>
                <a:chExt cx="250" cy="319"/>
              </a:xfrm>
            </p:grpSpPr>
            <p:sp>
              <p:nvSpPr>
                <p:cNvPr id="1387870" name="Freeform 350"/>
                <p:cNvSpPr>
                  <a:spLocks/>
                </p:cNvSpPr>
                <p:nvPr/>
              </p:nvSpPr>
              <p:spPr bwMode="auto">
                <a:xfrm>
                  <a:off x="4258" y="3403"/>
                  <a:ext cx="247" cy="319"/>
                </a:xfrm>
                <a:custGeom>
                  <a:avLst/>
                  <a:gdLst/>
                  <a:ahLst/>
                  <a:cxnLst>
                    <a:cxn ang="0">
                      <a:pos x="123" y="0"/>
                    </a:cxn>
                    <a:cxn ang="0">
                      <a:pos x="98" y="2"/>
                    </a:cxn>
                    <a:cxn ang="0">
                      <a:pos x="76" y="3"/>
                    </a:cxn>
                    <a:cxn ang="0">
                      <a:pos x="55" y="7"/>
                    </a:cxn>
                    <a:cxn ang="0">
                      <a:pos x="36" y="12"/>
                    </a:cxn>
                    <a:cxn ang="0">
                      <a:pos x="21" y="18"/>
                    </a:cxn>
                    <a:cxn ang="0">
                      <a:pos x="11" y="24"/>
                    </a:cxn>
                    <a:cxn ang="0">
                      <a:pos x="2" y="32"/>
                    </a:cxn>
                    <a:cxn ang="0">
                      <a:pos x="0" y="40"/>
                    </a:cxn>
                    <a:cxn ang="0">
                      <a:pos x="0" y="278"/>
                    </a:cxn>
                    <a:cxn ang="0">
                      <a:pos x="2" y="287"/>
                    </a:cxn>
                    <a:cxn ang="0">
                      <a:pos x="11" y="295"/>
                    </a:cxn>
                    <a:cxn ang="0">
                      <a:pos x="21" y="301"/>
                    </a:cxn>
                    <a:cxn ang="0">
                      <a:pos x="36" y="307"/>
                    </a:cxn>
                    <a:cxn ang="0">
                      <a:pos x="55" y="312"/>
                    </a:cxn>
                    <a:cxn ang="0">
                      <a:pos x="76" y="315"/>
                    </a:cxn>
                    <a:cxn ang="0">
                      <a:pos x="98" y="319"/>
                    </a:cxn>
                    <a:cxn ang="0">
                      <a:pos x="123" y="319"/>
                    </a:cxn>
                    <a:cxn ang="0">
                      <a:pos x="149" y="319"/>
                    </a:cxn>
                    <a:cxn ang="0">
                      <a:pos x="171" y="315"/>
                    </a:cxn>
                    <a:cxn ang="0">
                      <a:pos x="192" y="312"/>
                    </a:cxn>
                    <a:cxn ang="0">
                      <a:pos x="211" y="307"/>
                    </a:cxn>
                    <a:cxn ang="0">
                      <a:pos x="226" y="301"/>
                    </a:cxn>
                    <a:cxn ang="0">
                      <a:pos x="236" y="295"/>
                    </a:cxn>
                    <a:cxn ang="0">
                      <a:pos x="245" y="287"/>
                    </a:cxn>
                    <a:cxn ang="0">
                      <a:pos x="247" y="278"/>
                    </a:cxn>
                    <a:cxn ang="0">
                      <a:pos x="247" y="40"/>
                    </a:cxn>
                    <a:cxn ang="0">
                      <a:pos x="245" y="32"/>
                    </a:cxn>
                    <a:cxn ang="0">
                      <a:pos x="236" y="24"/>
                    </a:cxn>
                    <a:cxn ang="0">
                      <a:pos x="226" y="18"/>
                    </a:cxn>
                    <a:cxn ang="0">
                      <a:pos x="211" y="12"/>
                    </a:cxn>
                    <a:cxn ang="0">
                      <a:pos x="192" y="7"/>
                    </a:cxn>
                    <a:cxn ang="0">
                      <a:pos x="171" y="3"/>
                    </a:cxn>
                    <a:cxn ang="0">
                      <a:pos x="149" y="2"/>
                    </a:cxn>
                    <a:cxn ang="0">
                      <a:pos x="123" y="0"/>
                    </a:cxn>
                  </a:cxnLst>
                  <a:rect l="0" t="0" r="r" b="b"/>
                  <a:pathLst>
                    <a:path w="247" h="319">
                      <a:moveTo>
                        <a:pt x="123" y="0"/>
                      </a:moveTo>
                      <a:lnTo>
                        <a:pt x="98" y="2"/>
                      </a:lnTo>
                      <a:lnTo>
                        <a:pt x="76" y="3"/>
                      </a:lnTo>
                      <a:lnTo>
                        <a:pt x="55" y="7"/>
                      </a:lnTo>
                      <a:lnTo>
                        <a:pt x="36" y="12"/>
                      </a:lnTo>
                      <a:lnTo>
                        <a:pt x="21" y="18"/>
                      </a:lnTo>
                      <a:lnTo>
                        <a:pt x="11" y="24"/>
                      </a:lnTo>
                      <a:lnTo>
                        <a:pt x="2" y="32"/>
                      </a:lnTo>
                      <a:lnTo>
                        <a:pt x="0" y="40"/>
                      </a:lnTo>
                      <a:lnTo>
                        <a:pt x="0" y="278"/>
                      </a:lnTo>
                      <a:lnTo>
                        <a:pt x="2" y="287"/>
                      </a:lnTo>
                      <a:lnTo>
                        <a:pt x="11" y="295"/>
                      </a:lnTo>
                      <a:lnTo>
                        <a:pt x="21" y="301"/>
                      </a:lnTo>
                      <a:lnTo>
                        <a:pt x="36" y="307"/>
                      </a:lnTo>
                      <a:lnTo>
                        <a:pt x="55" y="312"/>
                      </a:lnTo>
                      <a:lnTo>
                        <a:pt x="76" y="315"/>
                      </a:lnTo>
                      <a:lnTo>
                        <a:pt x="98" y="319"/>
                      </a:lnTo>
                      <a:lnTo>
                        <a:pt x="123" y="319"/>
                      </a:lnTo>
                      <a:lnTo>
                        <a:pt x="149" y="319"/>
                      </a:lnTo>
                      <a:lnTo>
                        <a:pt x="171" y="315"/>
                      </a:lnTo>
                      <a:lnTo>
                        <a:pt x="192" y="312"/>
                      </a:lnTo>
                      <a:lnTo>
                        <a:pt x="211" y="307"/>
                      </a:lnTo>
                      <a:lnTo>
                        <a:pt x="226" y="301"/>
                      </a:lnTo>
                      <a:lnTo>
                        <a:pt x="236" y="295"/>
                      </a:lnTo>
                      <a:lnTo>
                        <a:pt x="245" y="287"/>
                      </a:lnTo>
                      <a:lnTo>
                        <a:pt x="247" y="278"/>
                      </a:lnTo>
                      <a:lnTo>
                        <a:pt x="247" y="40"/>
                      </a:lnTo>
                      <a:lnTo>
                        <a:pt x="245" y="32"/>
                      </a:lnTo>
                      <a:lnTo>
                        <a:pt x="236" y="24"/>
                      </a:lnTo>
                      <a:lnTo>
                        <a:pt x="226" y="18"/>
                      </a:lnTo>
                      <a:lnTo>
                        <a:pt x="211" y="12"/>
                      </a:lnTo>
                      <a:lnTo>
                        <a:pt x="192" y="7"/>
                      </a:lnTo>
                      <a:lnTo>
                        <a:pt x="171" y="3"/>
                      </a:lnTo>
                      <a:lnTo>
                        <a:pt x="149" y="2"/>
                      </a:lnTo>
                      <a:lnTo>
                        <a:pt x="123" y="0"/>
                      </a:lnTo>
                      <a:close/>
                    </a:path>
                  </a:pathLst>
                </a:custGeom>
                <a:solidFill>
                  <a:srgbClr val="C0C0C0"/>
                </a:solidFill>
                <a:ln w="0">
                  <a:solidFill>
                    <a:srgbClr val="FFFFFF"/>
                  </a:solidFill>
                  <a:prstDash val="solid"/>
                  <a:round/>
                  <a:headEnd/>
                  <a:tailEnd/>
                </a:ln>
              </p:spPr>
              <p:txBody>
                <a:bodyPr>
                  <a:prstTxWarp prst="textNoShape">
                    <a:avLst/>
                  </a:prstTxWarp>
                </a:bodyPr>
                <a:lstStyle/>
                <a:p>
                  <a:endParaRPr lang="it-IT"/>
                </a:p>
              </p:txBody>
            </p:sp>
            <p:sp>
              <p:nvSpPr>
                <p:cNvPr id="1387871" name="Freeform 351"/>
                <p:cNvSpPr>
                  <a:spLocks/>
                </p:cNvSpPr>
                <p:nvPr/>
              </p:nvSpPr>
              <p:spPr bwMode="auto">
                <a:xfrm>
                  <a:off x="4258" y="3403"/>
                  <a:ext cx="247" cy="319"/>
                </a:xfrm>
                <a:custGeom>
                  <a:avLst/>
                  <a:gdLst/>
                  <a:ahLst/>
                  <a:cxnLst>
                    <a:cxn ang="0">
                      <a:pos x="123" y="0"/>
                    </a:cxn>
                    <a:cxn ang="0">
                      <a:pos x="98" y="2"/>
                    </a:cxn>
                    <a:cxn ang="0">
                      <a:pos x="76" y="3"/>
                    </a:cxn>
                    <a:cxn ang="0">
                      <a:pos x="55" y="7"/>
                    </a:cxn>
                    <a:cxn ang="0">
                      <a:pos x="36" y="12"/>
                    </a:cxn>
                    <a:cxn ang="0">
                      <a:pos x="21" y="18"/>
                    </a:cxn>
                    <a:cxn ang="0">
                      <a:pos x="11" y="24"/>
                    </a:cxn>
                    <a:cxn ang="0">
                      <a:pos x="2" y="32"/>
                    </a:cxn>
                    <a:cxn ang="0">
                      <a:pos x="0" y="40"/>
                    </a:cxn>
                    <a:cxn ang="0">
                      <a:pos x="0" y="278"/>
                    </a:cxn>
                    <a:cxn ang="0">
                      <a:pos x="2" y="287"/>
                    </a:cxn>
                    <a:cxn ang="0">
                      <a:pos x="11" y="295"/>
                    </a:cxn>
                    <a:cxn ang="0">
                      <a:pos x="21" y="301"/>
                    </a:cxn>
                    <a:cxn ang="0">
                      <a:pos x="36" y="307"/>
                    </a:cxn>
                    <a:cxn ang="0">
                      <a:pos x="55" y="312"/>
                    </a:cxn>
                    <a:cxn ang="0">
                      <a:pos x="76" y="315"/>
                    </a:cxn>
                    <a:cxn ang="0">
                      <a:pos x="98" y="319"/>
                    </a:cxn>
                    <a:cxn ang="0">
                      <a:pos x="123" y="319"/>
                    </a:cxn>
                    <a:cxn ang="0">
                      <a:pos x="149" y="319"/>
                    </a:cxn>
                    <a:cxn ang="0">
                      <a:pos x="171" y="315"/>
                    </a:cxn>
                    <a:cxn ang="0">
                      <a:pos x="192" y="312"/>
                    </a:cxn>
                    <a:cxn ang="0">
                      <a:pos x="211" y="307"/>
                    </a:cxn>
                    <a:cxn ang="0">
                      <a:pos x="226" y="301"/>
                    </a:cxn>
                    <a:cxn ang="0">
                      <a:pos x="236" y="295"/>
                    </a:cxn>
                    <a:cxn ang="0">
                      <a:pos x="245" y="287"/>
                    </a:cxn>
                    <a:cxn ang="0">
                      <a:pos x="247" y="278"/>
                    </a:cxn>
                    <a:cxn ang="0">
                      <a:pos x="247" y="40"/>
                    </a:cxn>
                    <a:cxn ang="0">
                      <a:pos x="245" y="32"/>
                    </a:cxn>
                    <a:cxn ang="0">
                      <a:pos x="236" y="24"/>
                    </a:cxn>
                    <a:cxn ang="0">
                      <a:pos x="226" y="18"/>
                    </a:cxn>
                    <a:cxn ang="0">
                      <a:pos x="211" y="12"/>
                    </a:cxn>
                    <a:cxn ang="0">
                      <a:pos x="192" y="7"/>
                    </a:cxn>
                    <a:cxn ang="0">
                      <a:pos x="171" y="3"/>
                    </a:cxn>
                    <a:cxn ang="0">
                      <a:pos x="149" y="2"/>
                    </a:cxn>
                    <a:cxn ang="0">
                      <a:pos x="123" y="0"/>
                    </a:cxn>
                  </a:cxnLst>
                  <a:rect l="0" t="0" r="r" b="b"/>
                  <a:pathLst>
                    <a:path w="247" h="319">
                      <a:moveTo>
                        <a:pt x="123" y="0"/>
                      </a:moveTo>
                      <a:lnTo>
                        <a:pt x="98" y="2"/>
                      </a:lnTo>
                      <a:lnTo>
                        <a:pt x="76" y="3"/>
                      </a:lnTo>
                      <a:lnTo>
                        <a:pt x="55" y="7"/>
                      </a:lnTo>
                      <a:lnTo>
                        <a:pt x="36" y="12"/>
                      </a:lnTo>
                      <a:lnTo>
                        <a:pt x="21" y="18"/>
                      </a:lnTo>
                      <a:lnTo>
                        <a:pt x="11" y="24"/>
                      </a:lnTo>
                      <a:lnTo>
                        <a:pt x="2" y="32"/>
                      </a:lnTo>
                      <a:lnTo>
                        <a:pt x="0" y="40"/>
                      </a:lnTo>
                      <a:lnTo>
                        <a:pt x="0" y="278"/>
                      </a:lnTo>
                      <a:lnTo>
                        <a:pt x="2" y="287"/>
                      </a:lnTo>
                      <a:lnTo>
                        <a:pt x="11" y="295"/>
                      </a:lnTo>
                      <a:lnTo>
                        <a:pt x="21" y="301"/>
                      </a:lnTo>
                      <a:lnTo>
                        <a:pt x="36" y="307"/>
                      </a:lnTo>
                      <a:lnTo>
                        <a:pt x="55" y="312"/>
                      </a:lnTo>
                      <a:lnTo>
                        <a:pt x="76" y="315"/>
                      </a:lnTo>
                      <a:lnTo>
                        <a:pt x="98" y="319"/>
                      </a:lnTo>
                      <a:lnTo>
                        <a:pt x="123" y="319"/>
                      </a:lnTo>
                      <a:lnTo>
                        <a:pt x="149" y="319"/>
                      </a:lnTo>
                      <a:lnTo>
                        <a:pt x="171" y="315"/>
                      </a:lnTo>
                      <a:lnTo>
                        <a:pt x="192" y="312"/>
                      </a:lnTo>
                      <a:lnTo>
                        <a:pt x="211" y="307"/>
                      </a:lnTo>
                      <a:lnTo>
                        <a:pt x="226" y="301"/>
                      </a:lnTo>
                      <a:lnTo>
                        <a:pt x="236" y="295"/>
                      </a:lnTo>
                      <a:lnTo>
                        <a:pt x="245" y="287"/>
                      </a:lnTo>
                      <a:lnTo>
                        <a:pt x="247" y="278"/>
                      </a:lnTo>
                      <a:lnTo>
                        <a:pt x="247" y="40"/>
                      </a:lnTo>
                      <a:lnTo>
                        <a:pt x="245" y="32"/>
                      </a:lnTo>
                      <a:lnTo>
                        <a:pt x="236" y="24"/>
                      </a:lnTo>
                      <a:lnTo>
                        <a:pt x="226" y="18"/>
                      </a:lnTo>
                      <a:lnTo>
                        <a:pt x="211" y="12"/>
                      </a:lnTo>
                      <a:lnTo>
                        <a:pt x="192" y="7"/>
                      </a:lnTo>
                      <a:lnTo>
                        <a:pt x="171" y="3"/>
                      </a:lnTo>
                      <a:lnTo>
                        <a:pt x="149" y="2"/>
                      </a:lnTo>
                      <a:lnTo>
                        <a:pt x="123" y="0"/>
                      </a:lnTo>
                      <a:close/>
                    </a:path>
                  </a:pathLst>
                </a:custGeom>
                <a:solidFill>
                  <a:srgbClr val="000000"/>
                </a:solidFill>
                <a:ln w="9525">
                  <a:noFill/>
                  <a:round/>
                  <a:headEnd/>
                  <a:tailEnd/>
                </a:ln>
              </p:spPr>
              <p:txBody>
                <a:bodyPr>
                  <a:prstTxWarp prst="textNoShape">
                    <a:avLst/>
                  </a:prstTxWarp>
                </a:bodyPr>
                <a:lstStyle/>
                <a:p>
                  <a:endParaRPr lang="it-IT"/>
                </a:p>
              </p:txBody>
            </p:sp>
            <p:sp>
              <p:nvSpPr>
                <p:cNvPr id="1387872" name="Rectangle 352"/>
                <p:cNvSpPr>
                  <a:spLocks noChangeArrowheads="1"/>
                </p:cNvSpPr>
                <p:nvPr/>
              </p:nvSpPr>
              <p:spPr bwMode="auto">
                <a:xfrm>
                  <a:off x="4258" y="3403"/>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7873" name="Rectangle 353"/>
                <p:cNvSpPr>
                  <a:spLocks noChangeArrowheads="1"/>
                </p:cNvSpPr>
                <p:nvPr/>
              </p:nvSpPr>
              <p:spPr bwMode="auto">
                <a:xfrm>
                  <a:off x="4258" y="3405"/>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7874" name="Rectangle 354"/>
                <p:cNvSpPr>
                  <a:spLocks noChangeArrowheads="1"/>
                </p:cNvSpPr>
                <p:nvPr/>
              </p:nvSpPr>
              <p:spPr bwMode="auto">
                <a:xfrm>
                  <a:off x="4258" y="3406"/>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7875" name="Rectangle 355"/>
                <p:cNvSpPr>
                  <a:spLocks noChangeArrowheads="1"/>
                </p:cNvSpPr>
                <p:nvPr/>
              </p:nvSpPr>
              <p:spPr bwMode="auto">
                <a:xfrm>
                  <a:off x="4258" y="3408"/>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7876" name="Rectangle 356"/>
                <p:cNvSpPr>
                  <a:spLocks noChangeArrowheads="1"/>
                </p:cNvSpPr>
                <p:nvPr/>
              </p:nvSpPr>
              <p:spPr bwMode="auto">
                <a:xfrm>
                  <a:off x="4258" y="3410"/>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7877" name="Rectangle 357"/>
                <p:cNvSpPr>
                  <a:spLocks noChangeArrowheads="1"/>
                </p:cNvSpPr>
                <p:nvPr/>
              </p:nvSpPr>
              <p:spPr bwMode="auto">
                <a:xfrm>
                  <a:off x="4258" y="3411"/>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7878" name="Rectangle 358"/>
                <p:cNvSpPr>
                  <a:spLocks noChangeArrowheads="1"/>
                </p:cNvSpPr>
                <p:nvPr/>
              </p:nvSpPr>
              <p:spPr bwMode="auto">
                <a:xfrm>
                  <a:off x="4258" y="3413"/>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7879" name="Rectangle 359"/>
                <p:cNvSpPr>
                  <a:spLocks noChangeArrowheads="1"/>
                </p:cNvSpPr>
                <p:nvPr/>
              </p:nvSpPr>
              <p:spPr bwMode="auto">
                <a:xfrm>
                  <a:off x="4258" y="3415"/>
                  <a:ext cx="250" cy="1"/>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7880" name="Rectangle 360"/>
                <p:cNvSpPr>
                  <a:spLocks noChangeArrowheads="1"/>
                </p:cNvSpPr>
                <p:nvPr/>
              </p:nvSpPr>
              <p:spPr bwMode="auto">
                <a:xfrm>
                  <a:off x="4258" y="3416"/>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7881" name="Rectangle 361"/>
                <p:cNvSpPr>
                  <a:spLocks noChangeArrowheads="1"/>
                </p:cNvSpPr>
                <p:nvPr/>
              </p:nvSpPr>
              <p:spPr bwMode="auto">
                <a:xfrm>
                  <a:off x="4258" y="3418"/>
                  <a:ext cx="250" cy="1"/>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387882" name="Rectangle 362"/>
                <p:cNvSpPr>
                  <a:spLocks noChangeArrowheads="1"/>
                </p:cNvSpPr>
                <p:nvPr/>
              </p:nvSpPr>
              <p:spPr bwMode="auto">
                <a:xfrm>
                  <a:off x="4258" y="3419"/>
                  <a:ext cx="250" cy="2"/>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387883" name="Rectangle 363"/>
                <p:cNvSpPr>
                  <a:spLocks noChangeArrowheads="1"/>
                </p:cNvSpPr>
                <p:nvPr/>
              </p:nvSpPr>
              <p:spPr bwMode="auto">
                <a:xfrm>
                  <a:off x="4258" y="3421"/>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387884" name="Rectangle 364"/>
                <p:cNvSpPr>
                  <a:spLocks noChangeArrowheads="1"/>
                </p:cNvSpPr>
                <p:nvPr/>
              </p:nvSpPr>
              <p:spPr bwMode="auto">
                <a:xfrm>
                  <a:off x="4258" y="3423"/>
                  <a:ext cx="250" cy="1"/>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387885" name="Rectangle 365"/>
                <p:cNvSpPr>
                  <a:spLocks noChangeArrowheads="1"/>
                </p:cNvSpPr>
                <p:nvPr/>
              </p:nvSpPr>
              <p:spPr bwMode="auto">
                <a:xfrm>
                  <a:off x="4258" y="3424"/>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387886" name="Rectangle 366"/>
                <p:cNvSpPr>
                  <a:spLocks noChangeArrowheads="1"/>
                </p:cNvSpPr>
                <p:nvPr/>
              </p:nvSpPr>
              <p:spPr bwMode="auto">
                <a:xfrm>
                  <a:off x="4258" y="3426"/>
                  <a:ext cx="250" cy="1"/>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387887" name="Rectangle 367"/>
                <p:cNvSpPr>
                  <a:spLocks noChangeArrowheads="1"/>
                </p:cNvSpPr>
                <p:nvPr/>
              </p:nvSpPr>
              <p:spPr bwMode="auto">
                <a:xfrm>
                  <a:off x="4258" y="3427"/>
                  <a:ext cx="250" cy="2"/>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387888" name="Rectangle 368"/>
                <p:cNvSpPr>
                  <a:spLocks noChangeArrowheads="1"/>
                </p:cNvSpPr>
                <p:nvPr/>
              </p:nvSpPr>
              <p:spPr bwMode="auto">
                <a:xfrm>
                  <a:off x="4258" y="3429"/>
                  <a:ext cx="250" cy="2"/>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387889" name="Rectangle 369"/>
                <p:cNvSpPr>
                  <a:spLocks noChangeArrowheads="1"/>
                </p:cNvSpPr>
                <p:nvPr/>
              </p:nvSpPr>
              <p:spPr bwMode="auto">
                <a:xfrm>
                  <a:off x="4258" y="3431"/>
                  <a:ext cx="250" cy="1"/>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387890" name="Rectangle 370"/>
                <p:cNvSpPr>
                  <a:spLocks noChangeArrowheads="1"/>
                </p:cNvSpPr>
                <p:nvPr/>
              </p:nvSpPr>
              <p:spPr bwMode="auto">
                <a:xfrm>
                  <a:off x="4258" y="3432"/>
                  <a:ext cx="250" cy="2"/>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387891" name="Rectangle 371"/>
                <p:cNvSpPr>
                  <a:spLocks noChangeArrowheads="1"/>
                </p:cNvSpPr>
                <p:nvPr/>
              </p:nvSpPr>
              <p:spPr bwMode="auto">
                <a:xfrm>
                  <a:off x="4258" y="3434"/>
                  <a:ext cx="250" cy="1"/>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387892" name="Rectangle 372"/>
                <p:cNvSpPr>
                  <a:spLocks noChangeArrowheads="1"/>
                </p:cNvSpPr>
                <p:nvPr/>
              </p:nvSpPr>
              <p:spPr bwMode="auto">
                <a:xfrm>
                  <a:off x="4258" y="3435"/>
                  <a:ext cx="250" cy="2"/>
                </a:xfrm>
                <a:prstGeom prst="rect">
                  <a:avLst/>
                </a:prstGeom>
                <a:solidFill>
                  <a:srgbClr val="B8B8B8"/>
                </a:solidFill>
                <a:ln w="9525">
                  <a:noFill/>
                  <a:miter lim="800000"/>
                  <a:headEnd/>
                  <a:tailEnd/>
                </a:ln>
              </p:spPr>
              <p:txBody>
                <a:bodyPr>
                  <a:prstTxWarp prst="textNoShape">
                    <a:avLst/>
                  </a:prstTxWarp>
                </a:bodyPr>
                <a:lstStyle/>
                <a:p>
                  <a:endParaRPr lang="it-IT"/>
                </a:p>
              </p:txBody>
            </p:sp>
            <p:sp>
              <p:nvSpPr>
                <p:cNvPr id="1387893" name="Rectangle 373"/>
                <p:cNvSpPr>
                  <a:spLocks noChangeArrowheads="1"/>
                </p:cNvSpPr>
                <p:nvPr/>
              </p:nvSpPr>
              <p:spPr bwMode="auto">
                <a:xfrm>
                  <a:off x="4258" y="3437"/>
                  <a:ext cx="250" cy="2"/>
                </a:xfrm>
                <a:prstGeom prst="rect">
                  <a:avLst/>
                </a:prstGeom>
                <a:solidFill>
                  <a:srgbClr val="B7B7B7"/>
                </a:solidFill>
                <a:ln w="9525">
                  <a:noFill/>
                  <a:miter lim="800000"/>
                  <a:headEnd/>
                  <a:tailEnd/>
                </a:ln>
              </p:spPr>
              <p:txBody>
                <a:bodyPr>
                  <a:prstTxWarp prst="textNoShape">
                    <a:avLst/>
                  </a:prstTxWarp>
                </a:bodyPr>
                <a:lstStyle/>
                <a:p>
                  <a:endParaRPr lang="it-IT"/>
                </a:p>
              </p:txBody>
            </p:sp>
            <p:sp>
              <p:nvSpPr>
                <p:cNvPr id="1387894" name="Rectangle 374"/>
                <p:cNvSpPr>
                  <a:spLocks noChangeArrowheads="1"/>
                </p:cNvSpPr>
                <p:nvPr/>
              </p:nvSpPr>
              <p:spPr bwMode="auto">
                <a:xfrm>
                  <a:off x="4258" y="3439"/>
                  <a:ext cx="250" cy="1"/>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387895" name="Rectangle 375"/>
                <p:cNvSpPr>
                  <a:spLocks noChangeArrowheads="1"/>
                </p:cNvSpPr>
                <p:nvPr/>
              </p:nvSpPr>
              <p:spPr bwMode="auto">
                <a:xfrm>
                  <a:off x="4258" y="3440"/>
                  <a:ext cx="250" cy="2"/>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387896" name="Rectangle 376"/>
                <p:cNvSpPr>
                  <a:spLocks noChangeArrowheads="1"/>
                </p:cNvSpPr>
                <p:nvPr/>
              </p:nvSpPr>
              <p:spPr bwMode="auto">
                <a:xfrm>
                  <a:off x="4258" y="3442"/>
                  <a:ext cx="250" cy="1"/>
                </a:xfrm>
                <a:prstGeom prst="rect">
                  <a:avLst/>
                </a:prstGeom>
                <a:solidFill>
                  <a:srgbClr val="B5B5B5"/>
                </a:solidFill>
                <a:ln w="9525">
                  <a:noFill/>
                  <a:miter lim="800000"/>
                  <a:headEnd/>
                  <a:tailEnd/>
                </a:ln>
              </p:spPr>
              <p:txBody>
                <a:bodyPr>
                  <a:prstTxWarp prst="textNoShape">
                    <a:avLst/>
                  </a:prstTxWarp>
                </a:bodyPr>
                <a:lstStyle/>
                <a:p>
                  <a:endParaRPr lang="it-IT"/>
                </a:p>
              </p:txBody>
            </p:sp>
            <p:sp>
              <p:nvSpPr>
                <p:cNvPr id="1387897" name="Rectangle 377"/>
                <p:cNvSpPr>
                  <a:spLocks noChangeArrowheads="1"/>
                </p:cNvSpPr>
                <p:nvPr/>
              </p:nvSpPr>
              <p:spPr bwMode="auto">
                <a:xfrm>
                  <a:off x="4258" y="3443"/>
                  <a:ext cx="250" cy="2"/>
                </a:xfrm>
                <a:prstGeom prst="rect">
                  <a:avLst/>
                </a:prstGeom>
                <a:solidFill>
                  <a:srgbClr val="B4B4B4"/>
                </a:solidFill>
                <a:ln w="9525">
                  <a:noFill/>
                  <a:miter lim="800000"/>
                  <a:headEnd/>
                  <a:tailEnd/>
                </a:ln>
              </p:spPr>
              <p:txBody>
                <a:bodyPr>
                  <a:prstTxWarp prst="textNoShape">
                    <a:avLst/>
                  </a:prstTxWarp>
                </a:bodyPr>
                <a:lstStyle/>
                <a:p>
                  <a:endParaRPr lang="it-IT"/>
                </a:p>
              </p:txBody>
            </p:sp>
            <p:sp>
              <p:nvSpPr>
                <p:cNvPr id="1387898" name="Rectangle 378"/>
                <p:cNvSpPr>
                  <a:spLocks noChangeArrowheads="1"/>
                </p:cNvSpPr>
                <p:nvPr/>
              </p:nvSpPr>
              <p:spPr bwMode="auto">
                <a:xfrm>
                  <a:off x="4258" y="3445"/>
                  <a:ext cx="250" cy="2"/>
                </a:xfrm>
                <a:prstGeom prst="rect">
                  <a:avLst/>
                </a:prstGeom>
                <a:solidFill>
                  <a:srgbClr val="B3B3B3"/>
                </a:solidFill>
                <a:ln w="9525">
                  <a:noFill/>
                  <a:miter lim="800000"/>
                  <a:headEnd/>
                  <a:tailEnd/>
                </a:ln>
              </p:spPr>
              <p:txBody>
                <a:bodyPr>
                  <a:prstTxWarp prst="textNoShape">
                    <a:avLst/>
                  </a:prstTxWarp>
                </a:bodyPr>
                <a:lstStyle/>
                <a:p>
                  <a:endParaRPr lang="it-IT"/>
                </a:p>
              </p:txBody>
            </p:sp>
            <p:sp>
              <p:nvSpPr>
                <p:cNvPr id="1387899" name="Rectangle 379"/>
                <p:cNvSpPr>
                  <a:spLocks noChangeArrowheads="1"/>
                </p:cNvSpPr>
                <p:nvPr/>
              </p:nvSpPr>
              <p:spPr bwMode="auto">
                <a:xfrm>
                  <a:off x="4258" y="3447"/>
                  <a:ext cx="250" cy="1"/>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387900" name="Rectangle 380"/>
                <p:cNvSpPr>
                  <a:spLocks noChangeArrowheads="1"/>
                </p:cNvSpPr>
                <p:nvPr/>
              </p:nvSpPr>
              <p:spPr bwMode="auto">
                <a:xfrm>
                  <a:off x="4258" y="3448"/>
                  <a:ext cx="250" cy="2"/>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387901" name="Rectangle 381"/>
                <p:cNvSpPr>
                  <a:spLocks noChangeArrowheads="1"/>
                </p:cNvSpPr>
                <p:nvPr/>
              </p:nvSpPr>
              <p:spPr bwMode="auto">
                <a:xfrm>
                  <a:off x="4258" y="3450"/>
                  <a:ext cx="250" cy="2"/>
                </a:xfrm>
                <a:prstGeom prst="rect">
                  <a:avLst/>
                </a:prstGeom>
                <a:solidFill>
                  <a:srgbClr val="B1B1B1"/>
                </a:solidFill>
                <a:ln w="9525">
                  <a:noFill/>
                  <a:miter lim="800000"/>
                  <a:headEnd/>
                  <a:tailEnd/>
                </a:ln>
              </p:spPr>
              <p:txBody>
                <a:bodyPr>
                  <a:prstTxWarp prst="textNoShape">
                    <a:avLst/>
                  </a:prstTxWarp>
                </a:bodyPr>
                <a:lstStyle/>
                <a:p>
                  <a:endParaRPr lang="it-IT"/>
                </a:p>
              </p:txBody>
            </p:sp>
            <p:sp>
              <p:nvSpPr>
                <p:cNvPr id="1387902" name="Rectangle 382"/>
                <p:cNvSpPr>
                  <a:spLocks noChangeArrowheads="1"/>
                </p:cNvSpPr>
                <p:nvPr/>
              </p:nvSpPr>
              <p:spPr bwMode="auto">
                <a:xfrm>
                  <a:off x="4258" y="3452"/>
                  <a:ext cx="250" cy="1"/>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387903" name="Rectangle 383"/>
                <p:cNvSpPr>
                  <a:spLocks noChangeArrowheads="1"/>
                </p:cNvSpPr>
                <p:nvPr/>
              </p:nvSpPr>
              <p:spPr bwMode="auto">
                <a:xfrm>
                  <a:off x="4258" y="3453"/>
                  <a:ext cx="250" cy="2"/>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387904" name="Rectangle 384"/>
                <p:cNvSpPr>
                  <a:spLocks noChangeArrowheads="1"/>
                </p:cNvSpPr>
                <p:nvPr/>
              </p:nvSpPr>
              <p:spPr bwMode="auto">
                <a:xfrm>
                  <a:off x="4258" y="3455"/>
                  <a:ext cx="250" cy="1"/>
                </a:xfrm>
                <a:prstGeom prst="rect">
                  <a:avLst/>
                </a:prstGeom>
                <a:solidFill>
                  <a:srgbClr val="ADADAD"/>
                </a:solidFill>
                <a:ln w="9525">
                  <a:noFill/>
                  <a:miter lim="800000"/>
                  <a:headEnd/>
                  <a:tailEnd/>
                </a:ln>
              </p:spPr>
              <p:txBody>
                <a:bodyPr>
                  <a:prstTxWarp prst="textNoShape">
                    <a:avLst/>
                  </a:prstTxWarp>
                </a:bodyPr>
                <a:lstStyle/>
                <a:p>
                  <a:endParaRPr lang="it-IT"/>
                </a:p>
              </p:txBody>
            </p:sp>
            <p:sp>
              <p:nvSpPr>
                <p:cNvPr id="1387905" name="Rectangle 385"/>
                <p:cNvSpPr>
                  <a:spLocks noChangeArrowheads="1"/>
                </p:cNvSpPr>
                <p:nvPr/>
              </p:nvSpPr>
              <p:spPr bwMode="auto">
                <a:xfrm>
                  <a:off x="4258" y="3456"/>
                  <a:ext cx="250" cy="2"/>
                </a:xfrm>
                <a:prstGeom prst="rect">
                  <a:avLst/>
                </a:prstGeom>
                <a:solidFill>
                  <a:srgbClr val="ACACAC"/>
                </a:solidFill>
                <a:ln w="9525">
                  <a:noFill/>
                  <a:miter lim="800000"/>
                  <a:headEnd/>
                  <a:tailEnd/>
                </a:ln>
              </p:spPr>
              <p:txBody>
                <a:bodyPr>
                  <a:prstTxWarp prst="textNoShape">
                    <a:avLst/>
                  </a:prstTxWarp>
                </a:bodyPr>
                <a:lstStyle/>
                <a:p>
                  <a:endParaRPr lang="it-IT"/>
                </a:p>
              </p:txBody>
            </p:sp>
            <p:sp>
              <p:nvSpPr>
                <p:cNvPr id="1387906" name="Rectangle 386"/>
                <p:cNvSpPr>
                  <a:spLocks noChangeArrowheads="1"/>
                </p:cNvSpPr>
                <p:nvPr/>
              </p:nvSpPr>
              <p:spPr bwMode="auto">
                <a:xfrm>
                  <a:off x="4258" y="3458"/>
                  <a:ext cx="250" cy="2"/>
                </a:xfrm>
                <a:prstGeom prst="rect">
                  <a:avLst/>
                </a:prstGeom>
                <a:solidFill>
                  <a:srgbClr val="ABABAB"/>
                </a:solidFill>
                <a:ln w="9525">
                  <a:noFill/>
                  <a:miter lim="800000"/>
                  <a:headEnd/>
                  <a:tailEnd/>
                </a:ln>
              </p:spPr>
              <p:txBody>
                <a:bodyPr>
                  <a:prstTxWarp prst="textNoShape">
                    <a:avLst/>
                  </a:prstTxWarp>
                </a:bodyPr>
                <a:lstStyle/>
                <a:p>
                  <a:endParaRPr lang="it-IT"/>
                </a:p>
              </p:txBody>
            </p:sp>
            <p:sp>
              <p:nvSpPr>
                <p:cNvPr id="1387907" name="Rectangle 387"/>
                <p:cNvSpPr>
                  <a:spLocks noChangeArrowheads="1"/>
                </p:cNvSpPr>
                <p:nvPr/>
              </p:nvSpPr>
              <p:spPr bwMode="auto">
                <a:xfrm>
                  <a:off x="4258" y="3460"/>
                  <a:ext cx="250" cy="1"/>
                </a:xfrm>
                <a:prstGeom prst="rect">
                  <a:avLst/>
                </a:prstGeom>
                <a:solidFill>
                  <a:srgbClr val="AAAAAA"/>
                </a:solidFill>
                <a:ln w="9525">
                  <a:noFill/>
                  <a:miter lim="800000"/>
                  <a:headEnd/>
                  <a:tailEnd/>
                </a:ln>
              </p:spPr>
              <p:txBody>
                <a:bodyPr>
                  <a:prstTxWarp prst="textNoShape">
                    <a:avLst/>
                  </a:prstTxWarp>
                </a:bodyPr>
                <a:lstStyle/>
                <a:p>
                  <a:endParaRPr lang="it-IT"/>
                </a:p>
              </p:txBody>
            </p:sp>
            <p:sp>
              <p:nvSpPr>
                <p:cNvPr id="1387908" name="Rectangle 388"/>
                <p:cNvSpPr>
                  <a:spLocks noChangeArrowheads="1"/>
                </p:cNvSpPr>
                <p:nvPr/>
              </p:nvSpPr>
              <p:spPr bwMode="auto">
                <a:xfrm>
                  <a:off x="4258" y="3461"/>
                  <a:ext cx="250" cy="2"/>
                </a:xfrm>
                <a:prstGeom prst="rect">
                  <a:avLst/>
                </a:prstGeom>
                <a:solidFill>
                  <a:srgbClr val="A9A9A9"/>
                </a:solidFill>
                <a:ln w="9525">
                  <a:noFill/>
                  <a:miter lim="800000"/>
                  <a:headEnd/>
                  <a:tailEnd/>
                </a:ln>
              </p:spPr>
              <p:txBody>
                <a:bodyPr>
                  <a:prstTxWarp prst="textNoShape">
                    <a:avLst/>
                  </a:prstTxWarp>
                </a:bodyPr>
                <a:lstStyle/>
                <a:p>
                  <a:endParaRPr lang="it-IT"/>
                </a:p>
              </p:txBody>
            </p:sp>
            <p:sp>
              <p:nvSpPr>
                <p:cNvPr id="1387909" name="Rectangle 389"/>
                <p:cNvSpPr>
                  <a:spLocks noChangeArrowheads="1"/>
                </p:cNvSpPr>
                <p:nvPr/>
              </p:nvSpPr>
              <p:spPr bwMode="auto">
                <a:xfrm>
                  <a:off x="4258" y="3463"/>
                  <a:ext cx="250" cy="1"/>
                </a:xfrm>
                <a:prstGeom prst="rect">
                  <a:avLst/>
                </a:prstGeom>
                <a:solidFill>
                  <a:srgbClr val="A7A7A7"/>
                </a:solidFill>
                <a:ln w="9525">
                  <a:noFill/>
                  <a:miter lim="800000"/>
                  <a:headEnd/>
                  <a:tailEnd/>
                </a:ln>
              </p:spPr>
              <p:txBody>
                <a:bodyPr>
                  <a:prstTxWarp prst="textNoShape">
                    <a:avLst/>
                  </a:prstTxWarp>
                </a:bodyPr>
                <a:lstStyle/>
                <a:p>
                  <a:endParaRPr lang="it-IT"/>
                </a:p>
              </p:txBody>
            </p:sp>
            <p:sp>
              <p:nvSpPr>
                <p:cNvPr id="1387910" name="Rectangle 390"/>
                <p:cNvSpPr>
                  <a:spLocks noChangeArrowheads="1"/>
                </p:cNvSpPr>
                <p:nvPr/>
              </p:nvSpPr>
              <p:spPr bwMode="auto">
                <a:xfrm>
                  <a:off x="4258" y="3464"/>
                  <a:ext cx="250" cy="2"/>
                </a:xfrm>
                <a:prstGeom prst="rect">
                  <a:avLst/>
                </a:prstGeom>
                <a:solidFill>
                  <a:srgbClr val="A6A6A6"/>
                </a:solidFill>
                <a:ln w="9525">
                  <a:noFill/>
                  <a:miter lim="800000"/>
                  <a:headEnd/>
                  <a:tailEnd/>
                </a:ln>
              </p:spPr>
              <p:txBody>
                <a:bodyPr>
                  <a:prstTxWarp prst="textNoShape">
                    <a:avLst/>
                  </a:prstTxWarp>
                </a:bodyPr>
                <a:lstStyle/>
                <a:p>
                  <a:endParaRPr lang="it-IT"/>
                </a:p>
              </p:txBody>
            </p:sp>
            <p:sp>
              <p:nvSpPr>
                <p:cNvPr id="1387911" name="Rectangle 391"/>
                <p:cNvSpPr>
                  <a:spLocks noChangeArrowheads="1"/>
                </p:cNvSpPr>
                <p:nvPr/>
              </p:nvSpPr>
              <p:spPr bwMode="auto">
                <a:xfrm>
                  <a:off x="4258" y="3466"/>
                  <a:ext cx="250" cy="2"/>
                </a:xfrm>
                <a:prstGeom prst="rect">
                  <a:avLst/>
                </a:prstGeom>
                <a:solidFill>
                  <a:srgbClr val="A5A5A5"/>
                </a:solidFill>
                <a:ln w="9525">
                  <a:noFill/>
                  <a:miter lim="800000"/>
                  <a:headEnd/>
                  <a:tailEnd/>
                </a:ln>
              </p:spPr>
              <p:txBody>
                <a:bodyPr>
                  <a:prstTxWarp prst="textNoShape">
                    <a:avLst/>
                  </a:prstTxWarp>
                </a:bodyPr>
                <a:lstStyle/>
                <a:p>
                  <a:endParaRPr lang="it-IT"/>
                </a:p>
              </p:txBody>
            </p:sp>
            <p:sp>
              <p:nvSpPr>
                <p:cNvPr id="1387912" name="Rectangle 392"/>
                <p:cNvSpPr>
                  <a:spLocks noChangeArrowheads="1"/>
                </p:cNvSpPr>
                <p:nvPr/>
              </p:nvSpPr>
              <p:spPr bwMode="auto">
                <a:xfrm>
                  <a:off x="4258" y="3468"/>
                  <a:ext cx="250" cy="1"/>
                </a:xfrm>
                <a:prstGeom prst="rect">
                  <a:avLst/>
                </a:prstGeom>
                <a:solidFill>
                  <a:srgbClr val="A4A4A4"/>
                </a:solidFill>
                <a:ln w="9525">
                  <a:noFill/>
                  <a:miter lim="800000"/>
                  <a:headEnd/>
                  <a:tailEnd/>
                </a:ln>
              </p:spPr>
              <p:txBody>
                <a:bodyPr>
                  <a:prstTxWarp prst="textNoShape">
                    <a:avLst/>
                  </a:prstTxWarp>
                </a:bodyPr>
                <a:lstStyle/>
                <a:p>
                  <a:endParaRPr lang="it-IT"/>
                </a:p>
              </p:txBody>
            </p:sp>
            <p:sp>
              <p:nvSpPr>
                <p:cNvPr id="1387913" name="Rectangle 393"/>
                <p:cNvSpPr>
                  <a:spLocks noChangeArrowheads="1"/>
                </p:cNvSpPr>
                <p:nvPr/>
              </p:nvSpPr>
              <p:spPr bwMode="auto">
                <a:xfrm>
                  <a:off x="4258" y="3469"/>
                  <a:ext cx="250" cy="2"/>
                </a:xfrm>
                <a:prstGeom prst="rect">
                  <a:avLst/>
                </a:prstGeom>
                <a:solidFill>
                  <a:srgbClr val="A2A2A2"/>
                </a:solidFill>
                <a:ln w="9525">
                  <a:noFill/>
                  <a:miter lim="800000"/>
                  <a:headEnd/>
                  <a:tailEnd/>
                </a:ln>
              </p:spPr>
              <p:txBody>
                <a:bodyPr>
                  <a:prstTxWarp prst="textNoShape">
                    <a:avLst/>
                  </a:prstTxWarp>
                </a:bodyPr>
                <a:lstStyle/>
                <a:p>
                  <a:endParaRPr lang="it-IT"/>
                </a:p>
              </p:txBody>
            </p:sp>
            <p:sp>
              <p:nvSpPr>
                <p:cNvPr id="1387914" name="Rectangle 394"/>
                <p:cNvSpPr>
                  <a:spLocks noChangeArrowheads="1"/>
                </p:cNvSpPr>
                <p:nvPr/>
              </p:nvSpPr>
              <p:spPr bwMode="auto">
                <a:xfrm>
                  <a:off x="4258" y="3471"/>
                  <a:ext cx="250" cy="1"/>
                </a:xfrm>
                <a:prstGeom prst="rect">
                  <a:avLst/>
                </a:prstGeom>
                <a:solidFill>
                  <a:srgbClr val="A1A1A1"/>
                </a:solidFill>
                <a:ln w="9525">
                  <a:noFill/>
                  <a:miter lim="800000"/>
                  <a:headEnd/>
                  <a:tailEnd/>
                </a:ln>
              </p:spPr>
              <p:txBody>
                <a:bodyPr>
                  <a:prstTxWarp prst="textNoShape">
                    <a:avLst/>
                  </a:prstTxWarp>
                </a:bodyPr>
                <a:lstStyle/>
                <a:p>
                  <a:endParaRPr lang="it-IT"/>
                </a:p>
              </p:txBody>
            </p:sp>
            <p:sp>
              <p:nvSpPr>
                <p:cNvPr id="1387915" name="Rectangle 395"/>
                <p:cNvSpPr>
                  <a:spLocks noChangeArrowheads="1"/>
                </p:cNvSpPr>
                <p:nvPr/>
              </p:nvSpPr>
              <p:spPr bwMode="auto">
                <a:xfrm>
                  <a:off x="4258" y="3472"/>
                  <a:ext cx="250" cy="2"/>
                </a:xfrm>
                <a:prstGeom prst="rect">
                  <a:avLst/>
                </a:prstGeom>
                <a:solidFill>
                  <a:srgbClr val="9F9F9F"/>
                </a:solidFill>
                <a:ln w="9525">
                  <a:noFill/>
                  <a:miter lim="800000"/>
                  <a:headEnd/>
                  <a:tailEnd/>
                </a:ln>
              </p:spPr>
              <p:txBody>
                <a:bodyPr>
                  <a:prstTxWarp prst="textNoShape">
                    <a:avLst/>
                  </a:prstTxWarp>
                </a:bodyPr>
                <a:lstStyle/>
                <a:p>
                  <a:endParaRPr lang="it-IT"/>
                </a:p>
              </p:txBody>
            </p:sp>
            <p:sp>
              <p:nvSpPr>
                <p:cNvPr id="1387916" name="Rectangle 396"/>
                <p:cNvSpPr>
                  <a:spLocks noChangeArrowheads="1"/>
                </p:cNvSpPr>
                <p:nvPr/>
              </p:nvSpPr>
              <p:spPr bwMode="auto">
                <a:xfrm>
                  <a:off x="4258" y="3474"/>
                  <a:ext cx="250" cy="2"/>
                </a:xfrm>
                <a:prstGeom prst="rect">
                  <a:avLst/>
                </a:prstGeom>
                <a:solidFill>
                  <a:srgbClr val="9E9E9E"/>
                </a:solidFill>
                <a:ln w="9525">
                  <a:noFill/>
                  <a:miter lim="800000"/>
                  <a:headEnd/>
                  <a:tailEnd/>
                </a:ln>
              </p:spPr>
              <p:txBody>
                <a:bodyPr>
                  <a:prstTxWarp prst="textNoShape">
                    <a:avLst/>
                  </a:prstTxWarp>
                </a:bodyPr>
                <a:lstStyle/>
                <a:p>
                  <a:endParaRPr lang="it-IT"/>
                </a:p>
              </p:txBody>
            </p:sp>
            <p:sp>
              <p:nvSpPr>
                <p:cNvPr id="1387917" name="Rectangle 397"/>
                <p:cNvSpPr>
                  <a:spLocks noChangeArrowheads="1"/>
                </p:cNvSpPr>
                <p:nvPr/>
              </p:nvSpPr>
              <p:spPr bwMode="auto">
                <a:xfrm>
                  <a:off x="4258" y="3476"/>
                  <a:ext cx="250" cy="1"/>
                </a:xfrm>
                <a:prstGeom prst="rect">
                  <a:avLst/>
                </a:prstGeom>
                <a:solidFill>
                  <a:srgbClr val="9C9C9C"/>
                </a:solidFill>
                <a:ln w="9525">
                  <a:noFill/>
                  <a:miter lim="800000"/>
                  <a:headEnd/>
                  <a:tailEnd/>
                </a:ln>
              </p:spPr>
              <p:txBody>
                <a:bodyPr>
                  <a:prstTxWarp prst="textNoShape">
                    <a:avLst/>
                  </a:prstTxWarp>
                </a:bodyPr>
                <a:lstStyle/>
                <a:p>
                  <a:endParaRPr lang="it-IT"/>
                </a:p>
              </p:txBody>
            </p:sp>
            <p:sp>
              <p:nvSpPr>
                <p:cNvPr id="1387918" name="Rectangle 398"/>
                <p:cNvSpPr>
                  <a:spLocks noChangeArrowheads="1"/>
                </p:cNvSpPr>
                <p:nvPr/>
              </p:nvSpPr>
              <p:spPr bwMode="auto">
                <a:xfrm>
                  <a:off x="4258" y="3477"/>
                  <a:ext cx="250" cy="2"/>
                </a:xfrm>
                <a:prstGeom prst="rect">
                  <a:avLst/>
                </a:prstGeom>
                <a:solidFill>
                  <a:srgbClr val="9A9A9A"/>
                </a:solidFill>
                <a:ln w="9525">
                  <a:noFill/>
                  <a:miter lim="800000"/>
                  <a:headEnd/>
                  <a:tailEnd/>
                </a:ln>
              </p:spPr>
              <p:txBody>
                <a:bodyPr>
                  <a:prstTxWarp prst="textNoShape">
                    <a:avLst/>
                  </a:prstTxWarp>
                </a:bodyPr>
                <a:lstStyle/>
                <a:p>
                  <a:endParaRPr lang="it-IT"/>
                </a:p>
              </p:txBody>
            </p:sp>
            <p:sp>
              <p:nvSpPr>
                <p:cNvPr id="1387919" name="Rectangle 399"/>
                <p:cNvSpPr>
                  <a:spLocks noChangeArrowheads="1"/>
                </p:cNvSpPr>
                <p:nvPr/>
              </p:nvSpPr>
              <p:spPr bwMode="auto">
                <a:xfrm>
                  <a:off x="4258" y="3479"/>
                  <a:ext cx="250" cy="1"/>
                </a:xfrm>
                <a:prstGeom prst="rect">
                  <a:avLst/>
                </a:prstGeom>
                <a:solidFill>
                  <a:srgbClr val="999999"/>
                </a:solidFill>
                <a:ln w="9525">
                  <a:noFill/>
                  <a:miter lim="800000"/>
                  <a:headEnd/>
                  <a:tailEnd/>
                </a:ln>
              </p:spPr>
              <p:txBody>
                <a:bodyPr>
                  <a:prstTxWarp prst="textNoShape">
                    <a:avLst/>
                  </a:prstTxWarp>
                </a:bodyPr>
                <a:lstStyle/>
                <a:p>
                  <a:endParaRPr lang="it-IT"/>
                </a:p>
              </p:txBody>
            </p:sp>
            <p:sp>
              <p:nvSpPr>
                <p:cNvPr id="1387920" name="Rectangle 400"/>
                <p:cNvSpPr>
                  <a:spLocks noChangeArrowheads="1"/>
                </p:cNvSpPr>
                <p:nvPr/>
              </p:nvSpPr>
              <p:spPr bwMode="auto">
                <a:xfrm>
                  <a:off x="4258" y="3480"/>
                  <a:ext cx="250" cy="2"/>
                </a:xfrm>
                <a:prstGeom prst="rect">
                  <a:avLst/>
                </a:prstGeom>
                <a:solidFill>
                  <a:srgbClr val="979797"/>
                </a:solidFill>
                <a:ln w="9525">
                  <a:noFill/>
                  <a:miter lim="800000"/>
                  <a:headEnd/>
                  <a:tailEnd/>
                </a:ln>
              </p:spPr>
              <p:txBody>
                <a:bodyPr>
                  <a:prstTxWarp prst="textNoShape">
                    <a:avLst/>
                  </a:prstTxWarp>
                </a:bodyPr>
                <a:lstStyle/>
                <a:p>
                  <a:endParaRPr lang="it-IT"/>
                </a:p>
              </p:txBody>
            </p:sp>
            <p:sp>
              <p:nvSpPr>
                <p:cNvPr id="1387921" name="Rectangle 401"/>
                <p:cNvSpPr>
                  <a:spLocks noChangeArrowheads="1"/>
                </p:cNvSpPr>
                <p:nvPr/>
              </p:nvSpPr>
              <p:spPr bwMode="auto">
                <a:xfrm>
                  <a:off x="4258" y="3482"/>
                  <a:ext cx="250" cy="2"/>
                </a:xfrm>
                <a:prstGeom prst="rect">
                  <a:avLst/>
                </a:prstGeom>
                <a:solidFill>
                  <a:srgbClr val="969696"/>
                </a:solidFill>
                <a:ln w="9525">
                  <a:noFill/>
                  <a:miter lim="800000"/>
                  <a:headEnd/>
                  <a:tailEnd/>
                </a:ln>
              </p:spPr>
              <p:txBody>
                <a:bodyPr>
                  <a:prstTxWarp prst="textNoShape">
                    <a:avLst/>
                  </a:prstTxWarp>
                </a:bodyPr>
                <a:lstStyle/>
                <a:p>
                  <a:endParaRPr lang="it-IT"/>
                </a:p>
              </p:txBody>
            </p:sp>
            <p:sp>
              <p:nvSpPr>
                <p:cNvPr id="1387922" name="Rectangle 402"/>
                <p:cNvSpPr>
                  <a:spLocks noChangeArrowheads="1"/>
                </p:cNvSpPr>
                <p:nvPr/>
              </p:nvSpPr>
              <p:spPr bwMode="auto">
                <a:xfrm>
                  <a:off x="4258" y="3484"/>
                  <a:ext cx="250" cy="1"/>
                </a:xfrm>
                <a:prstGeom prst="rect">
                  <a:avLst/>
                </a:prstGeom>
                <a:solidFill>
                  <a:srgbClr val="949494"/>
                </a:solidFill>
                <a:ln w="9525">
                  <a:noFill/>
                  <a:miter lim="800000"/>
                  <a:headEnd/>
                  <a:tailEnd/>
                </a:ln>
              </p:spPr>
              <p:txBody>
                <a:bodyPr>
                  <a:prstTxWarp prst="textNoShape">
                    <a:avLst/>
                  </a:prstTxWarp>
                </a:bodyPr>
                <a:lstStyle/>
                <a:p>
                  <a:endParaRPr lang="it-IT"/>
                </a:p>
              </p:txBody>
            </p:sp>
            <p:sp>
              <p:nvSpPr>
                <p:cNvPr id="1387923" name="Rectangle 403"/>
                <p:cNvSpPr>
                  <a:spLocks noChangeArrowheads="1"/>
                </p:cNvSpPr>
                <p:nvPr/>
              </p:nvSpPr>
              <p:spPr bwMode="auto">
                <a:xfrm>
                  <a:off x="4258" y="3485"/>
                  <a:ext cx="250" cy="2"/>
                </a:xfrm>
                <a:prstGeom prst="rect">
                  <a:avLst/>
                </a:prstGeom>
                <a:solidFill>
                  <a:srgbClr val="939393"/>
                </a:solidFill>
                <a:ln w="9525">
                  <a:noFill/>
                  <a:miter lim="800000"/>
                  <a:headEnd/>
                  <a:tailEnd/>
                </a:ln>
              </p:spPr>
              <p:txBody>
                <a:bodyPr>
                  <a:prstTxWarp prst="textNoShape">
                    <a:avLst/>
                  </a:prstTxWarp>
                </a:bodyPr>
                <a:lstStyle/>
                <a:p>
                  <a:endParaRPr lang="it-IT"/>
                </a:p>
              </p:txBody>
            </p:sp>
            <p:sp>
              <p:nvSpPr>
                <p:cNvPr id="1387924" name="Rectangle 404"/>
                <p:cNvSpPr>
                  <a:spLocks noChangeArrowheads="1"/>
                </p:cNvSpPr>
                <p:nvPr/>
              </p:nvSpPr>
              <p:spPr bwMode="auto">
                <a:xfrm>
                  <a:off x="4258" y="3487"/>
                  <a:ext cx="250" cy="1"/>
                </a:xfrm>
                <a:prstGeom prst="rect">
                  <a:avLst/>
                </a:prstGeom>
                <a:solidFill>
                  <a:srgbClr val="919191"/>
                </a:solidFill>
                <a:ln w="9525">
                  <a:noFill/>
                  <a:miter lim="800000"/>
                  <a:headEnd/>
                  <a:tailEnd/>
                </a:ln>
              </p:spPr>
              <p:txBody>
                <a:bodyPr>
                  <a:prstTxWarp prst="textNoShape">
                    <a:avLst/>
                  </a:prstTxWarp>
                </a:bodyPr>
                <a:lstStyle/>
                <a:p>
                  <a:endParaRPr lang="it-IT"/>
                </a:p>
              </p:txBody>
            </p:sp>
            <p:sp>
              <p:nvSpPr>
                <p:cNvPr id="1387925" name="Rectangle 405"/>
                <p:cNvSpPr>
                  <a:spLocks noChangeArrowheads="1"/>
                </p:cNvSpPr>
                <p:nvPr/>
              </p:nvSpPr>
              <p:spPr bwMode="auto">
                <a:xfrm>
                  <a:off x="4258" y="3488"/>
                  <a:ext cx="250" cy="2"/>
                </a:xfrm>
                <a:prstGeom prst="rect">
                  <a:avLst/>
                </a:prstGeom>
                <a:solidFill>
                  <a:srgbClr val="909090"/>
                </a:solidFill>
                <a:ln w="9525">
                  <a:noFill/>
                  <a:miter lim="800000"/>
                  <a:headEnd/>
                  <a:tailEnd/>
                </a:ln>
              </p:spPr>
              <p:txBody>
                <a:bodyPr>
                  <a:prstTxWarp prst="textNoShape">
                    <a:avLst/>
                  </a:prstTxWarp>
                </a:bodyPr>
                <a:lstStyle/>
                <a:p>
                  <a:endParaRPr lang="it-IT"/>
                </a:p>
              </p:txBody>
            </p:sp>
            <p:sp>
              <p:nvSpPr>
                <p:cNvPr id="1387926" name="Rectangle 406"/>
                <p:cNvSpPr>
                  <a:spLocks noChangeArrowheads="1"/>
                </p:cNvSpPr>
                <p:nvPr/>
              </p:nvSpPr>
              <p:spPr bwMode="auto">
                <a:xfrm>
                  <a:off x="4258" y="3490"/>
                  <a:ext cx="250" cy="2"/>
                </a:xfrm>
                <a:prstGeom prst="rect">
                  <a:avLst/>
                </a:prstGeom>
                <a:solidFill>
                  <a:srgbClr val="8E8E8E"/>
                </a:solidFill>
                <a:ln w="9525">
                  <a:noFill/>
                  <a:miter lim="800000"/>
                  <a:headEnd/>
                  <a:tailEnd/>
                </a:ln>
              </p:spPr>
              <p:txBody>
                <a:bodyPr>
                  <a:prstTxWarp prst="textNoShape">
                    <a:avLst/>
                  </a:prstTxWarp>
                </a:bodyPr>
                <a:lstStyle/>
                <a:p>
                  <a:endParaRPr lang="it-IT"/>
                </a:p>
              </p:txBody>
            </p:sp>
            <p:sp>
              <p:nvSpPr>
                <p:cNvPr id="1387927" name="Rectangle 407"/>
                <p:cNvSpPr>
                  <a:spLocks noChangeArrowheads="1"/>
                </p:cNvSpPr>
                <p:nvPr/>
              </p:nvSpPr>
              <p:spPr bwMode="auto">
                <a:xfrm>
                  <a:off x="4258" y="3492"/>
                  <a:ext cx="250" cy="1"/>
                </a:xfrm>
                <a:prstGeom prst="rect">
                  <a:avLst/>
                </a:prstGeom>
                <a:solidFill>
                  <a:srgbClr val="8C8C8C"/>
                </a:solidFill>
                <a:ln w="9525">
                  <a:noFill/>
                  <a:miter lim="800000"/>
                  <a:headEnd/>
                  <a:tailEnd/>
                </a:ln>
              </p:spPr>
              <p:txBody>
                <a:bodyPr>
                  <a:prstTxWarp prst="textNoShape">
                    <a:avLst/>
                  </a:prstTxWarp>
                </a:bodyPr>
                <a:lstStyle/>
                <a:p>
                  <a:endParaRPr lang="it-IT"/>
                </a:p>
              </p:txBody>
            </p:sp>
            <p:sp>
              <p:nvSpPr>
                <p:cNvPr id="1387928" name="Rectangle 408"/>
                <p:cNvSpPr>
                  <a:spLocks noChangeArrowheads="1"/>
                </p:cNvSpPr>
                <p:nvPr/>
              </p:nvSpPr>
              <p:spPr bwMode="auto">
                <a:xfrm>
                  <a:off x="4258" y="3493"/>
                  <a:ext cx="250" cy="2"/>
                </a:xfrm>
                <a:prstGeom prst="rect">
                  <a:avLst/>
                </a:prstGeom>
                <a:solidFill>
                  <a:srgbClr val="8A8A8A"/>
                </a:solidFill>
                <a:ln w="9525">
                  <a:noFill/>
                  <a:miter lim="800000"/>
                  <a:headEnd/>
                  <a:tailEnd/>
                </a:ln>
              </p:spPr>
              <p:txBody>
                <a:bodyPr>
                  <a:prstTxWarp prst="textNoShape">
                    <a:avLst/>
                  </a:prstTxWarp>
                </a:bodyPr>
                <a:lstStyle/>
                <a:p>
                  <a:endParaRPr lang="it-IT"/>
                </a:p>
              </p:txBody>
            </p:sp>
            <p:sp>
              <p:nvSpPr>
                <p:cNvPr id="1387929" name="Rectangle 409"/>
                <p:cNvSpPr>
                  <a:spLocks noChangeArrowheads="1"/>
                </p:cNvSpPr>
                <p:nvPr/>
              </p:nvSpPr>
              <p:spPr bwMode="auto">
                <a:xfrm>
                  <a:off x="4258" y="3495"/>
                  <a:ext cx="250" cy="2"/>
                </a:xfrm>
                <a:prstGeom prst="rect">
                  <a:avLst/>
                </a:prstGeom>
                <a:solidFill>
                  <a:srgbClr val="888888"/>
                </a:solidFill>
                <a:ln w="9525">
                  <a:noFill/>
                  <a:miter lim="800000"/>
                  <a:headEnd/>
                  <a:tailEnd/>
                </a:ln>
              </p:spPr>
              <p:txBody>
                <a:bodyPr>
                  <a:prstTxWarp prst="textNoShape">
                    <a:avLst/>
                  </a:prstTxWarp>
                </a:bodyPr>
                <a:lstStyle/>
                <a:p>
                  <a:endParaRPr lang="it-IT"/>
                </a:p>
              </p:txBody>
            </p:sp>
            <p:sp>
              <p:nvSpPr>
                <p:cNvPr id="1387930" name="Rectangle 410"/>
                <p:cNvSpPr>
                  <a:spLocks noChangeArrowheads="1"/>
                </p:cNvSpPr>
                <p:nvPr/>
              </p:nvSpPr>
              <p:spPr bwMode="auto">
                <a:xfrm>
                  <a:off x="4258" y="3497"/>
                  <a:ext cx="250" cy="1"/>
                </a:xfrm>
                <a:prstGeom prst="rect">
                  <a:avLst/>
                </a:prstGeom>
                <a:solidFill>
                  <a:srgbClr val="878787"/>
                </a:solidFill>
                <a:ln w="9525">
                  <a:noFill/>
                  <a:miter lim="800000"/>
                  <a:headEnd/>
                  <a:tailEnd/>
                </a:ln>
              </p:spPr>
              <p:txBody>
                <a:bodyPr>
                  <a:prstTxWarp prst="textNoShape">
                    <a:avLst/>
                  </a:prstTxWarp>
                </a:bodyPr>
                <a:lstStyle/>
                <a:p>
                  <a:endParaRPr lang="it-IT"/>
                </a:p>
              </p:txBody>
            </p:sp>
            <p:sp>
              <p:nvSpPr>
                <p:cNvPr id="1387931" name="Rectangle 411"/>
                <p:cNvSpPr>
                  <a:spLocks noChangeArrowheads="1"/>
                </p:cNvSpPr>
                <p:nvPr/>
              </p:nvSpPr>
              <p:spPr bwMode="auto">
                <a:xfrm>
                  <a:off x="4258" y="3498"/>
                  <a:ext cx="250" cy="2"/>
                </a:xfrm>
                <a:prstGeom prst="rect">
                  <a:avLst/>
                </a:prstGeom>
                <a:solidFill>
                  <a:srgbClr val="858585"/>
                </a:solidFill>
                <a:ln w="9525">
                  <a:noFill/>
                  <a:miter lim="800000"/>
                  <a:headEnd/>
                  <a:tailEnd/>
                </a:ln>
              </p:spPr>
              <p:txBody>
                <a:bodyPr>
                  <a:prstTxWarp prst="textNoShape">
                    <a:avLst/>
                  </a:prstTxWarp>
                </a:bodyPr>
                <a:lstStyle/>
                <a:p>
                  <a:endParaRPr lang="it-IT"/>
                </a:p>
              </p:txBody>
            </p:sp>
            <p:sp>
              <p:nvSpPr>
                <p:cNvPr id="1387932" name="Rectangle 412"/>
                <p:cNvSpPr>
                  <a:spLocks noChangeArrowheads="1"/>
                </p:cNvSpPr>
                <p:nvPr/>
              </p:nvSpPr>
              <p:spPr bwMode="auto">
                <a:xfrm>
                  <a:off x="4258" y="3500"/>
                  <a:ext cx="250" cy="1"/>
                </a:xfrm>
                <a:prstGeom prst="rect">
                  <a:avLst/>
                </a:prstGeom>
                <a:solidFill>
                  <a:srgbClr val="848484"/>
                </a:solidFill>
                <a:ln w="9525">
                  <a:noFill/>
                  <a:miter lim="800000"/>
                  <a:headEnd/>
                  <a:tailEnd/>
                </a:ln>
              </p:spPr>
              <p:txBody>
                <a:bodyPr>
                  <a:prstTxWarp prst="textNoShape">
                    <a:avLst/>
                  </a:prstTxWarp>
                </a:bodyPr>
                <a:lstStyle/>
                <a:p>
                  <a:endParaRPr lang="it-IT"/>
                </a:p>
              </p:txBody>
            </p:sp>
            <p:sp>
              <p:nvSpPr>
                <p:cNvPr id="1387933" name="Rectangle 413"/>
                <p:cNvSpPr>
                  <a:spLocks noChangeArrowheads="1"/>
                </p:cNvSpPr>
                <p:nvPr/>
              </p:nvSpPr>
              <p:spPr bwMode="auto">
                <a:xfrm>
                  <a:off x="4258" y="3501"/>
                  <a:ext cx="250" cy="2"/>
                </a:xfrm>
                <a:prstGeom prst="rect">
                  <a:avLst/>
                </a:prstGeom>
                <a:solidFill>
                  <a:srgbClr val="828282"/>
                </a:solidFill>
                <a:ln w="9525">
                  <a:noFill/>
                  <a:miter lim="800000"/>
                  <a:headEnd/>
                  <a:tailEnd/>
                </a:ln>
              </p:spPr>
              <p:txBody>
                <a:bodyPr>
                  <a:prstTxWarp prst="textNoShape">
                    <a:avLst/>
                  </a:prstTxWarp>
                </a:bodyPr>
                <a:lstStyle/>
                <a:p>
                  <a:endParaRPr lang="it-IT"/>
                </a:p>
              </p:txBody>
            </p:sp>
            <p:sp>
              <p:nvSpPr>
                <p:cNvPr id="1387934" name="Rectangle 414"/>
                <p:cNvSpPr>
                  <a:spLocks noChangeArrowheads="1"/>
                </p:cNvSpPr>
                <p:nvPr/>
              </p:nvSpPr>
              <p:spPr bwMode="auto">
                <a:xfrm>
                  <a:off x="4258" y="3503"/>
                  <a:ext cx="250" cy="2"/>
                </a:xfrm>
                <a:prstGeom prst="rect">
                  <a:avLst/>
                </a:prstGeom>
                <a:solidFill>
                  <a:srgbClr val="808080"/>
                </a:solidFill>
                <a:ln w="9525">
                  <a:noFill/>
                  <a:miter lim="800000"/>
                  <a:headEnd/>
                  <a:tailEnd/>
                </a:ln>
              </p:spPr>
              <p:txBody>
                <a:bodyPr>
                  <a:prstTxWarp prst="textNoShape">
                    <a:avLst/>
                  </a:prstTxWarp>
                </a:bodyPr>
                <a:lstStyle/>
                <a:p>
                  <a:endParaRPr lang="it-IT"/>
                </a:p>
              </p:txBody>
            </p:sp>
            <p:sp>
              <p:nvSpPr>
                <p:cNvPr id="1387935" name="Rectangle 415"/>
                <p:cNvSpPr>
                  <a:spLocks noChangeArrowheads="1"/>
                </p:cNvSpPr>
                <p:nvPr/>
              </p:nvSpPr>
              <p:spPr bwMode="auto">
                <a:xfrm>
                  <a:off x="4258" y="3505"/>
                  <a:ext cx="250" cy="1"/>
                </a:xfrm>
                <a:prstGeom prst="rect">
                  <a:avLst/>
                </a:prstGeom>
                <a:solidFill>
                  <a:srgbClr val="7F7F7F"/>
                </a:solidFill>
                <a:ln w="9525">
                  <a:noFill/>
                  <a:miter lim="800000"/>
                  <a:headEnd/>
                  <a:tailEnd/>
                </a:ln>
              </p:spPr>
              <p:txBody>
                <a:bodyPr>
                  <a:prstTxWarp prst="textNoShape">
                    <a:avLst/>
                  </a:prstTxWarp>
                </a:bodyPr>
                <a:lstStyle/>
                <a:p>
                  <a:endParaRPr lang="it-IT"/>
                </a:p>
              </p:txBody>
            </p:sp>
            <p:sp>
              <p:nvSpPr>
                <p:cNvPr id="1387936" name="Rectangle 416"/>
                <p:cNvSpPr>
                  <a:spLocks noChangeArrowheads="1"/>
                </p:cNvSpPr>
                <p:nvPr/>
              </p:nvSpPr>
              <p:spPr bwMode="auto">
                <a:xfrm>
                  <a:off x="4258" y="3506"/>
                  <a:ext cx="250" cy="2"/>
                </a:xfrm>
                <a:prstGeom prst="rect">
                  <a:avLst/>
                </a:prstGeom>
                <a:solidFill>
                  <a:srgbClr val="7D7D7D"/>
                </a:solidFill>
                <a:ln w="9525">
                  <a:noFill/>
                  <a:miter lim="800000"/>
                  <a:headEnd/>
                  <a:tailEnd/>
                </a:ln>
              </p:spPr>
              <p:txBody>
                <a:bodyPr>
                  <a:prstTxWarp prst="textNoShape">
                    <a:avLst/>
                  </a:prstTxWarp>
                </a:bodyPr>
                <a:lstStyle/>
                <a:p>
                  <a:endParaRPr lang="it-IT"/>
                </a:p>
              </p:txBody>
            </p:sp>
            <p:sp>
              <p:nvSpPr>
                <p:cNvPr id="1387937" name="Rectangle 417"/>
                <p:cNvSpPr>
                  <a:spLocks noChangeArrowheads="1"/>
                </p:cNvSpPr>
                <p:nvPr/>
              </p:nvSpPr>
              <p:spPr bwMode="auto">
                <a:xfrm>
                  <a:off x="4258" y="3508"/>
                  <a:ext cx="250" cy="1"/>
                </a:xfrm>
                <a:prstGeom prst="rect">
                  <a:avLst/>
                </a:prstGeom>
                <a:solidFill>
                  <a:srgbClr val="7B7B7B"/>
                </a:solidFill>
                <a:ln w="9525">
                  <a:noFill/>
                  <a:miter lim="800000"/>
                  <a:headEnd/>
                  <a:tailEnd/>
                </a:ln>
              </p:spPr>
              <p:txBody>
                <a:bodyPr>
                  <a:prstTxWarp prst="textNoShape">
                    <a:avLst/>
                  </a:prstTxWarp>
                </a:bodyPr>
                <a:lstStyle/>
                <a:p>
                  <a:endParaRPr lang="it-IT"/>
                </a:p>
              </p:txBody>
            </p:sp>
            <p:sp>
              <p:nvSpPr>
                <p:cNvPr id="1387938" name="Rectangle 418"/>
                <p:cNvSpPr>
                  <a:spLocks noChangeArrowheads="1"/>
                </p:cNvSpPr>
                <p:nvPr/>
              </p:nvSpPr>
              <p:spPr bwMode="auto">
                <a:xfrm>
                  <a:off x="4258" y="3509"/>
                  <a:ext cx="250" cy="2"/>
                </a:xfrm>
                <a:prstGeom prst="rect">
                  <a:avLst/>
                </a:prstGeom>
                <a:solidFill>
                  <a:srgbClr val="7A7A7A"/>
                </a:solidFill>
                <a:ln w="9525">
                  <a:noFill/>
                  <a:miter lim="800000"/>
                  <a:headEnd/>
                  <a:tailEnd/>
                </a:ln>
              </p:spPr>
              <p:txBody>
                <a:bodyPr>
                  <a:prstTxWarp prst="textNoShape">
                    <a:avLst/>
                  </a:prstTxWarp>
                </a:bodyPr>
                <a:lstStyle/>
                <a:p>
                  <a:endParaRPr lang="it-IT"/>
                </a:p>
              </p:txBody>
            </p:sp>
            <p:sp>
              <p:nvSpPr>
                <p:cNvPr id="1387939" name="Rectangle 419"/>
                <p:cNvSpPr>
                  <a:spLocks noChangeArrowheads="1"/>
                </p:cNvSpPr>
                <p:nvPr/>
              </p:nvSpPr>
              <p:spPr bwMode="auto">
                <a:xfrm>
                  <a:off x="4258" y="3511"/>
                  <a:ext cx="250" cy="2"/>
                </a:xfrm>
                <a:prstGeom prst="rect">
                  <a:avLst/>
                </a:prstGeom>
                <a:solidFill>
                  <a:srgbClr val="787878"/>
                </a:solidFill>
                <a:ln w="9525">
                  <a:noFill/>
                  <a:miter lim="800000"/>
                  <a:headEnd/>
                  <a:tailEnd/>
                </a:ln>
              </p:spPr>
              <p:txBody>
                <a:bodyPr>
                  <a:prstTxWarp prst="textNoShape">
                    <a:avLst/>
                  </a:prstTxWarp>
                </a:bodyPr>
                <a:lstStyle/>
                <a:p>
                  <a:endParaRPr lang="it-IT"/>
                </a:p>
              </p:txBody>
            </p:sp>
            <p:sp>
              <p:nvSpPr>
                <p:cNvPr id="1387940" name="Rectangle 420"/>
                <p:cNvSpPr>
                  <a:spLocks noChangeArrowheads="1"/>
                </p:cNvSpPr>
                <p:nvPr/>
              </p:nvSpPr>
              <p:spPr bwMode="auto">
                <a:xfrm>
                  <a:off x="4258" y="3513"/>
                  <a:ext cx="250" cy="1"/>
                </a:xfrm>
                <a:prstGeom prst="rect">
                  <a:avLst/>
                </a:prstGeom>
                <a:solidFill>
                  <a:srgbClr val="767676"/>
                </a:solidFill>
                <a:ln w="9525">
                  <a:noFill/>
                  <a:miter lim="800000"/>
                  <a:headEnd/>
                  <a:tailEnd/>
                </a:ln>
              </p:spPr>
              <p:txBody>
                <a:bodyPr>
                  <a:prstTxWarp prst="textNoShape">
                    <a:avLst/>
                  </a:prstTxWarp>
                </a:bodyPr>
                <a:lstStyle/>
                <a:p>
                  <a:endParaRPr lang="it-IT"/>
                </a:p>
              </p:txBody>
            </p:sp>
            <p:sp>
              <p:nvSpPr>
                <p:cNvPr id="1387941" name="Rectangle 421"/>
                <p:cNvSpPr>
                  <a:spLocks noChangeArrowheads="1"/>
                </p:cNvSpPr>
                <p:nvPr/>
              </p:nvSpPr>
              <p:spPr bwMode="auto">
                <a:xfrm>
                  <a:off x="4258" y="3514"/>
                  <a:ext cx="250" cy="2"/>
                </a:xfrm>
                <a:prstGeom prst="rect">
                  <a:avLst/>
                </a:prstGeom>
                <a:solidFill>
                  <a:srgbClr val="757575"/>
                </a:solidFill>
                <a:ln w="9525">
                  <a:noFill/>
                  <a:miter lim="800000"/>
                  <a:headEnd/>
                  <a:tailEnd/>
                </a:ln>
              </p:spPr>
              <p:txBody>
                <a:bodyPr>
                  <a:prstTxWarp prst="textNoShape">
                    <a:avLst/>
                  </a:prstTxWarp>
                </a:bodyPr>
                <a:lstStyle/>
                <a:p>
                  <a:endParaRPr lang="it-IT"/>
                </a:p>
              </p:txBody>
            </p:sp>
            <p:sp>
              <p:nvSpPr>
                <p:cNvPr id="1387942" name="Rectangle 422"/>
                <p:cNvSpPr>
                  <a:spLocks noChangeArrowheads="1"/>
                </p:cNvSpPr>
                <p:nvPr/>
              </p:nvSpPr>
              <p:spPr bwMode="auto">
                <a:xfrm>
                  <a:off x="4258" y="3516"/>
                  <a:ext cx="250" cy="1"/>
                </a:xfrm>
                <a:prstGeom prst="rect">
                  <a:avLst/>
                </a:prstGeom>
                <a:solidFill>
                  <a:srgbClr val="737373"/>
                </a:solidFill>
                <a:ln w="9525">
                  <a:noFill/>
                  <a:miter lim="800000"/>
                  <a:headEnd/>
                  <a:tailEnd/>
                </a:ln>
              </p:spPr>
              <p:txBody>
                <a:bodyPr>
                  <a:prstTxWarp prst="textNoShape">
                    <a:avLst/>
                  </a:prstTxWarp>
                </a:bodyPr>
                <a:lstStyle/>
                <a:p>
                  <a:endParaRPr lang="it-IT"/>
                </a:p>
              </p:txBody>
            </p:sp>
            <p:sp>
              <p:nvSpPr>
                <p:cNvPr id="1387943" name="Rectangle 423"/>
                <p:cNvSpPr>
                  <a:spLocks noChangeArrowheads="1"/>
                </p:cNvSpPr>
                <p:nvPr/>
              </p:nvSpPr>
              <p:spPr bwMode="auto">
                <a:xfrm>
                  <a:off x="4258" y="3517"/>
                  <a:ext cx="250" cy="2"/>
                </a:xfrm>
                <a:prstGeom prst="rect">
                  <a:avLst/>
                </a:prstGeom>
                <a:solidFill>
                  <a:srgbClr val="727272"/>
                </a:solidFill>
                <a:ln w="9525">
                  <a:noFill/>
                  <a:miter lim="800000"/>
                  <a:headEnd/>
                  <a:tailEnd/>
                </a:ln>
              </p:spPr>
              <p:txBody>
                <a:bodyPr>
                  <a:prstTxWarp prst="textNoShape">
                    <a:avLst/>
                  </a:prstTxWarp>
                </a:bodyPr>
                <a:lstStyle/>
                <a:p>
                  <a:endParaRPr lang="it-IT"/>
                </a:p>
              </p:txBody>
            </p:sp>
            <p:sp>
              <p:nvSpPr>
                <p:cNvPr id="1387944" name="Rectangle 424"/>
                <p:cNvSpPr>
                  <a:spLocks noChangeArrowheads="1"/>
                </p:cNvSpPr>
                <p:nvPr/>
              </p:nvSpPr>
              <p:spPr bwMode="auto">
                <a:xfrm>
                  <a:off x="4258" y="3519"/>
                  <a:ext cx="250" cy="2"/>
                </a:xfrm>
                <a:prstGeom prst="rect">
                  <a:avLst/>
                </a:prstGeom>
                <a:solidFill>
                  <a:srgbClr val="717171"/>
                </a:solidFill>
                <a:ln w="9525">
                  <a:noFill/>
                  <a:miter lim="800000"/>
                  <a:headEnd/>
                  <a:tailEnd/>
                </a:ln>
              </p:spPr>
              <p:txBody>
                <a:bodyPr>
                  <a:prstTxWarp prst="textNoShape">
                    <a:avLst/>
                  </a:prstTxWarp>
                </a:bodyPr>
                <a:lstStyle/>
                <a:p>
                  <a:endParaRPr lang="it-IT"/>
                </a:p>
              </p:txBody>
            </p:sp>
            <p:sp>
              <p:nvSpPr>
                <p:cNvPr id="1387945" name="Rectangle 425"/>
                <p:cNvSpPr>
                  <a:spLocks noChangeArrowheads="1"/>
                </p:cNvSpPr>
                <p:nvPr/>
              </p:nvSpPr>
              <p:spPr bwMode="auto">
                <a:xfrm>
                  <a:off x="4258" y="3521"/>
                  <a:ext cx="250" cy="1"/>
                </a:xfrm>
                <a:prstGeom prst="rect">
                  <a:avLst/>
                </a:prstGeom>
                <a:solidFill>
                  <a:srgbClr val="6F6F6F"/>
                </a:solidFill>
                <a:ln w="9525">
                  <a:noFill/>
                  <a:miter lim="800000"/>
                  <a:headEnd/>
                  <a:tailEnd/>
                </a:ln>
              </p:spPr>
              <p:txBody>
                <a:bodyPr>
                  <a:prstTxWarp prst="textNoShape">
                    <a:avLst/>
                  </a:prstTxWarp>
                </a:bodyPr>
                <a:lstStyle/>
                <a:p>
                  <a:endParaRPr lang="it-IT"/>
                </a:p>
              </p:txBody>
            </p:sp>
            <p:sp>
              <p:nvSpPr>
                <p:cNvPr id="1387946" name="Rectangle 426"/>
                <p:cNvSpPr>
                  <a:spLocks noChangeArrowheads="1"/>
                </p:cNvSpPr>
                <p:nvPr/>
              </p:nvSpPr>
              <p:spPr bwMode="auto">
                <a:xfrm>
                  <a:off x="4258" y="3522"/>
                  <a:ext cx="250" cy="2"/>
                </a:xfrm>
                <a:prstGeom prst="rect">
                  <a:avLst/>
                </a:prstGeom>
                <a:solidFill>
                  <a:srgbClr val="6E6E6E"/>
                </a:solidFill>
                <a:ln w="9525">
                  <a:noFill/>
                  <a:miter lim="800000"/>
                  <a:headEnd/>
                  <a:tailEnd/>
                </a:ln>
              </p:spPr>
              <p:txBody>
                <a:bodyPr>
                  <a:prstTxWarp prst="textNoShape">
                    <a:avLst/>
                  </a:prstTxWarp>
                </a:bodyPr>
                <a:lstStyle/>
                <a:p>
                  <a:endParaRPr lang="it-IT"/>
                </a:p>
              </p:txBody>
            </p:sp>
            <p:sp>
              <p:nvSpPr>
                <p:cNvPr id="1387947" name="Rectangle 427"/>
                <p:cNvSpPr>
                  <a:spLocks noChangeArrowheads="1"/>
                </p:cNvSpPr>
                <p:nvPr/>
              </p:nvSpPr>
              <p:spPr bwMode="auto">
                <a:xfrm>
                  <a:off x="4258" y="3524"/>
                  <a:ext cx="250" cy="1"/>
                </a:xfrm>
                <a:prstGeom prst="rect">
                  <a:avLst/>
                </a:prstGeom>
                <a:solidFill>
                  <a:srgbClr val="6C6C6C"/>
                </a:solidFill>
                <a:ln w="9525">
                  <a:noFill/>
                  <a:miter lim="800000"/>
                  <a:headEnd/>
                  <a:tailEnd/>
                </a:ln>
              </p:spPr>
              <p:txBody>
                <a:bodyPr>
                  <a:prstTxWarp prst="textNoShape">
                    <a:avLst/>
                  </a:prstTxWarp>
                </a:bodyPr>
                <a:lstStyle/>
                <a:p>
                  <a:endParaRPr lang="it-IT"/>
                </a:p>
              </p:txBody>
            </p:sp>
            <p:sp>
              <p:nvSpPr>
                <p:cNvPr id="1387948" name="Rectangle 428"/>
                <p:cNvSpPr>
                  <a:spLocks noChangeArrowheads="1"/>
                </p:cNvSpPr>
                <p:nvPr/>
              </p:nvSpPr>
              <p:spPr bwMode="auto">
                <a:xfrm>
                  <a:off x="4258" y="3525"/>
                  <a:ext cx="250" cy="2"/>
                </a:xfrm>
                <a:prstGeom prst="rect">
                  <a:avLst/>
                </a:prstGeom>
                <a:solidFill>
                  <a:srgbClr val="6B6B6B"/>
                </a:solidFill>
                <a:ln w="9525">
                  <a:noFill/>
                  <a:miter lim="800000"/>
                  <a:headEnd/>
                  <a:tailEnd/>
                </a:ln>
              </p:spPr>
              <p:txBody>
                <a:bodyPr>
                  <a:prstTxWarp prst="textNoShape">
                    <a:avLst/>
                  </a:prstTxWarp>
                </a:bodyPr>
                <a:lstStyle/>
                <a:p>
                  <a:endParaRPr lang="it-IT"/>
                </a:p>
              </p:txBody>
            </p:sp>
            <p:sp>
              <p:nvSpPr>
                <p:cNvPr id="1387949" name="Rectangle 429"/>
                <p:cNvSpPr>
                  <a:spLocks noChangeArrowheads="1"/>
                </p:cNvSpPr>
                <p:nvPr/>
              </p:nvSpPr>
              <p:spPr bwMode="auto">
                <a:xfrm>
                  <a:off x="4258" y="3527"/>
                  <a:ext cx="250" cy="2"/>
                </a:xfrm>
                <a:prstGeom prst="rect">
                  <a:avLst/>
                </a:prstGeom>
                <a:solidFill>
                  <a:srgbClr val="6A6A6A"/>
                </a:solidFill>
                <a:ln w="9525">
                  <a:noFill/>
                  <a:miter lim="800000"/>
                  <a:headEnd/>
                  <a:tailEnd/>
                </a:ln>
              </p:spPr>
              <p:txBody>
                <a:bodyPr>
                  <a:prstTxWarp prst="textNoShape">
                    <a:avLst/>
                  </a:prstTxWarp>
                </a:bodyPr>
                <a:lstStyle/>
                <a:p>
                  <a:endParaRPr lang="it-IT"/>
                </a:p>
              </p:txBody>
            </p:sp>
            <p:sp>
              <p:nvSpPr>
                <p:cNvPr id="1387950" name="Rectangle 430"/>
                <p:cNvSpPr>
                  <a:spLocks noChangeArrowheads="1"/>
                </p:cNvSpPr>
                <p:nvPr/>
              </p:nvSpPr>
              <p:spPr bwMode="auto">
                <a:xfrm>
                  <a:off x="4258" y="3529"/>
                  <a:ext cx="250" cy="1"/>
                </a:xfrm>
                <a:prstGeom prst="rect">
                  <a:avLst/>
                </a:prstGeom>
                <a:solidFill>
                  <a:srgbClr val="696969"/>
                </a:solidFill>
                <a:ln w="9525">
                  <a:noFill/>
                  <a:miter lim="800000"/>
                  <a:headEnd/>
                  <a:tailEnd/>
                </a:ln>
              </p:spPr>
              <p:txBody>
                <a:bodyPr>
                  <a:prstTxWarp prst="textNoShape">
                    <a:avLst/>
                  </a:prstTxWarp>
                </a:bodyPr>
                <a:lstStyle/>
                <a:p>
                  <a:endParaRPr lang="it-IT"/>
                </a:p>
              </p:txBody>
            </p:sp>
            <p:sp>
              <p:nvSpPr>
                <p:cNvPr id="1387951" name="Rectangle 431"/>
                <p:cNvSpPr>
                  <a:spLocks noChangeArrowheads="1"/>
                </p:cNvSpPr>
                <p:nvPr/>
              </p:nvSpPr>
              <p:spPr bwMode="auto">
                <a:xfrm>
                  <a:off x="4258" y="3530"/>
                  <a:ext cx="250" cy="2"/>
                </a:xfrm>
                <a:prstGeom prst="rect">
                  <a:avLst/>
                </a:prstGeom>
                <a:solidFill>
                  <a:srgbClr val="676767"/>
                </a:solidFill>
                <a:ln w="9525">
                  <a:noFill/>
                  <a:miter lim="800000"/>
                  <a:headEnd/>
                  <a:tailEnd/>
                </a:ln>
              </p:spPr>
              <p:txBody>
                <a:bodyPr>
                  <a:prstTxWarp prst="textNoShape">
                    <a:avLst/>
                  </a:prstTxWarp>
                </a:bodyPr>
                <a:lstStyle/>
                <a:p>
                  <a:endParaRPr lang="it-IT"/>
                </a:p>
              </p:txBody>
            </p:sp>
            <p:sp>
              <p:nvSpPr>
                <p:cNvPr id="1387952" name="Rectangle 432"/>
                <p:cNvSpPr>
                  <a:spLocks noChangeArrowheads="1"/>
                </p:cNvSpPr>
                <p:nvPr/>
              </p:nvSpPr>
              <p:spPr bwMode="auto">
                <a:xfrm>
                  <a:off x="4258" y="3532"/>
                  <a:ext cx="250" cy="2"/>
                </a:xfrm>
                <a:prstGeom prst="rect">
                  <a:avLst/>
                </a:prstGeom>
                <a:solidFill>
                  <a:srgbClr val="666666"/>
                </a:solidFill>
                <a:ln w="9525">
                  <a:noFill/>
                  <a:miter lim="800000"/>
                  <a:headEnd/>
                  <a:tailEnd/>
                </a:ln>
              </p:spPr>
              <p:txBody>
                <a:bodyPr>
                  <a:prstTxWarp prst="textNoShape">
                    <a:avLst/>
                  </a:prstTxWarp>
                </a:bodyPr>
                <a:lstStyle/>
                <a:p>
                  <a:endParaRPr lang="it-IT"/>
                </a:p>
              </p:txBody>
            </p:sp>
            <p:sp>
              <p:nvSpPr>
                <p:cNvPr id="1387953" name="Rectangle 433"/>
                <p:cNvSpPr>
                  <a:spLocks noChangeArrowheads="1"/>
                </p:cNvSpPr>
                <p:nvPr/>
              </p:nvSpPr>
              <p:spPr bwMode="auto">
                <a:xfrm>
                  <a:off x="4258" y="3534"/>
                  <a:ext cx="250" cy="1"/>
                </a:xfrm>
                <a:prstGeom prst="rect">
                  <a:avLst/>
                </a:prstGeom>
                <a:solidFill>
                  <a:srgbClr val="656565"/>
                </a:solidFill>
                <a:ln w="9525">
                  <a:noFill/>
                  <a:miter lim="800000"/>
                  <a:headEnd/>
                  <a:tailEnd/>
                </a:ln>
              </p:spPr>
              <p:txBody>
                <a:bodyPr>
                  <a:prstTxWarp prst="textNoShape">
                    <a:avLst/>
                  </a:prstTxWarp>
                </a:bodyPr>
                <a:lstStyle/>
                <a:p>
                  <a:endParaRPr lang="it-IT"/>
                </a:p>
              </p:txBody>
            </p:sp>
            <p:sp>
              <p:nvSpPr>
                <p:cNvPr id="1387954" name="Rectangle 434"/>
                <p:cNvSpPr>
                  <a:spLocks noChangeArrowheads="1"/>
                </p:cNvSpPr>
                <p:nvPr/>
              </p:nvSpPr>
              <p:spPr bwMode="auto">
                <a:xfrm>
                  <a:off x="4258" y="3535"/>
                  <a:ext cx="250" cy="2"/>
                </a:xfrm>
                <a:prstGeom prst="rect">
                  <a:avLst/>
                </a:prstGeom>
                <a:solidFill>
                  <a:srgbClr val="646464"/>
                </a:solidFill>
                <a:ln w="9525">
                  <a:noFill/>
                  <a:miter lim="800000"/>
                  <a:headEnd/>
                  <a:tailEnd/>
                </a:ln>
              </p:spPr>
              <p:txBody>
                <a:bodyPr>
                  <a:prstTxWarp prst="textNoShape">
                    <a:avLst/>
                  </a:prstTxWarp>
                </a:bodyPr>
                <a:lstStyle/>
                <a:p>
                  <a:endParaRPr lang="it-IT"/>
                </a:p>
              </p:txBody>
            </p:sp>
            <p:sp>
              <p:nvSpPr>
                <p:cNvPr id="1387955" name="Rectangle 435"/>
                <p:cNvSpPr>
                  <a:spLocks noChangeArrowheads="1"/>
                </p:cNvSpPr>
                <p:nvPr/>
              </p:nvSpPr>
              <p:spPr bwMode="auto">
                <a:xfrm>
                  <a:off x="4258" y="3537"/>
                  <a:ext cx="250" cy="1"/>
                </a:xfrm>
                <a:prstGeom prst="rect">
                  <a:avLst/>
                </a:prstGeom>
                <a:solidFill>
                  <a:srgbClr val="636363"/>
                </a:solidFill>
                <a:ln w="9525">
                  <a:noFill/>
                  <a:miter lim="800000"/>
                  <a:headEnd/>
                  <a:tailEnd/>
                </a:ln>
              </p:spPr>
              <p:txBody>
                <a:bodyPr>
                  <a:prstTxWarp prst="textNoShape">
                    <a:avLst/>
                  </a:prstTxWarp>
                </a:bodyPr>
                <a:lstStyle/>
                <a:p>
                  <a:endParaRPr lang="it-IT"/>
                </a:p>
              </p:txBody>
            </p:sp>
            <p:sp>
              <p:nvSpPr>
                <p:cNvPr id="1387956" name="Rectangle 436"/>
                <p:cNvSpPr>
                  <a:spLocks noChangeArrowheads="1"/>
                </p:cNvSpPr>
                <p:nvPr/>
              </p:nvSpPr>
              <p:spPr bwMode="auto">
                <a:xfrm>
                  <a:off x="4258" y="3538"/>
                  <a:ext cx="250" cy="2"/>
                </a:xfrm>
                <a:prstGeom prst="rect">
                  <a:avLst/>
                </a:prstGeom>
                <a:solidFill>
                  <a:srgbClr val="626262"/>
                </a:solidFill>
                <a:ln w="9525">
                  <a:noFill/>
                  <a:miter lim="800000"/>
                  <a:headEnd/>
                  <a:tailEnd/>
                </a:ln>
              </p:spPr>
              <p:txBody>
                <a:bodyPr>
                  <a:prstTxWarp prst="textNoShape">
                    <a:avLst/>
                  </a:prstTxWarp>
                </a:bodyPr>
                <a:lstStyle/>
                <a:p>
                  <a:endParaRPr lang="it-IT"/>
                </a:p>
              </p:txBody>
            </p:sp>
            <p:sp>
              <p:nvSpPr>
                <p:cNvPr id="1387957" name="Rectangle 437"/>
                <p:cNvSpPr>
                  <a:spLocks noChangeArrowheads="1"/>
                </p:cNvSpPr>
                <p:nvPr/>
              </p:nvSpPr>
              <p:spPr bwMode="auto">
                <a:xfrm>
                  <a:off x="4258" y="3540"/>
                  <a:ext cx="250" cy="2"/>
                </a:xfrm>
                <a:prstGeom prst="rect">
                  <a:avLst/>
                </a:prstGeom>
                <a:solidFill>
                  <a:srgbClr val="616161"/>
                </a:solidFill>
                <a:ln w="9525">
                  <a:noFill/>
                  <a:miter lim="800000"/>
                  <a:headEnd/>
                  <a:tailEnd/>
                </a:ln>
              </p:spPr>
              <p:txBody>
                <a:bodyPr>
                  <a:prstTxWarp prst="textNoShape">
                    <a:avLst/>
                  </a:prstTxWarp>
                </a:bodyPr>
                <a:lstStyle/>
                <a:p>
                  <a:endParaRPr lang="it-IT"/>
                </a:p>
              </p:txBody>
            </p:sp>
            <p:sp>
              <p:nvSpPr>
                <p:cNvPr id="1387958" name="Rectangle 438"/>
                <p:cNvSpPr>
                  <a:spLocks noChangeArrowheads="1"/>
                </p:cNvSpPr>
                <p:nvPr/>
              </p:nvSpPr>
              <p:spPr bwMode="auto">
                <a:xfrm>
                  <a:off x="4258" y="3542"/>
                  <a:ext cx="250" cy="1"/>
                </a:xfrm>
                <a:prstGeom prst="rect">
                  <a:avLst/>
                </a:prstGeom>
                <a:solidFill>
                  <a:srgbClr val="606060"/>
                </a:solidFill>
                <a:ln w="9525">
                  <a:noFill/>
                  <a:miter lim="800000"/>
                  <a:headEnd/>
                  <a:tailEnd/>
                </a:ln>
              </p:spPr>
              <p:txBody>
                <a:bodyPr>
                  <a:prstTxWarp prst="textNoShape">
                    <a:avLst/>
                  </a:prstTxWarp>
                </a:bodyPr>
                <a:lstStyle/>
                <a:p>
                  <a:endParaRPr lang="it-IT"/>
                </a:p>
              </p:txBody>
            </p:sp>
            <p:sp>
              <p:nvSpPr>
                <p:cNvPr id="1387959" name="Rectangle 439"/>
                <p:cNvSpPr>
                  <a:spLocks noChangeArrowheads="1"/>
                </p:cNvSpPr>
                <p:nvPr/>
              </p:nvSpPr>
              <p:spPr bwMode="auto">
                <a:xfrm>
                  <a:off x="4258" y="3543"/>
                  <a:ext cx="250" cy="2"/>
                </a:xfrm>
                <a:prstGeom prst="rect">
                  <a:avLst/>
                </a:prstGeom>
                <a:solidFill>
                  <a:srgbClr val="5F5F5F"/>
                </a:solidFill>
                <a:ln w="9525">
                  <a:noFill/>
                  <a:miter lim="800000"/>
                  <a:headEnd/>
                  <a:tailEnd/>
                </a:ln>
              </p:spPr>
              <p:txBody>
                <a:bodyPr>
                  <a:prstTxWarp prst="textNoShape">
                    <a:avLst/>
                  </a:prstTxWarp>
                </a:bodyPr>
                <a:lstStyle/>
                <a:p>
                  <a:endParaRPr lang="it-IT"/>
                </a:p>
              </p:txBody>
            </p:sp>
            <p:sp>
              <p:nvSpPr>
                <p:cNvPr id="1387960" name="Rectangle 440"/>
                <p:cNvSpPr>
                  <a:spLocks noChangeArrowheads="1"/>
                </p:cNvSpPr>
                <p:nvPr/>
              </p:nvSpPr>
              <p:spPr bwMode="auto">
                <a:xfrm>
                  <a:off x="4258" y="3545"/>
                  <a:ext cx="250" cy="1"/>
                </a:xfrm>
                <a:prstGeom prst="rect">
                  <a:avLst/>
                </a:prstGeom>
                <a:solidFill>
                  <a:srgbClr val="5F5F5F"/>
                </a:solidFill>
                <a:ln w="9525">
                  <a:noFill/>
                  <a:miter lim="800000"/>
                  <a:headEnd/>
                  <a:tailEnd/>
                </a:ln>
              </p:spPr>
              <p:txBody>
                <a:bodyPr>
                  <a:prstTxWarp prst="textNoShape">
                    <a:avLst/>
                  </a:prstTxWarp>
                </a:bodyPr>
                <a:lstStyle/>
                <a:p>
                  <a:endParaRPr lang="it-IT"/>
                </a:p>
              </p:txBody>
            </p:sp>
            <p:sp>
              <p:nvSpPr>
                <p:cNvPr id="1387961" name="Rectangle 441"/>
                <p:cNvSpPr>
                  <a:spLocks noChangeArrowheads="1"/>
                </p:cNvSpPr>
                <p:nvPr/>
              </p:nvSpPr>
              <p:spPr bwMode="auto">
                <a:xfrm>
                  <a:off x="4258" y="3546"/>
                  <a:ext cx="250" cy="2"/>
                </a:xfrm>
                <a:prstGeom prst="rect">
                  <a:avLst/>
                </a:prstGeom>
                <a:solidFill>
                  <a:srgbClr val="5E5E5E"/>
                </a:solidFill>
                <a:ln w="9525">
                  <a:noFill/>
                  <a:miter lim="800000"/>
                  <a:headEnd/>
                  <a:tailEnd/>
                </a:ln>
              </p:spPr>
              <p:txBody>
                <a:bodyPr>
                  <a:prstTxWarp prst="textNoShape">
                    <a:avLst/>
                  </a:prstTxWarp>
                </a:bodyPr>
                <a:lstStyle/>
                <a:p>
                  <a:endParaRPr lang="it-IT"/>
                </a:p>
              </p:txBody>
            </p:sp>
            <p:sp>
              <p:nvSpPr>
                <p:cNvPr id="1387962" name="Rectangle 442"/>
                <p:cNvSpPr>
                  <a:spLocks noChangeArrowheads="1"/>
                </p:cNvSpPr>
                <p:nvPr/>
              </p:nvSpPr>
              <p:spPr bwMode="auto">
                <a:xfrm>
                  <a:off x="4258" y="3548"/>
                  <a:ext cx="250" cy="2"/>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387963" name="Rectangle 443"/>
                <p:cNvSpPr>
                  <a:spLocks noChangeArrowheads="1"/>
                </p:cNvSpPr>
                <p:nvPr/>
              </p:nvSpPr>
              <p:spPr bwMode="auto">
                <a:xfrm>
                  <a:off x="4258" y="3550"/>
                  <a:ext cx="250" cy="1"/>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387964" name="Rectangle 444"/>
                <p:cNvSpPr>
                  <a:spLocks noChangeArrowheads="1"/>
                </p:cNvSpPr>
                <p:nvPr/>
              </p:nvSpPr>
              <p:spPr bwMode="auto">
                <a:xfrm>
                  <a:off x="4258" y="3551"/>
                  <a:ext cx="250" cy="2"/>
                </a:xfrm>
                <a:prstGeom prst="rect">
                  <a:avLst/>
                </a:prstGeom>
                <a:solidFill>
                  <a:srgbClr val="5C5C5C"/>
                </a:solidFill>
                <a:ln w="9525">
                  <a:noFill/>
                  <a:miter lim="800000"/>
                  <a:headEnd/>
                  <a:tailEnd/>
                </a:ln>
              </p:spPr>
              <p:txBody>
                <a:bodyPr>
                  <a:prstTxWarp prst="textNoShape">
                    <a:avLst/>
                  </a:prstTxWarp>
                </a:bodyPr>
                <a:lstStyle/>
                <a:p>
                  <a:endParaRPr lang="it-IT"/>
                </a:p>
              </p:txBody>
            </p:sp>
            <p:sp>
              <p:nvSpPr>
                <p:cNvPr id="1387965" name="Rectangle 445"/>
                <p:cNvSpPr>
                  <a:spLocks noChangeArrowheads="1"/>
                </p:cNvSpPr>
                <p:nvPr/>
              </p:nvSpPr>
              <p:spPr bwMode="auto">
                <a:xfrm>
                  <a:off x="4258" y="3553"/>
                  <a:ext cx="250" cy="1"/>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387966" name="Rectangle 446"/>
                <p:cNvSpPr>
                  <a:spLocks noChangeArrowheads="1"/>
                </p:cNvSpPr>
                <p:nvPr/>
              </p:nvSpPr>
              <p:spPr bwMode="auto">
                <a:xfrm>
                  <a:off x="4258" y="3554"/>
                  <a:ext cx="250" cy="2"/>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387967" name="Rectangle 447"/>
                <p:cNvSpPr>
                  <a:spLocks noChangeArrowheads="1"/>
                </p:cNvSpPr>
                <p:nvPr/>
              </p:nvSpPr>
              <p:spPr bwMode="auto">
                <a:xfrm>
                  <a:off x="4258" y="3556"/>
                  <a:ext cx="250" cy="2"/>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387968" name="Rectangle 448"/>
                <p:cNvSpPr>
                  <a:spLocks noChangeArrowheads="1"/>
                </p:cNvSpPr>
                <p:nvPr/>
              </p:nvSpPr>
              <p:spPr bwMode="auto">
                <a:xfrm>
                  <a:off x="4258" y="3558"/>
                  <a:ext cx="250" cy="1"/>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387969" name="Rectangle 449"/>
                <p:cNvSpPr>
                  <a:spLocks noChangeArrowheads="1"/>
                </p:cNvSpPr>
                <p:nvPr/>
              </p:nvSpPr>
              <p:spPr bwMode="auto">
                <a:xfrm>
                  <a:off x="4258" y="3559"/>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387970" name="Rectangle 450"/>
                <p:cNvSpPr>
                  <a:spLocks noChangeArrowheads="1"/>
                </p:cNvSpPr>
                <p:nvPr/>
              </p:nvSpPr>
              <p:spPr bwMode="auto">
                <a:xfrm>
                  <a:off x="4258" y="3561"/>
                  <a:ext cx="250" cy="1"/>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387971" name="Rectangle 451"/>
                <p:cNvSpPr>
                  <a:spLocks noChangeArrowheads="1"/>
                </p:cNvSpPr>
                <p:nvPr/>
              </p:nvSpPr>
              <p:spPr bwMode="auto">
                <a:xfrm>
                  <a:off x="4258" y="3562"/>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387972" name="Rectangle 452"/>
                <p:cNvSpPr>
                  <a:spLocks noChangeArrowheads="1"/>
                </p:cNvSpPr>
                <p:nvPr/>
              </p:nvSpPr>
              <p:spPr bwMode="auto">
                <a:xfrm>
                  <a:off x="4258" y="3564"/>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387973" name="Rectangle 453"/>
                <p:cNvSpPr>
                  <a:spLocks noChangeArrowheads="1"/>
                </p:cNvSpPr>
                <p:nvPr/>
              </p:nvSpPr>
              <p:spPr bwMode="auto">
                <a:xfrm>
                  <a:off x="4258" y="3566"/>
                  <a:ext cx="250" cy="1"/>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387974" name="Rectangle 454"/>
                <p:cNvSpPr>
                  <a:spLocks noChangeArrowheads="1"/>
                </p:cNvSpPr>
                <p:nvPr/>
              </p:nvSpPr>
              <p:spPr bwMode="auto">
                <a:xfrm>
                  <a:off x="4258" y="3567"/>
                  <a:ext cx="250" cy="2"/>
                </a:xfrm>
                <a:prstGeom prst="rect">
                  <a:avLst/>
                </a:prstGeom>
                <a:solidFill>
                  <a:srgbClr val="595959"/>
                </a:solidFill>
                <a:ln w="9525">
                  <a:noFill/>
                  <a:miter lim="800000"/>
                  <a:headEnd/>
                  <a:tailEnd/>
                </a:ln>
              </p:spPr>
              <p:txBody>
                <a:bodyPr>
                  <a:prstTxWarp prst="textNoShape">
                    <a:avLst/>
                  </a:prstTxWarp>
                </a:bodyPr>
                <a:lstStyle/>
                <a:p>
                  <a:endParaRPr lang="it-IT"/>
                </a:p>
              </p:txBody>
            </p:sp>
            <p:sp>
              <p:nvSpPr>
                <p:cNvPr id="1387975" name="Rectangle 455"/>
                <p:cNvSpPr>
                  <a:spLocks noChangeArrowheads="1"/>
                </p:cNvSpPr>
                <p:nvPr/>
              </p:nvSpPr>
              <p:spPr bwMode="auto">
                <a:xfrm>
                  <a:off x="4258" y="3569"/>
                  <a:ext cx="250" cy="2"/>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387976" name="Rectangle 456"/>
                <p:cNvSpPr>
                  <a:spLocks noChangeArrowheads="1"/>
                </p:cNvSpPr>
                <p:nvPr/>
              </p:nvSpPr>
              <p:spPr bwMode="auto">
                <a:xfrm>
                  <a:off x="4258" y="3571"/>
                  <a:ext cx="250" cy="1"/>
                </a:xfrm>
                <a:prstGeom prst="rect">
                  <a:avLst/>
                </a:prstGeom>
                <a:solidFill>
                  <a:srgbClr val="5A5A5A"/>
                </a:solidFill>
                <a:ln w="9525">
                  <a:noFill/>
                  <a:miter lim="800000"/>
                  <a:headEnd/>
                  <a:tailEnd/>
                </a:ln>
              </p:spPr>
              <p:txBody>
                <a:bodyPr>
                  <a:prstTxWarp prst="textNoShape">
                    <a:avLst/>
                  </a:prstTxWarp>
                </a:bodyPr>
                <a:lstStyle/>
                <a:p>
                  <a:endParaRPr lang="it-IT"/>
                </a:p>
              </p:txBody>
            </p:sp>
            <p:sp>
              <p:nvSpPr>
                <p:cNvPr id="1387977" name="Rectangle 457"/>
                <p:cNvSpPr>
                  <a:spLocks noChangeArrowheads="1"/>
                </p:cNvSpPr>
                <p:nvPr/>
              </p:nvSpPr>
              <p:spPr bwMode="auto">
                <a:xfrm>
                  <a:off x="4258" y="3572"/>
                  <a:ext cx="250" cy="2"/>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387978" name="Rectangle 458"/>
                <p:cNvSpPr>
                  <a:spLocks noChangeArrowheads="1"/>
                </p:cNvSpPr>
                <p:nvPr/>
              </p:nvSpPr>
              <p:spPr bwMode="auto">
                <a:xfrm>
                  <a:off x="4258" y="3574"/>
                  <a:ext cx="250" cy="1"/>
                </a:xfrm>
                <a:prstGeom prst="rect">
                  <a:avLst/>
                </a:prstGeom>
                <a:solidFill>
                  <a:srgbClr val="5B5B5B"/>
                </a:solidFill>
                <a:ln w="9525">
                  <a:noFill/>
                  <a:miter lim="800000"/>
                  <a:headEnd/>
                  <a:tailEnd/>
                </a:ln>
              </p:spPr>
              <p:txBody>
                <a:bodyPr>
                  <a:prstTxWarp prst="textNoShape">
                    <a:avLst/>
                  </a:prstTxWarp>
                </a:bodyPr>
                <a:lstStyle/>
                <a:p>
                  <a:endParaRPr lang="it-IT"/>
                </a:p>
              </p:txBody>
            </p:sp>
            <p:sp>
              <p:nvSpPr>
                <p:cNvPr id="1387979" name="Rectangle 459"/>
                <p:cNvSpPr>
                  <a:spLocks noChangeArrowheads="1"/>
                </p:cNvSpPr>
                <p:nvPr/>
              </p:nvSpPr>
              <p:spPr bwMode="auto">
                <a:xfrm>
                  <a:off x="4258" y="3575"/>
                  <a:ext cx="250" cy="2"/>
                </a:xfrm>
                <a:prstGeom prst="rect">
                  <a:avLst/>
                </a:prstGeom>
                <a:solidFill>
                  <a:srgbClr val="5C5C5C"/>
                </a:solidFill>
                <a:ln w="9525">
                  <a:noFill/>
                  <a:miter lim="800000"/>
                  <a:headEnd/>
                  <a:tailEnd/>
                </a:ln>
              </p:spPr>
              <p:txBody>
                <a:bodyPr>
                  <a:prstTxWarp prst="textNoShape">
                    <a:avLst/>
                  </a:prstTxWarp>
                </a:bodyPr>
                <a:lstStyle/>
                <a:p>
                  <a:endParaRPr lang="it-IT"/>
                </a:p>
              </p:txBody>
            </p:sp>
            <p:sp>
              <p:nvSpPr>
                <p:cNvPr id="1387980" name="Rectangle 460"/>
                <p:cNvSpPr>
                  <a:spLocks noChangeArrowheads="1"/>
                </p:cNvSpPr>
                <p:nvPr/>
              </p:nvSpPr>
              <p:spPr bwMode="auto">
                <a:xfrm>
                  <a:off x="4258" y="3577"/>
                  <a:ext cx="250" cy="2"/>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387981" name="Rectangle 461"/>
                <p:cNvSpPr>
                  <a:spLocks noChangeArrowheads="1"/>
                </p:cNvSpPr>
                <p:nvPr/>
              </p:nvSpPr>
              <p:spPr bwMode="auto">
                <a:xfrm>
                  <a:off x="4258" y="3579"/>
                  <a:ext cx="250" cy="1"/>
                </a:xfrm>
                <a:prstGeom prst="rect">
                  <a:avLst/>
                </a:prstGeom>
                <a:solidFill>
                  <a:srgbClr val="5D5D5D"/>
                </a:solidFill>
                <a:ln w="9525">
                  <a:noFill/>
                  <a:miter lim="800000"/>
                  <a:headEnd/>
                  <a:tailEnd/>
                </a:ln>
              </p:spPr>
              <p:txBody>
                <a:bodyPr>
                  <a:prstTxWarp prst="textNoShape">
                    <a:avLst/>
                  </a:prstTxWarp>
                </a:bodyPr>
                <a:lstStyle/>
                <a:p>
                  <a:endParaRPr lang="it-IT"/>
                </a:p>
              </p:txBody>
            </p:sp>
            <p:sp>
              <p:nvSpPr>
                <p:cNvPr id="1387982" name="Rectangle 462"/>
                <p:cNvSpPr>
                  <a:spLocks noChangeArrowheads="1"/>
                </p:cNvSpPr>
                <p:nvPr/>
              </p:nvSpPr>
              <p:spPr bwMode="auto">
                <a:xfrm>
                  <a:off x="4258" y="3580"/>
                  <a:ext cx="250" cy="2"/>
                </a:xfrm>
                <a:prstGeom prst="rect">
                  <a:avLst/>
                </a:prstGeom>
                <a:solidFill>
                  <a:srgbClr val="5E5E5E"/>
                </a:solidFill>
                <a:ln w="9525">
                  <a:noFill/>
                  <a:miter lim="800000"/>
                  <a:headEnd/>
                  <a:tailEnd/>
                </a:ln>
              </p:spPr>
              <p:txBody>
                <a:bodyPr>
                  <a:prstTxWarp prst="textNoShape">
                    <a:avLst/>
                  </a:prstTxWarp>
                </a:bodyPr>
                <a:lstStyle/>
                <a:p>
                  <a:endParaRPr lang="it-IT"/>
                </a:p>
              </p:txBody>
            </p:sp>
            <p:sp>
              <p:nvSpPr>
                <p:cNvPr id="1387983" name="Rectangle 463"/>
                <p:cNvSpPr>
                  <a:spLocks noChangeArrowheads="1"/>
                </p:cNvSpPr>
                <p:nvPr/>
              </p:nvSpPr>
              <p:spPr bwMode="auto">
                <a:xfrm>
                  <a:off x="4258" y="3582"/>
                  <a:ext cx="250" cy="1"/>
                </a:xfrm>
                <a:prstGeom prst="rect">
                  <a:avLst/>
                </a:prstGeom>
                <a:solidFill>
                  <a:srgbClr val="5F5F5F"/>
                </a:solidFill>
                <a:ln w="9525">
                  <a:noFill/>
                  <a:miter lim="800000"/>
                  <a:headEnd/>
                  <a:tailEnd/>
                </a:ln>
              </p:spPr>
              <p:txBody>
                <a:bodyPr>
                  <a:prstTxWarp prst="textNoShape">
                    <a:avLst/>
                  </a:prstTxWarp>
                </a:bodyPr>
                <a:lstStyle/>
                <a:p>
                  <a:endParaRPr lang="it-IT"/>
                </a:p>
              </p:txBody>
            </p:sp>
            <p:sp>
              <p:nvSpPr>
                <p:cNvPr id="1387984" name="Rectangle 464"/>
                <p:cNvSpPr>
                  <a:spLocks noChangeArrowheads="1"/>
                </p:cNvSpPr>
                <p:nvPr/>
              </p:nvSpPr>
              <p:spPr bwMode="auto">
                <a:xfrm>
                  <a:off x="4258" y="3583"/>
                  <a:ext cx="250" cy="2"/>
                </a:xfrm>
                <a:prstGeom prst="rect">
                  <a:avLst/>
                </a:prstGeom>
                <a:solidFill>
                  <a:srgbClr val="606060"/>
                </a:solidFill>
                <a:ln w="9525">
                  <a:noFill/>
                  <a:miter lim="800000"/>
                  <a:headEnd/>
                  <a:tailEnd/>
                </a:ln>
              </p:spPr>
              <p:txBody>
                <a:bodyPr>
                  <a:prstTxWarp prst="textNoShape">
                    <a:avLst/>
                  </a:prstTxWarp>
                </a:bodyPr>
                <a:lstStyle/>
                <a:p>
                  <a:endParaRPr lang="it-IT"/>
                </a:p>
              </p:txBody>
            </p:sp>
            <p:sp>
              <p:nvSpPr>
                <p:cNvPr id="1387985" name="Rectangle 465"/>
                <p:cNvSpPr>
                  <a:spLocks noChangeArrowheads="1"/>
                </p:cNvSpPr>
                <p:nvPr/>
              </p:nvSpPr>
              <p:spPr bwMode="auto">
                <a:xfrm>
                  <a:off x="4258" y="3585"/>
                  <a:ext cx="250" cy="2"/>
                </a:xfrm>
                <a:prstGeom prst="rect">
                  <a:avLst/>
                </a:prstGeom>
                <a:solidFill>
                  <a:srgbClr val="606060"/>
                </a:solidFill>
                <a:ln w="9525">
                  <a:noFill/>
                  <a:miter lim="800000"/>
                  <a:headEnd/>
                  <a:tailEnd/>
                </a:ln>
              </p:spPr>
              <p:txBody>
                <a:bodyPr>
                  <a:prstTxWarp prst="textNoShape">
                    <a:avLst/>
                  </a:prstTxWarp>
                </a:bodyPr>
                <a:lstStyle/>
                <a:p>
                  <a:endParaRPr lang="it-IT"/>
                </a:p>
              </p:txBody>
            </p:sp>
            <p:sp>
              <p:nvSpPr>
                <p:cNvPr id="1387986" name="Rectangle 466"/>
                <p:cNvSpPr>
                  <a:spLocks noChangeArrowheads="1"/>
                </p:cNvSpPr>
                <p:nvPr/>
              </p:nvSpPr>
              <p:spPr bwMode="auto">
                <a:xfrm>
                  <a:off x="4258" y="3587"/>
                  <a:ext cx="250" cy="1"/>
                </a:xfrm>
                <a:prstGeom prst="rect">
                  <a:avLst/>
                </a:prstGeom>
                <a:solidFill>
                  <a:srgbClr val="616161"/>
                </a:solidFill>
                <a:ln w="9525">
                  <a:noFill/>
                  <a:miter lim="800000"/>
                  <a:headEnd/>
                  <a:tailEnd/>
                </a:ln>
              </p:spPr>
              <p:txBody>
                <a:bodyPr>
                  <a:prstTxWarp prst="textNoShape">
                    <a:avLst/>
                  </a:prstTxWarp>
                </a:bodyPr>
                <a:lstStyle/>
                <a:p>
                  <a:endParaRPr lang="it-IT"/>
                </a:p>
              </p:txBody>
            </p:sp>
            <p:sp>
              <p:nvSpPr>
                <p:cNvPr id="1387987" name="Rectangle 467"/>
                <p:cNvSpPr>
                  <a:spLocks noChangeArrowheads="1"/>
                </p:cNvSpPr>
                <p:nvPr/>
              </p:nvSpPr>
              <p:spPr bwMode="auto">
                <a:xfrm>
                  <a:off x="4258" y="3588"/>
                  <a:ext cx="250" cy="2"/>
                </a:xfrm>
                <a:prstGeom prst="rect">
                  <a:avLst/>
                </a:prstGeom>
                <a:solidFill>
                  <a:srgbClr val="626262"/>
                </a:solidFill>
                <a:ln w="9525">
                  <a:noFill/>
                  <a:miter lim="800000"/>
                  <a:headEnd/>
                  <a:tailEnd/>
                </a:ln>
              </p:spPr>
              <p:txBody>
                <a:bodyPr>
                  <a:prstTxWarp prst="textNoShape">
                    <a:avLst/>
                  </a:prstTxWarp>
                </a:bodyPr>
                <a:lstStyle/>
                <a:p>
                  <a:endParaRPr lang="it-IT"/>
                </a:p>
              </p:txBody>
            </p:sp>
            <p:sp>
              <p:nvSpPr>
                <p:cNvPr id="1387988" name="Rectangle 468"/>
                <p:cNvSpPr>
                  <a:spLocks noChangeArrowheads="1"/>
                </p:cNvSpPr>
                <p:nvPr/>
              </p:nvSpPr>
              <p:spPr bwMode="auto">
                <a:xfrm>
                  <a:off x="4258" y="3590"/>
                  <a:ext cx="250" cy="1"/>
                </a:xfrm>
                <a:prstGeom prst="rect">
                  <a:avLst/>
                </a:prstGeom>
                <a:solidFill>
                  <a:srgbClr val="636363"/>
                </a:solidFill>
                <a:ln w="9525">
                  <a:noFill/>
                  <a:miter lim="800000"/>
                  <a:headEnd/>
                  <a:tailEnd/>
                </a:ln>
              </p:spPr>
              <p:txBody>
                <a:bodyPr>
                  <a:prstTxWarp prst="textNoShape">
                    <a:avLst/>
                  </a:prstTxWarp>
                </a:bodyPr>
                <a:lstStyle/>
                <a:p>
                  <a:endParaRPr lang="it-IT"/>
                </a:p>
              </p:txBody>
            </p:sp>
            <p:sp>
              <p:nvSpPr>
                <p:cNvPr id="1387989" name="Rectangle 469"/>
                <p:cNvSpPr>
                  <a:spLocks noChangeArrowheads="1"/>
                </p:cNvSpPr>
                <p:nvPr/>
              </p:nvSpPr>
              <p:spPr bwMode="auto">
                <a:xfrm>
                  <a:off x="4258" y="3591"/>
                  <a:ext cx="250" cy="2"/>
                </a:xfrm>
                <a:prstGeom prst="rect">
                  <a:avLst/>
                </a:prstGeom>
                <a:solidFill>
                  <a:srgbClr val="646464"/>
                </a:solidFill>
                <a:ln w="9525">
                  <a:noFill/>
                  <a:miter lim="800000"/>
                  <a:headEnd/>
                  <a:tailEnd/>
                </a:ln>
              </p:spPr>
              <p:txBody>
                <a:bodyPr>
                  <a:prstTxWarp prst="textNoShape">
                    <a:avLst/>
                  </a:prstTxWarp>
                </a:bodyPr>
                <a:lstStyle/>
                <a:p>
                  <a:endParaRPr lang="it-IT"/>
                </a:p>
              </p:txBody>
            </p:sp>
            <p:sp>
              <p:nvSpPr>
                <p:cNvPr id="1387990" name="Rectangle 470"/>
                <p:cNvSpPr>
                  <a:spLocks noChangeArrowheads="1"/>
                </p:cNvSpPr>
                <p:nvPr/>
              </p:nvSpPr>
              <p:spPr bwMode="auto">
                <a:xfrm>
                  <a:off x="4258" y="3593"/>
                  <a:ext cx="250" cy="2"/>
                </a:xfrm>
                <a:prstGeom prst="rect">
                  <a:avLst/>
                </a:prstGeom>
                <a:solidFill>
                  <a:srgbClr val="656565"/>
                </a:solidFill>
                <a:ln w="9525">
                  <a:noFill/>
                  <a:miter lim="800000"/>
                  <a:headEnd/>
                  <a:tailEnd/>
                </a:ln>
              </p:spPr>
              <p:txBody>
                <a:bodyPr>
                  <a:prstTxWarp prst="textNoShape">
                    <a:avLst/>
                  </a:prstTxWarp>
                </a:bodyPr>
                <a:lstStyle/>
                <a:p>
                  <a:endParaRPr lang="it-IT"/>
                </a:p>
              </p:txBody>
            </p:sp>
            <p:sp>
              <p:nvSpPr>
                <p:cNvPr id="1387991" name="Rectangle 471"/>
                <p:cNvSpPr>
                  <a:spLocks noChangeArrowheads="1"/>
                </p:cNvSpPr>
                <p:nvPr/>
              </p:nvSpPr>
              <p:spPr bwMode="auto">
                <a:xfrm>
                  <a:off x="4258" y="3595"/>
                  <a:ext cx="250" cy="1"/>
                </a:xfrm>
                <a:prstGeom prst="rect">
                  <a:avLst/>
                </a:prstGeom>
                <a:solidFill>
                  <a:srgbClr val="666666"/>
                </a:solidFill>
                <a:ln w="9525">
                  <a:noFill/>
                  <a:miter lim="800000"/>
                  <a:headEnd/>
                  <a:tailEnd/>
                </a:ln>
              </p:spPr>
              <p:txBody>
                <a:bodyPr>
                  <a:prstTxWarp prst="textNoShape">
                    <a:avLst/>
                  </a:prstTxWarp>
                </a:bodyPr>
                <a:lstStyle/>
                <a:p>
                  <a:endParaRPr lang="it-IT"/>
                </a:p>
              </p:txBody>
            </p:sp>
            <p:sp>
              <p:nvSpPr>
                <p:cNvPr id="1387992" name="Rectangle 472"/>
                <p:cNvSpPr>
                  <a:spLocks noChangeArrowheads="1"/>
                </p:cNvSpPr>
                <p:nvPr/>
              </p:nvSpPr>
              <p:spPr bwMode="auto">
                <a:xfrm>
                  <a:off x="4258" y="3596"/>
                  <a:ext cx="250" cy="2"/>
                </a:xfrm>
                <a:prstGeom prst="rect">
                  <a:avLst/>
                </a:prstGeom>
                <a:solidFill>
                  <a:srgbClr val="676767"/>
                </a:solidFill>
                <a:ln w="9525">
                  <a:noFill/>
                  <a:miter lim="800000"/>
                  <a:headEnd/>
                  <a:tailEnd/>
                </a:ln>
              </p:spPr>
              <p:txBody>
                <a:bodyPr>
                  <a:prstTxWarp prst="textNoShape">
                    <a:avLst/>
                  </a:prstTxWarp>
                </a:bodyPr>
                <a:lstStyle/>
                <a:p>
                  <a:endParaRPr lang="it-IT"/>
                </a:p>
              </p:txBody>
            </p:sp>
            <p:sp>
              <p:nvSpPr>
                <p:cNvPr id="1387993" name="Rectangle 473"/>
                <p:cNvSpPr>
                  <a:spLocks noChangeArrowheads="1"/>
                </p:cNvSpPr>
                <p:nvPr/>
              </p:nvSpPr>
              <p:spPr bwMode="auto">
                <a:xfrm>
                  <a:off x="4258" y="3598"/>
                  <a:ext cx="250" cy="1"/>
                </a:xfrm>
                <a:prstGeom prst="rect">
                  <a:avLst/>
                </a:prstGeom>
                <a:solidFill>
                  <a:srgbClr val="696969"/>
                </a:solidFill>
                <a:ln w="9525">
                  <a:noFill/>
                  <a:miter lim="800000"/>
                  <a:headEnd/>
                  <a:tailEnd/>
                </a:ln>
              </p:spPr>
              <p:txBody>
                <a:bodyPr>
                  <a:prstTxWarp prst="textNoShape">
                    <a:avLst/>
                  </a:prstTxWarp>
                </a:bodyPr>
                <a:lstStyle/>
                <a:p>
                  <a:endParaRPr lang="it-IT"/>
                </a:p>
              </p:txBody>
            </p:sp>
            <p:sp>
              <p:nvSpPr>
                <p:cNvPr id="1387994" name="Rectangle 474"/>
                <p:cNvSpPr>
                  <a:spLocks noChangeArrowheads="1"/>
                </p:cNvSpPr>
                <p:nvPr/>
              </p:nvSpPr>
              <p:spPr bwMode="auto">
                <a:xfrm>
                  <a:off x="4258" y="3599"/>
                  <a:ext cx="250" cy="2"/>
                </a:xfrm>
                <a:prstGeom prst="rect">
                  <a:avLst/>
                </a:prstGeom>
                <a:solidFill>
                  <a:srgbClr val="6A6A6A"/>
                </a:solidFill>
                <a:ln w="9525">
                  <a:noFill/>
                  <a:miter lim="800000"/>
                  <a:headEnd/>
                  <a:tailEnd/>
                </a:ln>
              </p:spPr>
              <p:txBody>
                <a:bodyPr>
                  <a:prstTxWarp prst="textNoShape">
                    <a:avLst/>
                  </a:prstTxWarp>
                </a:bodyPr>
                <a:lstStyle/>
                <a:p>
                  <a:endParaRPr lang="it-IT"/>
                </a:p>
              </p:txBody>
            </p:sp>
            <p:sp>
              <p:nvSpPr>
                <p:cNvPr id="1387995" name="Rectangle 475"/>
                <p:cNvSpPr>
                  <a:spLocks noChangeArrowheads="1"/>
                </p:cNvSpPr>
                <p:nvPr/>
              </p:nvSpPr>
              <p:spPr bwMode="auto">
                <a:xfrm>
                  <a:off x="4258" y="3601"/>
                  <a:ext cx="250" cy="2"/>
                </a:xfrm>
                <a:prstGeom prst="rect">
                  <a:avLst/>
                </a:prstGeom>
                <a:solidFill>
                  <a:srgbClr val="6B6B6B"/>
                </a:solidFill>
                <a:ln w="9525">
                  <a:noFill/>
                  <a:miter lim="800000"/>
                  <a:headEnd/>
                  <a:tailEnd/>
                </a:ln>
              </p:spPr>
              <p:txBody>
                <a:bodyPr>
                  <a:prstTxWarp prst="textNoShape">
                    <a:avLst/>
                  </a:prstTxWarp>
                </a:bodyPr>
                <a:lstStyle/>
                <a:p>
                  <a:endParaRPr lang="it-IT"/>
                </a:p>
              </p:txBody>
            </p:sp>
            <p:sp>
              <p:nvSpPr>
                <p:cNvPr id="1387996" name="Rectangle 476"/>
                <p:cNvSpPr>
                  <a:spLocks noChangeArrowheads="1"/>
                </p:cNvSpPr>
                <p:nvPr/>
              </p:nvSpPr>
              <p:spPr bwMode="auto">
                <a:xfrm>
                  <a:off x="4258" y="3603"/>
                  <a:ext cx="250" cy="1"/>
                </a:xfrm>
                <a:prstGeom prst="rect">
                  <a:avLst/>
                </a:prstGeom>
                <a:solidFill>
                  <a:srgbClr val="6C6C6C"/>
                </a:solidFill>
                <a:ln w="9525">
                  <a:noFill/>
                  <a:miter lim="800000"/>
                  <a:headEnd/>
                  <a:tailEnd/>
                </a:ln>
              </p:spPr>
              <p:txBody>
                <a:bodyPr>
                  <a:prstTxWarp prst="textNoShape">
                    <a:avLst/>
                  </a:prstTxWarp>
                </a:bodyPr>
                <a:lstStyle/>
                <a:p>
                  <a:endParaRPr lang="it-IT"/>
                </a:p>
              </p:txBody>
            </p:sp>
            <p:sp>
              <p:nvSpPr>
                <p:cNvPr id="1387997" name="Rectangle 477"/>
                <p:cNvSpPr>
                  <a:spLocks noChangeArrowheads="1"/>
                </p:cNvSpPr>
                <p:nvPr/>
              </p:nvSpPr>
              <p:spPr bwMode="auto">
                <a:xfrm>
                  <a:off x="4258" y="3604"/>
                  <a:ext cx="250" cy="2"/>
                </a:xfrm>
                <a:prstGeom prst="rect">
                  <a:avLst/>
                </a:prstGeom>
                <a:solidFill>
                  <a:srgbClr val="6E6E6E"/>
                </a:solidFill>
                <a:ln w="9525">
                  <a:noFill/>
                  <a:miter lim="800000"/>
                  <a:headEnd/>
                  <a:tailEnd/>
                </a:ln>
              </p:spPr>
              <p:txBody>
                <a:bodyPr>
                  <a:prstTxWarp prst="textNoShape">
                    <a:avLst/>
                  </a:prstTxWarp>
                </a:bodyPr>
                <a:lstStyle/>
                <a:p>
                  <a:endParaRPr lang="it-IT"/>
                </a:p>
              </p:txBody>
            </p:sp>
            <p:sp>
              <p:nvSpPr>
                <p:cNvPr id="1387998" name="Rectangle 478"/>
                <p:cNvSpPr>
                  <a:spLocks noChangeArrowheads="1"/>
                </p:cNvSpPr>
                <p:nvPr/>
              </p:nvSpPr>
              <p:spPr bwMode="auto">
                <a:xfrm>
                  <a:off x="4258" y="3606"/>
                  <a:ext cx="250" cy="2"/>
                </a:xfrm>
                <a:prstGeom prst="rect">
                  <a:avLst/>
                </a:prstGeom>
                <a:solidFill>
                  <a:srgbClr val="6F6F6F"/>
                </a:solidFill>
                <a:ln w="9525">
                  <a:noFill/>
                  <a:miter lim="800000"/>
                  <a:headEnd/>
                  <a:tailEnd/>
                </a:ln>
              </p:spPr>
              <p:txBody>
                <a:bodyPr>
                  <a:prstTxWarp prst="textNoShape">
                    <a:avLst/>
                  </a:prstTxWarp>
                </a:bodyPr>
                <a:lstStyle/>
                <a:p>
                  <a:endParaRPr lang="it-IT"/>
                </a:p>
              </p:txBody>
            </p:sp>
            <p:sp>
              <p:nvSpPr>
                <p:cNvPr id="1387999" name="Rectangle 479"/>
                <p:cNvSpPr>
                  <a:spLocks noChangeArrowheads="1"/>
                </p:cNvSpPr>
                <p:nvPr/>
              </p:nvSpPr>
              <p:spPr bwMode="auto">
                <a:xfrm>
                  <a:off x="4258" y="3608"/>
                  <a:ext cx="250" cy="1"/>
                </a:xfrm>
                <a:prstGeom prst="rect">
                  <a:avLst/>
                </a:prstGeom>
                <a:solidFill>
                  <a:srgbClr val="717171"/>
                </a:solidFill>
                <a:ln w="9525">
                  <a:noFill/>
                  <a:miter lim="800000"/>
                  <a:headEnd/>
                  <a:tailEnd/>
                </a:ln>
              </p:spPr>
              <p:txBody>
                <a:bodyPr>
                  <a:prstTxWarp prst="textNoShape">
                    <a:avLst/>
                  </a:prstTxWarp>
                </a:bodyPr>
                <a:lstStyle/>
                <a:p>
                  <a:endParaRPr lang="it-IT"/>
                </a:p>
              </p:txBody>
            </p:sp>
            <p:sp>
              <p:nvSpPr>
                <p:cNvPr id="1388000" name="Rectangle 480"/>
                <p:cNvSpPr>
                  <a:spLocks noChangeArrowheads="1"/>
                </p:cNvSpPr>
                <p:nvPr/>
              </p:nvSpPr>
              <p:spPr bwMode="auto">
                <a:xfrm>
                  <a:off x="4258" y="3609"/>
                  <a:ext cx="250" cy="2"/>
                </a:xfrm>
                <a:prstGeom prst="rect">
                  <a:avLst/>
                </a:prstGeom>
                <a:solidFill>
                  <a:srgbClr val="727272"/>
                </a:solidFill>
                <a:ln w="9525">
                  <a:noFill/>
                  <a:miter lim="800000"/>
                  <a:headEnd/>
                  <a:tailEnd/>
                </a:ln>
              </p:spPr>
              <p:txBody>
                <a:bodyPr>
                  <a:prstTxWarp prst="textNoShape">
                    <a:avLst/>
                  </a:prstTxWarp>
                </a:bodyPr>
                <a:lstStyle/>
                <a:p>
                  <a:endParaRPr lang="it-IT"/>
                </a:p>
              </p:txBody>
            </p:sp>
            <p:sp>
              <p:nvSpPr>
                <p:cNvPr id="1388001" name="Rectangle 481"/>
                <p:cNvSpPr>
                  <a:spLocks noChangeArrowheads="1"/>
                </p:cNvSpPr>
                <p:nvPr/>
              </p:nvSpPr>
              <p:spPr bwMode="auto">
                <a:xfrm>
                  <a:off x="4258" y="3611"/>
                  <a:ext cx="250" cy="1"/>
                </a:xfrm>
                <a:prstGeom prst="rect">
                  <a:avLst/>
                </a:prstGeom>
                <a:solidFill>
                  <a:srgbClr val="737373"/>
                </a:solidFill>
                <a:ln w="9525">
                  <a:noFill/>
                  <a:miter lim="800000"/>
                  <a:headEnd/>
                  <a:tailEnd/>
                </a:ln>
              </p:spPr>
              <p:txBody>
                <a:bodyPr>
                  <a:prstTxWarp prst="textNoShape">
                    <a:avLst/>
                  </a:prstTxWarp>
                </a:bodyPr>
                <a:lstStyle/>
                <a:p>
                  <a:endParaRPr lang="it-IT"/>
                </a:p>
              </p:txBody>
            </p:sp>
            <p:sp>
              <p:nvSpPr>
                <p:cNvPr id="1388002" name="Rectangle 482"/>
                <p:cNvSpPr>
                  <a:spLocks noChangeArrowheads="1"/>
                </p:cNvSpPr>
                <p:nvPr/>
              </p:nvSpPr>
              <p:spPr bwMode="auto">
                <a:xfrm>
                  <a:off x="4258" y="3612"/>
                  <a:ext cx="250" cy="2"/>
                </a:xfrm>
                <a:prstGeom prst="rect">
                  <a:avLst/>
                </a:prstGeom>
                <a:solidFill>
                  <a:srgbClr val="757575"/>
                </a:solidFill>
                <a:ln w="9525">
                  <a:noFill/>
                  <a:miter lim="800000"/>
                  <a:headEnd/>
                  <a:tailEnd/>
                </a:ln>
              </p:spPr>
              <p:txBody>
                <a:bodyPr>
                  <a:prstTxWarp prst="textNoShape">
                    <a:avLst/>
                  </a:prstTxWarp>
                </a:bodyPr>
                <a:lstStyle/>
                <a:p>
                  <a:endParaRPr lang="it-IT"/>
                </a:p>
              </p:txBody>
            </p:sp>
            <p:sp>
              <p:nvSpPr>
                <p:cNvPr id="1388003" name="Rectangle 483"/>
                <p:cNvSpPr>
                  <a:spLocks noChangeArrowheads="1"/>
                </p:cNvSpPr>
                <p:nvPr/>
              </p:nvSpPr>
              <p:spPr bwMode="auto">
                <a:xfrm>
                  <a:off x="4258" y="3614"/>
                  <a:ext cx="250" cy="2"/>
                </a:xfrm>
                <a:prstGeom prst="rect">
                  <a:avLst/>
                </a:prstGeom>
                <a:solidFill>
                  <a:srgbClr val="767676"/>
                </a:solidFill>
                <a:ln w="9525">
                  <a:noFill/>
                  <a:miter lim="800000"/>
                  <a:headEnd/>
                  <a:tailEnd/>
                </a:ln>
              </p:spPr>
              <p:txBody>
                <a:bodyPr>
                  <a:prstTxWarp prst="textNoShape">
                    <a:avLst/>
                  </a:prstTxWarp>
                </a:bodyPr>
                <a:lstStyle/>
                <a:p>
                  <a:endParaRPr lang="it-IT"/>
                </a:p>
              </p:txBody>
            </p:sp>
            <p:sp>
              <p:nvSpPr>
                <p:cNvPr id="1388004" name="Rectangle 484"/>
                <p:cNvSpPr>
                  <a:spLocks noChangeArrowheads="1"/>
                </p:cNvSpPr>
                <p:nvPr/>
              </p:nvSpPr>
              <p:spPr bwMode="auto">
                <a:xfrm>
                  <a:off x="4258" y="3616"/>
                  <a:ext cx="250" cy="1"/>
                </a:xfrm>
                <a:prstGeom prst="rect">
                  <a:avLst/>
                </a:prstGeom>
                <a:solidFill>
                  <a:srgbClr val="787878"/>
                </a:solidFill>
                <a:ln w="9525">
                  <a:noFill/>
                  <a:miter lim="800000"/>
                  <a:headEnd/>
                  <a:tailEnd/>
                </a:ln>
              </p:spPr>
              <p:txBody>
                <a:bodyPr>
                  <a:prstTxWarp prst="textNoShape">
                    <a:avLst/>
                  </a:prstTxWarp>
                </a:bodyPr>
                <a:lstStyle/>
                <a:p>
                  <a:endParaRPr lang="it-IT"/>
                </a:p>
              </p:txBody>
            </p:sp>
            <p:sp>
              <p:nvSpPr>
                <p:cNvPr id="1388005" name="Rectangle 485"/>
                <p:cNvSpPr>
                  <a:spLocks noChangeArrowheads="1"/>
                </p:cNvSpPr>
                <p:nvPr/>
              </p:nvSpPr>
              <p:spPr bwMode="auto">
                <a:xfrm>
                  <a:off x="4258" y="3617"/>
                  <a:ext cx="250" cy="2"/>
                </a:xfrm>
                <a:prstGeom prst="rect">
                  <a:avLst/>
                </a:prstGeom>
                <a:solidFill>
                  <a:srgbClr val="7A7A7A"/>
                </a:solidFill>
                <a:ln w="9525">
                  <a:noFill/>
                  <a:miter lim="800000"/>
                  <a:headEnd/>
                  <a:tailEnd/>
                </a:ln>
              </p:spPr>
              <p:txBody>
                <a:bodyPr>
                  <a:prstTxWarp prst="textNoShape">
                    <a:avLst/>
                  </a:prstTxWarp>
                </a:bodyPr>
                <a:lstStyle/>
                <a:p>
                  <a:endParaRPr lang="it-IT"/>
                </a:p>
              </p:txBody>
            </p:sp>
            <p:sp>
              <p:nvSpPr>
                <p:cNvPr id="1388006" name="Rectangle 486"/>
                <p:cNvSpPr>
                  <a:spLocks noChangeArrowheads="1"/>
                </p:cNvSpPr>
                <p:nvPr/>
              </p:nvSpPr>
              <p:spPr bwMode="auto">
                <a:xfrm>
                  <a:off x="4258" y="3619"/>
                  <a:ext cx="250" cy="1"/>
                </a:xfrm>
                <a:prstGeom prst="rect">
                  <a:avLst/>
                </a:prstGeom>
                <a:solidFill>
                  <a:srgbClr val="7B7B7B"/>
                </a:solidFill>
                <a:ln w="9525">
                  <a:noFill/>
                  <a:miter lim="800000"/>
                  <a:headEnd/>
                  <a:tailEnd/>
                </a:ln>
              </p:spPr>
              <p:txBody>
                <a:bodyPr>
                  <a:prstTxWarp prst="textNoShape">
                    <a:avLst/>
                  </a:prstTxWarp>
                </a:bodyPr>
                <a:lstStyle/>
                <a:p>
                  <a:endParaRPr lang="it-IT"/>
                </a:p>
              </p:txBody>
            </p:sp>
            <p:sp>
              <p:nvSpPr>
                <p:cNvPr id="1388007" name="Rectangle 487"/>
                <p:cNvSpPr>
                  <a:spLocks noChangeArrowheads="1"/>
                </p:cNvSpPr>
                <p:nvPr/>
              </p:nvSpPr>
              <p:spPr bwMode="auto">
                <a:xfrm>
                  <a:off x="4258" y="3620"/>
                  <a:ext cx="250" cy="2"/>
                </a:xfrm>
                <a:prstGeom prst="rect">
                  <a:avLst/>
                </a:prstGeom>
                <a:solidFill>
                  <a:srgbClr val="7D7D7D"/>
                </a:solidFill>
                <a:ln w="9525">
                  <a:noFill/>
                  <a:miter lim="800000"/>
                  <a:headEnd/>
                  <a:tailEnd/>
                </a:ln>
              </p:spPr>
              <p:txBody>
                <a:bodyPr>
                  <a:prstTxWarp prst="textNoShape">
                    <a:avLst/>
                  </a:prstTxWarp>
                </a:bodyPr>
                <a:lstStyle/>
                <a:p>
                  <a:endParaRPr lang="it-IT"/>
                </a:p>
              </p:txBody>
            </p:sp>
            <p:sp>
              <p:nvSpPr>
                <p:cNvPr id="1388008" name="Rectangle 488"/>
                <p:cNvSpPr>
                  <a:spLocks noChangeArrowheads="1"/>
                </p:cNvSpPr>
                <p:nvPr/>
              </p:nvSpPr>
              <p:spPr bwMode="auto">
                <a:xfrm>
                  <a:off x="4258" y="3622"/>
                  <a:ext cx="250" cy="2"/>
                </a:xfrm>
                <a:prstGeom prst="rect">
                  <a:avLst/>
                </a:prstGeom>
                <a:solidFill>
                  <a:srgbClr val="7F7F7F"/>
                </a:solidFill>
                <a:ln w="9525">
                  <a:noFill/>
                  <a:miter lim="800000"/>
                  <a:headEnd/>
                  <a:tailEnd/>
                </a:ln>
              </p:spPr>
              <p:txBody>
                <a:bodyPr>
                  <a:prstTxWarp prst="textNoShape">
                    <a:avLst/>
                  </a:prstTxWarp>
                </a:bodyPr>
                <a:lstStyle/>
                <a:p>
                  <a:endParaRPr lang="it-IT"/>
                </a:p>
              </p:txBody>
            </p:sp>
            <p:sp>
              <p:nvSpPr>
                <p:cNvPr id="1388009" name="Rectangle 489"/>
                <p:cNvSpPr>
                  <a:spLocks noChangeArrowheads="1"/>
                </p:cNvSpPr>
                <p:nvPr/>
              </p:nvSpPr>
              <p:spPr bwMode="auto">
                <a:xfrm>
                  <a:off x="4258" y="3624"/>
                  <a:ext cx="250" cy="1"/>
                </a:xfrm>
                <a:prstGeom prst="rect">
                  <a:avLst/>
                </a:prstGeom>
                <a:solidFill>
                  <a:srgbClr val="818181"/>
                </a:solidFill>
                <a:ln w="9525">
                  <a:noFill/>
                  <a:miter lim="800000"/>
                  <a:headEnd/>
                  <a:tailEnd/>
                </a:ln>
              </p:spPr>
              <p:txBody>
                <a:bodyPr>
                  <a:prstTxWarp prst="textNoShape">
                    <a:avLst/>
                  </a:prstTxWarp>
                </a:bodyPr>
                <a:lstStyle/>
                <a:p>
                  <a:endParaRPr lang="it-IT"/>
                </a:p>
              </p:txBody>
            </p:sp>
            <p:sp>
              <p:nvSpPr>
                <p:cNvPr id="1388010" name="Rectangle 490"/>
                <p:cNvSpPr>
                  <a:spLocks noChangeArrowheads="1"/>
                </p:cNvSpPr>
                <p:nvPr/>
              </p:nvSpPr>
              <p:spPr bwMode="auto">
                <a:xfrm>
                  <a:off x="4258" y="3625"/>
                  <a:ext cx="250" cy="2"/>
                </a:xfrm>
                <a:prstGeom prst="rect">
                  <a:avLst/>
                </a:prstGeom>
                <a:solidFill>
                  <a:srgbClr val="828282"/>
                </a:solidFill>
                <a:ln w="9525">
                  <a:noFill/>
                  <a:miter lim="800000"/>
                  <a:headEnd/>
                  <a:tailEnd/>
                </a:ln>
              </p:spPr>
              <p:txBody>
                <a:bodyPr>
                  <a:prstTxWarp prst="textNoShape">
                    <a:avLst/>
                  </a:prstTxWarp>
                </a:bodyPr>
                <a:lstStyle/>
                <a:p>
                  <a:endParaRPr lang="it-IT"/>
                </a:p>
              </p:txBody>
            </p:sp>
            <p:sp>
              <p:nvSpPr>
                <p:cNvPr id="1388011" name="Rectangle 491"/>
                <p:cNvSpPr>
                  <a:spLocks noChangeArrowheads="1"/>
                </p:cNvSpPr>
                <p:nvPr/>
              </p:nvSpPr>
              <p:spPr bwMode="auto">
                <a:xfrm>
                  <a:off x="4258" y="3627"/>
                  <a:ext cx="250" cy="1"/>
                </a:xfrm>
                <a:prstGeom prst="rect">
                  <a:avLst/>
                </a:prstGeom>
                <a:solidFill>
                  <a:srgbClr val="848484"/>
                </a:solidFill>
                <a:ln w="9525">
                  <a:noFill/>
                  <a:miter lim="800000"/>
                  <a:headEnd/>
                  <a:tailEnd/>
                </a:ln>
              </p:spPr>
              <p:txBody>
                <a:bodyPr>
                  <a:prstTxWarp prst="textNoShape">
                    <a:avLst/>
                  </a:prstTxWarp>
                </a:bodyPr>
                <a:lstStyle/>
                <a:p>
                  <a:endParaRPr lang="it-IT"/>
                </a:p>
              </p:txBody>
            </p:sp>
            <p:sp>
              <p:nvSpPr>
                <p:cNvPr id="1388012" name="Rectangle 492"/>
                <p:cNvSpPr>
                  <a:spLocks noChangeArrowheads="1"/>
                </p:cNvSpPr>
                <p:nvPr/>
              </p:nvSpPr>
              <p:spPr bwMode="auto">
                <a:xfrm>
                  <a:off x="4258" y="3628"/>
                  <a:ext cx="250" cy="2"/>
                </a:xfrm>
                <a:prstGeom prst="rect">
                  <a:avLst/>
                </a:prstGeom>
                <a:solidFill>
                  <a:srgbClr val="858585"/>
                </a:solidFill>
                <a:ln w="9525">
                  <a:noFill/>
                  <a:miter lim="800000"/>
                  <a:headEnd/>
                  <a:tailEnd/>
                </a:ln>
              </p:spPr>
              <p:txBody>
                <a:bodyPr>
                  <a:prstTxWarp prst="textNoShape">
                    <a:avLst/>
                  </a:prstTxWarp>
                </a:bodyPr>
                <a:lstStyle/>
                <a:p>
                  <a:endParaRPr lang="it-IT"/>
                </a:p>
              </p:txBody>
            </p:sp>
            <p:sp>
              <p:nvSpPr>
                <p:cNvPr id="1388013" name="Rectangle 493"/>
                <p:cNvSpPr>
                  <a:spLocks noChangeArrowheads="1"/>
                </p:cNvSpPr>
                <p:nvPr/>
              </p:nvSpPr>
              <p:spPr bwMode="auto">
                <a:xfrm>
                  <a:off x="4258" y="3630"/>
                  <a:ext cx="250" cy="2"/>
                </a:xfrm>
                <a:prstGeom prst="rect">
                  <a:avLst/>
                </a:prstGeom>
                <a:solidFill>
                  <a:srgbClr val="878787"/>
                </a:solidFill>
                <a:ln w="9525">
                  <a:noFill/>
                  <a:miter lim="800000"/>
                  <a:headEnd/>
                  <a:tailEnd/>
                </a:ln>
              </p:spPr>
              <p:txBody>
                <a:bodyPr>
                  <a:prstTxWarp prst="textNoShape">
                    <a:avLst/>
                  </a:prstTxWarp>
                </a:bodyPr>
                <a:lstStyle/>
                <a:p>
                  <a:endParaRPr lang="it-IT"/>
                </a:p>
              </p:txBody>
            </p:sp>
            <p:sp>
              <p:nvSpPr>
                <p:cNvPr id="1388014" name="Rectangle 494"/>
                <p:cNvSpPr>
                  <a:spLocks noChangeArrowheads="1"/>
                </p:cNvSpPr>
                <p:nvPr/>
              </p:nvSpPr>
              <p:spPr bwMode="auto">
                <a:xfrm>
                  <a:off x="4258" y="3632"/>
                  <a:ext cx="250" cy="1"/>
                </a:xfrm>
                <a:prstGeom prst="rect">
                  <a:avLst/>
                </a:prstGeom>
                <a:solidFill>
                  <a:srgbClr val="888888"/>
                </a:solidFill>
                <a:ln w="9525">
                  <a:noFill/>
                  <a:miter lim="800000"/>
                  <a:headEnd/>
                  <a:tailEnd/>
                </a:ln>
              </p:spPr>
              <p:txBody>
                <a:bodyPr>
                  <a:prstTxWarp prst="textNoShape">
                    <a:avLst/>
                  </a:prstTxWarp>
                </a:bodyPr>
                <a:lstStyle/>
                <a:p>
                  <a:endParaRPr lang="it-IT"/>
                </a:p>
              </p:txBody>
            </p:sp>
            <p:sp>
              <p:nvSpPr>
                <p:cNvPr id="1388015" name="Rectangle 495"/>
                <p:cNvSpPr>
                  <a:spLocks noChangeArrowheads="1"/>
                </p:cNvSpPr>
                <p:nvPr/>
              </p:nvSpPr>
              <p:spPr bwMode="auto">
                <a:xfrm>
                  <a:off x="4258" y="3633"/>
                  <a:ext cx="250" cy="2"/>
                </a:xfrm>
                <a:prstGeom prst="rect">
                  <a:avLst/>
                </a:prstGeom>
                <a:solidFill>
                  <a:srgbClr val="8A8A8A"/>
                </a:solidFill>
                <a:ln w="9525">
                  <a:noFill/>
                  <a:miter lim="800000"/>
                  <a:headEnd/>
                  <a:tailEnd/>
                </a:ln>
              </p:spPr>
              <p:txBody>
                <a:bodyPr>
                  <a:prstTxWarp prst="textNoShape">
                    <a:avLst/>
                  </a:prstTxWarp>
                </a:bodyPr>
                <a:lstStyle/>
                <a:p>
                  <a:endParaRPr lang="it-IT"/>
                </a:p>
              </p:txBody>
            </p:sp>
            <p:sp>
              <p:nvSpPr>
                <p:cNvPr id="1388016" name="Rectangle 496"/>
                <p:cNvSpPr>
                  <a:spLocks noChangeArrowheads="1"/>
                </p:cNvSpPr>
                <p:nvPr/>
              </p:nvSpPr>
              <p:spPr bwMode="auto">
                <a:xfrm>
                  <a:off x="4258" y="3635"/>
                  <a:ext cx="250" cy="1"/>
                </a:xfrm>
                <a:prstGeom prst="rect">
                  <a:avLst/>
                </a:prstGeom>
                <a:solidFill>
                  <a:srgbClr val="8C8C8C"/>
                </a:solidFill>
                <a:ln w="9525">
                  <a:noFill/>
                  <a:miter lim="800000"/>
                  <a:headEnd/>
                  <a:tailEnd/>
                </a:ln>
              </p:spPr>
              <p:txBody>
                <a:bodyPr>
                  <a:prstTxWarp prst="textNoShape">
                    <a:avLst/>
                  </a:prstTxWarp>
                </a:bodyPr>
                <a:lstStyle/>
                <a:p>
                  <a:endParaRPr lang="it-IT"/>
                </a:p>
              </p:txBody>
            </p:sp>
            <p:sp>
              <p:nvSpPr>
                <p:cNvPr id="1388017" name="Rectangle 497"/>
                <p:cNvSpPr>
                  <a:spLocks noChangeArrowheads="1"/>
                </p:cNvSpPr>
                <p:nvPr/>
              </p:nvSpPr>
              <p:spPr bwMode="auto">
                <a:xfrm>
                  <a:off x="4258" y="3636"/>
                  <a:ext cx="250" cy="2"/>
                </a:xfrm>
                <a:prstGeom prst="rect">
                  <a:avLst/>
                </a:prstGeom>
                <a:solidFill>
                  <a:srgbClr val="8E8E8E"/>
                </a:solidFill>
                <a:ln w="9525">
                  <a:noFill/>
                  <a:miter lim="800000"/>
                  <a:headEnd/>
                  <a:tailEnd/>
                </a:ln>
              </p:spPr>
              <p:txBody>
                <a:bodyPr>
                  <a:prstTxWarp prst="textNoShape">
                    <a:avLst/>
                  </a:prstTxWarp>
                </a:bodyPr>
                <a:lstStyle/>
                <a:p>
                  <a:endParaRPr lang="it-IT"/>
                </a:p>
              </p:txBody>
            </p:sp>
            <p:sp>
              <p:nvSpPr>
                <p:cNvPr id="1388018" name="Rectangle 498"/>
                <p:cNvSpPr>
                  <a:spLocks noChangeArrowheads="1"/>
                </p:cNvSpPr>
                <p:nvPr/>
              </p:nvSpPr>
              <p:spPr bwMode="auto">
                <a:xfrm>
                  <a:off x="4258" y="3638"/>
                  <a:ext cx="250" cy="2"/>
                </a:xfrm>
                <a:prstGeom prst="rect">
                  <a:avLst/>
                </a:prstGeom>
                <a:solidFill>
                  <a:srgbClr val="909090"/>
                </a:solidFill>
                <a:ln w="9525">
                  <a:noFill/>
                  <a:miter lim="800000"/>
                  <a:headEnd/>
                  <a:tailEnd/>
                </a:ln>
              </p:spPr>
              <p:txBody>
                <a:bodyPr>
                  <a:prstTxWarp prst="textNoShape">
                    <a:avLst/>
                  </a:prstTxWarp>
                </a:bodyPr>
                <a:lstStyle/>
                <a:p>
                  <a:endParaRPr lang="it-IT"/>
                </a:p>
              </p:txBody>
            </p:sp>
            <p:sp>
              <p:nvSpPr>
                <p:cNvPr id="1388019" name="Rectangle 499"/>
                <p:cNvSpPr>
                  <a:spLocks noChangeArrowheads="1"/>
                </p:cNvSpPr>
                <p:nvPr/>
              </p:nvSpPr>
              <p:spPr bwMode="auto">
                <a:xfrm>
                  <a:off x="4258" y="3640"/>
                  <a:ext cx="250" cy="1"/>
                </a:xfrm>
                <a:prstGeom prst="rect">
                  <a:avLst/>
                </a:prstGeom>
                <a:solidFill>
                  <a:srgbClr val="919191"/>
                </a:solidFill>
                <a:ln w="9525">
                  <a:noFill/>
                  <a:miter lim="800000"/>
                  <a:headEnd/>
                  <a:tailEnd/>
                </a:ln>
              </p:spPr>
              <p:txBody>
                <a:bodyPr>
                  <a:prstTxWarp prst="textNoShape">
                    <a:avLst/>
                  </a:prstTxWarp>
                </a:bodyPr>
                <a:lstStyle/>
                <a:p>
                  <a:endParaRPr lang="it-IT"/>
                </a:p>
              </p:txBody>
            </p:sp>
            <p:sp>
              <p:nvSpPr>
                <p:cNvPr id="1388020" name="Rectangle 500"/>
                <p:cNvSpPr>
                  <a:spLocks noChangeArrowheads="1"/>
                </p:cNvSpPr>
                <p:nvPr/>
              </p:nvSpPr>
              <p:spPr bwMode="auto">
                <a:xfrm>
                  <a:off x="4258" y="3641"/>
                  <a:ext cx="250" cy="2"/>
                </a:xfrm>
                <a:prstGeom prst="rect">
                  <a:avLst/>
                </a:prstGeom>
                <a:solidFill>
                  <a:srgbClr val="939393"/>
                </a:solidFill>
                <a:ln w="9525">
                  <a:noFill/>
                  <a:miter lim="800000"/>
                  <a:headEnd/>
                  <a:tailEnd/>
                </a:ln>
              </p:spPr>
              <p:txBody>
                <a:bodyPr>
                  <a:prstTxWarp prst="textNoShape">
                    <a:avLst/>
                  </a:prstTxWarp>
                </a:bodyPr>
                <a:lstStyle/>
                <a:p>
                  <a:endParaRPr lang="it-IT"/>
                </a:p>
              </p:txBody>
            </p:sp>
            <p:sp>
              <p:nvSpPr>
                <p:cNvPr id="1388021" name="Rectangle 501"/>
                <p:cNvSpPr>
                  <a:spLocks noChangeArrowheads="1"/>
                </p:cNvSpPr>
                <p:nvPr/>
              </p:nvSpPr>
              <p:spPr bwMode="auto">
                <a:xfrm>
                  <a:off x="4258" y="3643"/>
                  <a:ext cx="250" cy="2"/>
                </a:xfrm>
                <a:prstGeom prst="rect">
                  <a:avLst/>
                </a:prstGeom>
                <a:solidFill>
                  <a:srgbClr val="949494"/>
                </a:solidFill>
                <a:ln w="9525">
                  <a:noFill/>
                  <a:miter lim="800000"/>
                  <a:headEnd/>
                  <a:tailEnd/>
                </a:ln>
              </p:spPr>
              <p:txBody>
                <a:bodyPr>
                  <a:prstTxWarp prst="textNoShape">
                    <a:avLst/>
                  </a:prstTxWarp>
                </a:bodyPr>
                <a:lstStyle/>
                <a:p>
                  <a:endParaRPr lang="it-IT"/>
                </a:p>
              </p:txBody>
            </p:sp>
            <p:sp>
              <p:nvSpPr>
                <p:cNvPr id="1388022" name="Rectangle 502"/>
                <p:cNvSpPr>
                  <a:spLocks noChangeArrowheads="1"/>
                </p:cNvSpPr>
                <p:nvPr/>
              </p:nvSpPr>
              <p:spPr bwMode="auto">
                <a:xfrm>
                  <a:off x="4258" y="3645"/>
                  <a:ext cx="250" cy="1"/>
                </a:xfrm>
                <a:prstGeom prst="rect">
                  <a:avLst/>
                </a:prstGeom>
                <a:solidFill>
                  <a:srgbClr val="969696"/>
                </a:solidFill>
                <a:ln w="9525">
                  <a:noFill/>
                  <a:miter lim="800000"/>
                  <a:headEnd/>
                  <a:tailEnd/>
                </a:ln>
              </p:spPr>
              <p:txBody>
                <a:bodyPr>
                  <a:prstTxWarp prst="textNoShape">
                    <a:avLst/>
                  </a:prstTxWarp>
                </a:bodyPr>
                <a:lstStyle/>
                <a:p>
                  <a:endParaRPr lang="it-IT"/>
                </a:p>
              </p:txBody>
            </p:sp>
            <p:sp>
              <p:nvSpPr>
                <p:cNvPr id="1388023" name="Rectangle 503"/>
                <p:cNvSpPr>
                  <a:spLocks noChangeArrowheads="1"/>
                </p:cNvSpPr>
                <p:nvPr/>
              </p:nvSpPr>
              <p:spPr bwMode="auto">
                <a:xfrm>
                  <a:off x="4258" y="3646"/>
                  <a:ext cx="250" cy="2"/>
                </a:xfrm>
                <a:prstGeom prst="rect">
                  <a:avLst/>
                </a:prstGeom>
                <a:solidFill>
                  <a:srgbClr val="979797"/>
                </a:solidFill>
                <a:ln w="9525">
                  <a:noFill/>
                  <a:miter lim="800000"/>
                  <a:headEnd/>
                  <a:tailEnd/>
                </a:ln>
              </p:spPr>
              <p:txBody>
                <a:bodyPr>
                  <a:prstTxWarp prst="textNoShape">
                    <a:avLst/>
                  </a:prstTxWarp>
                </a:bodyPr>
                <a:lstStyle/>
                <a:p>
                  <a:endParaRPr lang="it-IT"/>
                </a:p>
              </p:txBody>
            </p:sp>
            <p:sp>
              <p:nvSpPr>
                <p:cNvPr id="1388024" name="Rectangle 504"/>
                <p:cNvSpPr>
                  <a:spLocks noChangeArrowheads="1"/>
                </p:cNvSpPr>
                <p:nvPr/>
              </p:nvSpPr>
              <p:spPr bwMode="auto">
                <a:xfrm>
                  <a:off x="4258" y="3648"/>
                  <a:ext cx="250" cy="1"/>
                </a:xfrm>
                <a:prstGeom prst="rect">
                  <a:avLst/>
                </a:prstGeom>
                <a:solidFill>
                  <a:srgbClr val="999999"/>
                </a:solidFill>
                <a:ln w="9525">
                  <a:noFill/>
                  <a:miter lim="800000"/>
                  <a:headEnd/>
                  <a:tailEnd/>
                </a:ln>
              </p:spPr>
              <p:txBody>
                <a:bodyPr>
                  <a:prstTxWarp prst="textNoShape">
                    <a:avLst/>
                  </a:prstTxWarp>
                </a:bodyPr>
                <a:lstStyle/>
                <a:p>
                  <a:endParaRPr lang="it-IT"/>
                </a:p>
              </p:txBody>
            </p:sp>
            <p:sp>
              <p:nvSpPr>
                <p:cNvPr id="1388025" name="Rectangle 505"/>
                <p:cNvSpPr>
                  <a:spLocks noChangeArrowheads="1"/>
                </p:cNvSpPr>
                <p:nvPr/>
              </p:nvSpPr>
              <p:spPr bwMode="auto">
                <a:xfrm>
                  <a:off x="4258" y="3649"/>
                  <a:ext cx="250" cy="2"/>
                </a:xfrm>
                <a:prstGeom prst="rect">
                  <a:avLst/>
                </a:prstGeom>
                <a:solidFill>
                  <a:srgbClr val="9A9A9A"/>
                </a:solidFill>
                <a:ln w="9525">
                  <a:noFill/>
                  <a:miter lim="800000"/>
                  <a:headEnd/>
                  <a:tailEnd/>
                </a:ln>
              </p:spPr>
              <p:txBody>
                <a:bodyPr>
                  <a:prstTxWarp prst="textNoShape">
                    <a:avLst/>
                  </a:prstTxWarp>
                </a:bodyPr>
                <a:lstStyle/>
                <a:p>
                  <a:endParaRPr lang="it-IT"/>
                </a:p>
              </p:txBody>
            </p:sp>
            <p:sp>
              <p:nvSpPr>
                <p:cNvPr id="1388026" name="Rectangle 506"/>
                <p:cNvSpPr>
                  <a:spLocks noChangeArrowheads="1"/>
                </p:cNvSpPr>
                <p:nvPr/>
              </p:nvSpPr>
              <p:spPr bwMode="auto">
                <a:xfrm>
                  <a:off x="4258" y="3651"/>
                  <a:ext cx="250" cy="2"/>
                </a:xfrm>
                <a:prstGeom prst="rect">
                  <a:avLst/>
                </a:prstGeom>
                <a:solidFill>
                  <a:srgbClr val="9C9C9C"/>
                </a:solidFill>
                <a:ln w="9525">
                  <a:noFill/>
                  <a:miter lim="800000"/>
                  <a:headEnd/>
                  <a:tailEnd/>
                </a:ln>
              </p:spPr>
              <p:txBody>
                <a:bodyPr>
                  <a:prstTxWarp prst="textNoShape">
                    <a:avLst/>
                  </a:prstTxWarp>
                </a:bodyPr>
                <a:lstStyle/>
                <a:p>
                  <a:endParaRPr lang="it-IT"/>
                </a:p>
              </p:txBody>
            </p:sp>
            <p:sp>
              <p:nvSpPr>
                <p:cNvPr id="1388027" name="Rectangle 507"/>
                <p:cNvSpPr>
                  <a:spLocks noChangeArrowheads="1"/>
                </p:cNvSpPr>
                <p:nvPr/>
              </p:nvSpPr>
              <p:spPr bwMode="auto">
                <a:xfrm>
                  <a:off x="4258" y="3653"/>
                  <a:ext cx="250" cy="1"/>
                </a:xfrm>
                <a:prstGeom prst="rect">
                  <a:avLst/>
                </a:prstGeom>
                <a:solidFill>
                  <a:srgbClr val="9E9E9E"/>
                </a:solidFill>
                <a:ln w="9525">
                  <a:noFill/>
                  <a:miter lim="800000"/>
                  <a:headEnd/>
                  <a:tailEnd/>
                </a:ln>
              </p:spPr>
              <p:txBody>
                <a:bodyPr>
                  <a:prstTxWarp prst="textNoShape">
                    <a:avLst/>
                  </a:prstTxWarp>
                </a:bodyPr>
                <a:lstStyle/>
                <a:p>
                  <a:endParaRPr lang="it-IT"/>
                </a:p>
              </p:txBody>
            </p:sp>
            <p:sp>
              <p:nvSpPr>
                <p:cNvPr id="1388028" name="Rectangle 508"/>
                <p:cNvSpPr>
                  <a:spLocks noChangeArrowheads="1"/>
                </p:cNvSpPr>
                <p:nvPr/>
              </p:nvSpPr>
              <p:spPr bwMode="auto">
                <a:xfrm>
                  <a:off x="4258" y="3654"/>
                  <a:ext cx="250" cy="2"/>
                </a:xfrm>
                <a:prstGeom prst="rect">
                  <a:avLst/>
                </a:prstGeom>
                <a:solidFill>
                  <a:srgbClr val="9F9F9F"/>
                </a:solidFill>
                <a:ln w="9525">
                  <a:noFill/>
                  <a:miter lim="800000"/>
                  <a:headEnd/>
                  <a:tailEnd/>
                </a:ln>
              </p:spPr>
              <p:txBody>
                <a:bodyPr>
                  <a:prstTxWarp prst="textNoShape">
                    <a:avLst/>
                  </a:prstTxWarp>
                </a:bodyPr>
                <a:lstStyle/>
                <a:p>
                  <a:endParaRPr lang="it-IT"/>
                </a:p>
              </p:txBody>
            </p:sp>
            <p:sp>
              <p:nvSpPr>
                <p:cNvPr id="1388029" name="Rectangle 509"/>
                <p:cNvSpPr>
                  <a:spLocks noChangeArrowheads="1"/>
                </p:cNvSpPr>
                <p:nvPr/>
              </p:nvSpPr>
              <p:spPr bwMode="auto">
                <a:xfrm>
                  <a:off x="4258" y="3656"/>
                  <a:ext cx="250" cy="1"/>
                </a:xfrm>
                <a:prstGeom prst="rect">
                  <a:avLst/>
                </a:prstGeom>
                <a:solidFill>
                  <a:srgbClr val="A1A1A1"/>
                </a:solidFill>
                <a:ln w="9525">
                  <a:noFill/>
                  <a:miter lim="800000"/>
                  <a:headEnd/>
                  <a:tailEnd/>
                </a:ln>
              </p:spPr>
              <p:txBody>
                <a:bodyPr>
                  <a:prstTxWarp prst="textNoShape">
                    <a:avLst/>
                  </a:prstTxWarp>
                </a:bodyPr>
                <a:lstStyle/>
                <a:p>
                  <a:endParaRPr lang="it-IT"/>
                </a:p>
              </p:txBody>
            </p:sp>
            <p:sp>
              <p:nvSpPr>
                <p:cNvPr id="1388030" name="Rectangle 510"/>
                <p:cNvSpPr>
                  <a:spLocks noChangeArrowheads="1"/>
                </p:cNvSpPr>
                <p:nvPr/>
              </p:nvSpPr>
              <p:spPr bwMode="auto">
                <a:xfrm>
                  <a:off x="4258" y="3657"/>
                  <a:ext cx="250" cy="2"/>
                </a:xfrm>
                <a:prstGeom prst="rect">
                  <a:avLst/>
                </a:prstGeom>
                <a:solidFill>
                  <a:srgbClr val="A2A2A2"/>
                </a:solidFill>
                <a:ln w="9525">
                  <a:noFill/>
                  <a:miter lim="800000"/>
                  <a:headEnd/>
                  <a:tailEnd/>
                </a:ln>
              </p:spPr>
              <p:txBody>
                <a:bodyPr>
                  <a:prstTxWarp prst="textNoShape">
                    <a:avLst/>
                  </a:prstTxWarp>
                </a:bodyPr>
                <a:lstStyle/>
                <a:p>
                  <a:endParaRPr lang="it-IT"/>
                </a:p>
              </p:txBody>
            </p:sp>
            <p:sp>
              <p:nvSpPr>
                <p:cNvPr id="1388031" name="Rectangle 511"/>
                <p:cNvSpPr>
                  <a:spLocks noChangeArrowheads="1"/>
                </p:cNvSpPr>
                <p:nvPr/>
              </p:nvSpPr>
              <p:spPr bwMode="auto">
                <a:xfrm>
                  <a:off x="4258" y="3659"/>
                  <a:ext cx="250" cy="2"/>
                </a:xfrm>
                <a:prstGeom prst="rect">
                  <a:avLst/>
                </a:prstGeom>
                <a:solidFill>
                  <a:srgbClr val="A4A4A4"/>
                </a:solidFill>
                <a:ln w="9525">
                  <a:noFill/>
                  <a:miter lim="800000"/>
                  <a:headEnd/>
                  <a:tailEnd/>
                </a:ln>
              </p:spPr>
              <p:txBody>
                <a:bodyPr>
                  <a:prstTxWarp prst="textNoShape">
                    <a:avLst/>
                  </a:prstTxWarp>
                </a:bodyPr>
                <a:lstStyle/>
                <a:p>
                  <a:endParaRPr lang="it-IT"/>
                </a:p>
              </p:txBody>
            </p:sp>
            <p:sp>
              <p:nvSpPr>
                <p:cNvPr id="1388032" name="Rectangle 512"/>
                <p:cNvSpPr>
                  <a:spLocks noChangeArrowheads="1"/>
                </p:cNvSpPr>
                <p:nvPr/>
              </p:nvSpPr>
              <p:spPr bwMode="auto">
                <a:xfrm>
                  <a:off x="4258" y="3661"/>
                  <a:ext cx="250" cy="1"/>
                </a:xfrm>
                <a:prstGeom prst="rect">
                  <a:avLst/>
                </a:prstGeom>
                <a:solidFill>
                  <a:srgbClr val="A5A5A5"/>
                </a:solidFill>
                <a:ln w="9525">
                  <a:noFill/>
                  <a:miter lim="800000"/>
                  <a:headEnd/>
                  <a:tailEnd/>
                </a:ln>
              </p:spPr>
              <p:txBody>
                <a:bodyPr>
                  <a:prstTxWarp prst="textNoShape">
                    <a:avLst/>
                  </a:prstTxWarp>
                </a:bodyPr>
                <a:lstStyle/>
                <a:p>
                  <a:endParaRPr lang="it-IT"/>
                </a:p>
              </p:txBody>
            </p:sp>
            <p:sp>
              <p:nvSpPr>
                <p:cNvPr id="1388033" name="Rectangle 513"/>
                <p:cNvSpPr>
                  <a:spLocks noChangeArrowheads="1"/>
                </p:cNvSpPr>
                <p:nvPr/>
              </p:nvSpPr>
              <p:spPr bwMode="auto">
                <a:xfrm>
                  <a:off x="4258" y="3662"/>
                  <a:ext cx="250" cy="2"/>
                </a:xfrm>
                <a:prstGeom prst="rect">
                  <a:avLst/>
                </a:prstGeom>
                <a:solidFill>
                  <a:srgbClr val="A6A6A6"/>
                </a:solidFill>
                <a:ln w="9525">
                  <a:noFill/>
                  <a:miter lim="800000"/>
                  <a:headEnd/>
                  <a:tailEnd/>
                </a:ln>
              </p:spPr>
              <p:txBody>
                <a:bodyPr>
                  <a:prstTxWarp prst="textNoShape">
                    <a:avLst/>
                  </a:prstTxWarp>
                </a:bodyPr>
                <a:lstStyle/>
                <a:p>
                  <a:endParaRPr lang="it-IT"/>
                </a:p>
              </p:txBody>
            </p:sp>
            <p:sp>
              <p:nvSpPr>
                <p:cNvPr id="1388034" name="Rectangle 514"/>
                <p:cNvSpPr>
                  <a:spLocks noChangeArrowheads="1"/>
                </p:cNvSpPr>
                <p:nvPr/>
              </p:nvSpPr>
              <p:spPr bwMode="auto">
                <a:xfrm>
                  <a:off x="4258" y="3664"/>
                  <a:ext cx="250" cy="1"/>
                </a:xfrm>
                <a:prstGeom prst="rect">
                  <a:avLst/>
                </a:prstGeom>
                <a:solidFill>
                  <a:srgbClr val="A8A8A8"/>
                </a:solidFill>
                <a:ln w="9525">
                  <a:noFill/>
                  <a:miter lim="800000"/>
                  <a:headEnd/>
                  <a:tailEnd/>
                </a:ln>
              </p:spPr>
              <p:txBody>
                <a:bodyPr>
                  <a:prstTxWarp prst="textNoShape">
                    <a:avLst/>
                  </a:prstTxWarp>
                </a:bodyPr>
                <a:lstStyle/>
                <a:p>
                  <a:endParaRPr lang="it-IT"/>
                </a:p>
              </p:txBody>
            </p:sp>
            <p:sp>
              <p:nvSpPr>
                <p:cNvPr id="1388035" name="Rectangle 515"/>
                <p:cNvSpPr>
                  <a:spLocks noChangeArrowheads="1"/>
                </p:cNvSpPr>
                <p:nvPr/>
              </p:nvSpPr>
              <p:spPr bwMode="auto">
                <a:xfrm>
                  <a:off x="4258" y="3665"/>
                  <a:ext cx="250" cy="2"/>
                </a:xfrm>
                <a:prstGeom prst="rect">
                  <a:avLst/>
                </a:prstGeom>
                <a:solidFill>
                  <a:srgbClr val="A9A9A9"/>
                </a:solidFill>
                <a:ln w="9525">
                  <a:noFill/>
                  <a:miter lim="800000"/>
                  <a:headEnd/>
                  <a:tailEnd/>
                </a:ln>
              </p:spPr>
              <p:txBody>
                <a:bodyPr>
                  <a:prstTxWarp prst="textNoShape">
                    <a:avLst/>
                  </a:prstTxWarp>
                </a:bodyPr>
                <a:lstStyle/>
                <a:p>
                  <a:endParaRPr lang="it-IT"/>
                </a:p>
              </p:txBody>
            </p:sp>
            <p:sp>
              <p:nvSpPr>
                <p:cNvPr id="1388036" name="Rectangle 516"/>
                <p:cNvSpPr>
                  <a:spLocks noChangeArrowheads="1"/>
                </p:cNvSpPr>
                <p:nvPr/>
              </p:nvSpPr>
              <p:spPr bwMode="auto">
                <a:xfrm>
                  <a:off x="4258" y="3667"/>
                  <a:ext cx="250" cy="2"/>
                </a:xfrm>
                <a:prstGeom prst="rect">
                  <a:avLst/>
                </a:prstGeom>
                <a:solidFill>
                  <a:srgbClr val="AAAAAA"/>
                </a:solidFill>
                <a:ln w="9525">
                  <a:noFill/>
                  <a:miter lim="800000"/>
                  <a:headEnd/>
                  <a:tailEnd/>
                </a:ln>
              </p:spPr>
              <p:txBody>
                <a:bodyPr>
                  <a:prstTxWarp prst="textNoShape">
                    <a:avLst/>
                  </a:prstTxWarp>
                </a:bodyPr>
                <a:lstStyle/>
                <a:p>
                  <a:endParaRPr lang="it-IT"/>
                </a:p>
              </p:txBody>
            </p:sp>
            <p:sp>
              <p:nvSpPr>
                <p:cNvPr id="1388037" name="Rectangle 517"/>
                <p:cNvSpPr>
                  <a:spLocks noChangeArrowheads="1"/>
                </p:cNvSpPr>
                <p:nvPr/>
              </p:nvSpPr>
              <p:spPr bwMode="auto">
                <a:xfrm>
                  <a:off x="4258" y="3669"/>
                  <a:ext cx="250" cy="1"/>
                </a:xfrm>
                <a:prstGeom prst="rect">
                  <a:avLst/>
                </a:prstGeom>
                <a:solidFill>
                  <a:srgbClr val="ABABAB"/>
                </a:solidFill>
                <a:ln w="9525">
                  <a:noFill/>
                  <a:miter lim="800000"/>
                  <a:headEnd/>
                  <a:tailEnd/>
                </a:ln>
              </p:spPr>
              <p:txBody>
                <a:bodyPr>
                  <a:prstTxWarp prst="textNoShape">
                    <a:avLst/>
                  </a:prstTxWarp>
                </a:bodyPr>
                <a:lstStyle/>
                <a:p>
                  <a:endParaRPr lang="it-IT"/>
                </a:p>
              </p:txBody>
            </p:sp>
            <p:sp>
              <p:nvSpPr>
                <p:cNvPr id="1388038" name="Rectangle 518"/>
                <p:cNvSpPr>
                  <a:spLocks noChangeArrowheads="1"/>
                </p:cNvSpPr>
                <p:nvPr/>
              </p:nvSpPr>
              <p:spPr bwMode="auto">
                <a:xfrm>
                  <a:off x="4258" y="3670"/>
                  <a:ext cx="250" cy="2"/>
                </a:xfrm>
                <a:prstGeom prst="rect">
                  <a:avLst/>
                </a:prstGeom>
                <a:solidFill>
                  <a:srgbClr val="ACACAC"/>
                </a:solidFill>
                <a:ln w="9525">
                  <a:noFill/>
                  <a:miter lim="800000"/>
                  <a:headEnd/>
                  <a:tailEnd/>
                </a:ln>
              </p:spPr>
              <p:txBody>
                <a:bodyPr>
                  <a:prstTxWarp prst="textNoShape">
                    <a:avLst/>
                  </a:prstTxWarp>
                </a:bodyPr>
                <a:lstStyle/>
                <a:p>
                  <a:endParaRPr lang="it-IT"/>
                </a:p>
              </p:txBody>
            </p:sp>
            <p:sp>
              <p:nvSpPr>
                <p:cNvPr id="1388039" name="Rectangle 519"/>
                <p:cNvSpPr>
                  <a:spLocks noChangeArrowheads="1"/>
                </p:cNvSpPr>
                <p:nvPr/>
              </p:nvSpPr>
              <p:spPr bwMode="auto">
                <a:xfrm>
                  <a:off x="4258" y="3672"/>
                  <a:ext cx="250" cy="1"/>
                </a:xfrm>
                <a:prstGeom prst="rect">
                  <a:avLst/>
                </a:prstGeom>
                <a:solidFill>
                  <a:srgbClr val="ADADAD"/>
                </a:solidFill>
                <a:ln w="9525">
                  <a:noFill/>
                  <a:miter lim="800000"/>
                  <a:headEnd/>
                  <a:tailEnd/>
                </a:ln>
              </p:spPr>
              <p:txBody>
                <a:bodyPr>
                  <a:prstTxWarp prst="textNoShape">
                    <a:avLst/>
                  </a:prstTxWarp>
                </a:bodyPr>
                <a:lstStyle/>
                <a:p>
                  <a:endParaRPr lang="it-IT"/>
                </a:p>
              </p:txBody>
            </p:sp>
            <p:sp>
              <p:nvSpPr>
                <p:cNvPr id="1388040" name="Rectangle 520"/>
                <p:cNvSpPr>
                  <a:spLocks noChangeArrowheads="1"/>
                </p:cNvSpPr>
                <p:nvPr/>
              </p:nvSpPr>
              <p:spPr bwMode="auto">
                <a:xfrm>
                  <a:off x="4258" y="3673"/>
                  <a:ext cx="250" cy="2"/>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388041" name="Rectangle 521"/>
                <p:cNvSpPr>
                  <a:spLocks noChangeArrowheads="1"/>
                </p:cNvSpPr>
                <p:nvPr/>
              </p:nvSpPr>
              <p:spPr bwMode="auto">
                <a:xfrm>
                  <a:off x="4258" y="3675"/>
                  <a:ext cx="250" cy="2"/>
                </a:xfrm>
                <a:prstGeom prst="rect">
                  <a:avLst/>
                </a:prstGeom>
                <a:solidFill>
                  <a:srgbClr val="AFAFAF"/>
                </a:solidFill>
                <a:ln w="9525">
                  <a:noFill/>
                  <a:miter lim="800000"/>
                  <a:headEnd/>
                  <a:tailEnd/>
                </a:ln>
              </p:spPr>
              <p:txBody>
                <a:bodyPr>
                  <a:prstTxWarp prst="textNoShape">
                    <a:avLst/>
                  </a:prstTxWarp>
                </a:bodyPr>
                <a:lstStyle/>
                <a:p>
                  <a:endParaRPr lang="it-IT"/>
                </a:p>
              </p:txBody>
            </p:sp>
            <p:sp>
              <p:nvSpPr>
                <p:cNvPr id="1388042" name="Rectangle 522"/>
                <p:cNvSpPr>
                  <a:spLocks noChangeArrowheads="1"/>
                </p:cNvSpPr>
                <p:nvPr/>
              </p:nvSpPr>
              <p:spPr bwMode="auto">
                <a:xfrm>
                  <a:off x="4258" y="3677"/>
                  <a:ext cx="250" cy="1"/>
                </a:xfrm>
                <a:prstGeom prst="rect">
                  <a:avLst/>
                </a:prstGeom>
                <a:solidFill>
                  <a:srgbClr val="B1B1B1"/>
                </a:solidFill>
                <a:ln w="9525">
                  <a:noFill/>
                  <a:miter lim="800000"/>
                  <a:headEnd/>
                  <a:tailEnd/>
                </a:ln>
              </p:spPr>
              <p:txBody>
                <a:bodyPr>
                  <a:prstTxWarp prst="textNoShape">
                    <a:avLst/>
                  </a:prstTxWarp>
                </a:bodyPr>
                <a:lstStyle/>
                <a:p>
                  <a:endParaRPr lang="it-IT"/>
                </a:p>
              </p:txBody>
            </p:sp>
            <p:sp>
              <p:nvSpPr>
                <p:cNvPr id="1388043" name="Rectangle 523"/>
                <p:cNvSpPr>
                  <a:spLocks noChangeArrowheads="1"/>
                </p:cNvSpPr>
                <p:nvPr/>
              </p:nvSpPr>
              <p:spPr bwMode="auto">
                <a:xfrm>
                  <a:off x="4258" y="3678"/>
                  <a:ext cx="250" cy="2"/>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388044" name="Rectangle 524"/>
                <p:cNvSpPr>
                  <a:spLocks noChangeArrowheads="1"/>
                </p:cNvSpPr>
                <p:nvPr/>
              </p:nvSpPr>
              <p:spPr bwMode="auto">
                <a:xfrm>
                  <a:off x="4258" y="3680"/>
                  <a:ext cx="250" cy="1"/>
                </a:xfrm>
                <a:prstGeom prst="rect">
                  <a:avLst/>
                </a:prstGeom>
                <a:solidFill>
                  <a:srgbClr val="B2B2B2"/>
                </a:solidFill>
                <a:ln w="9525">
                  <a:noFill/>
                  <a:miter lim="800000"/>
                  <a:headEnd/>
                  <a:tailEnd/>
                </a:ln>
              </p:spPr>
              <p:txBody>
                <a:bodyPr>
                  <a:prstTxWarp prst="textNoShape">
                    <a:avLst/>
                  </a:prstTxWarp>
                </a:bodyPr>
                <a:lstStyle/>
                <a:p>
                  <a:endParaRPr lang="it-IT"/>
                </a:p>
              </p:txBody>
            </p:sp>
            <p:sp>
              <p:nvSpPr>
                <p:cNvPr id="1388045" name="Rectangle 525"/>
                <p:cNvSpPr>
                  <a:spLocks noChangeArrowheads="1"/>
                </p:cNvSpPr>
                <p:nvPr/>
              </p:nvSpPr>
              <p:spPr bwMode="auto">
                <a:xfrm>
                  <a:off x="4258" y="3681"/>
                  <a:ext cx="250" cy="2"/>
                </a:xfrm>
                <a:prstGeom prst="rect">
                  <a:avLst/>
                </a:prstGeom>
                <a:solidFill>
                  <a:srgbClr val="B3B3B3"/>
                </a:solidFill>
                <a:ln w="9525">
                  <a:noFill/>
                  <a:miter lim="800000"/>
                  <a:headEnd/>
                  <a:tailEnd/>
                </a:ln>
              </p:spPr>
              <p:txBody>
                <a:bodyPr>
                  <a:prstTxWarp prst="textNoShape">
                    <a:avLst/>
                  </a:prstTxWarp>
                </a:bodyPr>
                <a:lstStyle/>
                <a:p>
                  <a:endParaRPr lang="it-IT"/>
                </a:p>
              </p:txBody>
            </p:sp>
            <p:sp>
              <p:nvSpPr>
                <p:cNvPr id="1388046" name="Rectangle 526"/>
                <p:cNvSpPr>
                  <a:spLocks noChangeArrowheads="1"/>
                </p:cNvSpPr>
                <p:nvPr/>
              </p:nvSpPr>
              <p:spPr bwMode="auto">
                <a:xfrm>
                  <a:off x="4258" y="3683"/>
                  <a:ext cx="250" cy="2"/>
                </a:xfrm>
                <a:prstGeom prst="rect">
                  <a:avLst/>
                </a:prstGeom>
                <a:solidFill>
                  <a:srgbClr val="B4B4B4"/>
                </a:solidFill>
                <a:ln w="9525">
                  <a:noFill/>
                  <a:miter lim="800000"/>
                  <a:headEnd/>
                  <a:tailEnd/>
                </a:ln>
              </p:spPr>
              <p:txBody>
                <a:bodyPr>
                  <a:prstTxWarp prst="textNoShape">
                    <a:avLst/>
                  </a:prstTxWarp>
                </a:bodyPr>
                <a:lstStyle/>
                <a:p>
                  <a:endParaRPr lang="it-IT"/>
                </a:p>
              </p:txBody>
            </p:sp>
            <p:sp>
              <p:nvSpPr>
                <p:cNvPr id="1388047" name="Rectangle 527"/>
                <p:cNvSpPr>
                  <a:spLocks noChangeArrowheads="1"/>
                </p:cNvSpPr>
                <p:nvPr/>
              </p:nvSpPr>
              <p:spPr bwMode="auto">
                <a:xfrm>
                  <a:off x="4258" y="3685"/>
                  <a:ext cx="250" cy="1"/>
                </a:xfrm>
                <a:prstGeom prst="rect">
                  <a:avLst/>
                </a:prstGeom>
                <a:solidFill>
                  <a:srgbClr val="B5B5B5"/>
                </a:solidFill>
                <a:ln w="9525">
                  <a:noFill/>
                  <a:miter lim="800000"/>
                  <a:headEnd/>
                  <a:tailEnd/>
                </a:ln>
              </p:spPr>
              <p:txBody>
                <a:bodyPr>
                  <a:prstTxWarp prst="textNoShape">
                    <a:avLst/>
                  </a:prstTxWarp>
                </a:bodyPr>
                <a:lstStyle/>
                <a:p>
                  <a:endParaRPr lang="it-IT"/>
                </a:p>
              </p:txBody>
            </p:sp>
            <p:sp>
              <p:nvSpPr>
                <p:cNvPr id="1388048" name="Rectangle 528"/>
                <p:cNvSpPr>
                  <a:spLocks noChangeArrowheads="1"/>
                </p:cNvSpPr>
                <p:nvPr/>
              </p:nvSpPr>
              <p:spPr bwMode="auto">
                <a:xfrm>
                  <a:off x="4258" y="3686"/>
                  <a:ext cx="250" cy="2"/>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388049" name="Rectangle 529"/>
                <p:cNvSpPr>
                  <a:spLocks noChangeArrowheads="1"/>
                </p:cNvSpPr>
                <p:nvPr/>
              </p:nvSpPr>
              <p:spPr bwMode="auto">
                <a:xfrm>
                  <a:off x="4258" y="3688"/>
                  <a:ext cx="250" cy="2"/>
                </a:xfrm>
                <a:prstGeom prst="rect">
                  <a:avLst/>
                </a:prstGeom>
                <a:solidFill>
                  <a:srgbClr val="B6B6B6"/>
                </a:solidFill>
                <a:ln w="9525">
                  <a:noFill/>
                  <a:miter lim="800000"/>
                  <a:headEnd/>
                  <a:tailEnd/>
                </a:ln>
              </p:spPr>
              <p:txBody>
                <a:bodyPr>
                  <a:prstTxWarp prst="textNoShape">
                    <a:avLst/>
                  </a:prstTxWarp>
                </a:bodyPr>
                <a:lstStyle/>
                <a:p>
                  <a:endParaRPr lang="it-IT"/>
                </a:p>
              </p:txBody>
            </p:sp>
            <p:sp>
              <p:nvSpPr>
                <p:cNvPr id="1388050" name="Rectangle 530"/>
                <p:cNvSpPr>
                  <a:spLocks noChangeArrowheads="1"/>
                </p:cNvSpPr>
                <p:nvPr/>
              </p:nvSpPr>
              <p:spPr bwMode="auto">
                <a:xfrm>
                  <a:off x="4258" y="3690"/>
                  <a:ext cx="250" cy="1"/>
                </a:xfrm>
                <a:prstGeom prst="rect">
                  <a:avLst/>
                </a:prstGeom>
                <a:solidFill>
                  <a:srgbClr val="B7B7B7"/>
                </a:solidFill>
                <a:ln w="9525">
                  <a:noFill/>
                  <a:miter lim="800000"/>
                  <a:headEnd/>
                  <a:tailEnd/>
                </a:ln>
              </p:spPr>
              <p:txBody>
                <a:bodyPr>
                  <a:prstTxWarp prst="textNoShape">
                    <a:avLst/>
                  </a:prstTxWarp>
                </a:bodyPr>
                <a:lstStyle/>
                <a:p>
                  <a:endParaRPr lang="it-IT"/>
                </a:p>
              </p:txBody>
            </p:sp>
            <p:sp>
              <p:nvSpPr>
                <p:cNvPr id="1388051" name="Rectangle 531"/>
                <p:cNvSpPr>
                  <a:spLocks noChangeArrowheads="1"/>
                </p:cNvSpPr>
                <p:nvPr/>
              </p:nvSpPr>
              <p:spPr bwMode="auto">
                <a:xfrm>
                  <a:off x="4258" y="3691"/>
                  <a:ext cx="250" cy="2"/>
                </a:xfrm>
                <a:prstGeom prst="rect">
                  <a:avLst/>
                </a:prstGeom>
                <a:solidFill>
                  <a:srgbClr val="B8B8B8"/>
                </a:solidFill>
                <a:ln w="9525">
                  <a:noFill/>
                  <a:miter lim="800000"/>
                  <a:headEnd/>
                  <a:tailEnd/>
                </a:ln>
              </p:spPr>
              <p:txBody>
                <a:bodyPr>
                  <a:prstTxWarp prst="textNoShape">
                    <a:avLst/>
                  </a:prstTxWarp>
                </a:bodyPr>
                <a:lstStyle/>
                <a:p>
                  <a:endParaRPr lang="it-IT"/>
                </a:p>
              </p:txBody>
            </p:sp>
            <p:sp>
              <p:nvSpPr>
                <p:cNvPr id="1388052" name="Rectangle 532"/>
                <p:cNvSpPr>
                  <a:spLocks noChangeArrowheads="1"/>
                </p:cNvSpPr>
                <p:nvPr/>
              </p:nvSpPr>
              <p:spPr bwMode="auto">
                <a:xfrm>
                  <a:off x="4258" y="3693"/>
                  <a:ext cx="250" cy="1"/>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388053" name="Rectangle 533"/>
                <p:cNvSpPr>
                  <a:spLocks noChangeArrowheads="1"/>
                </p:cNvSpPr>
                <p:nvPr/>
              </p:nvSpPr>
              <p:spPr bwMode="auto">
                <a:xfrm>
                  <a:off x="4258" y="3694"/>
                  <a:ext cx="250" cy="2"/>
                </a:xfrm>
                <a:prstGeom prst="rect">
                  <a:avLst/>
                </a:prstGeom>
                <a:solidFill>
                  <a:srgbClr val="B9B9B9"/>
                </a:solidFill>
                <a:ln w="9525">
                  <a:noFill/>
                  <a:miter lim="800000"/>
                  <a:headEnd/>
                  <a:tailEnd/>
                </a:ln>
              </p:spPr>
              <p:txBody>
                <a:bodyPr>
                  <a:prstTxWarp prst="textNoShape">
                    <a:avLst/>
                  </a:prstTxWarp>
                </a:bodyPr>
                <a:lstStyle/>
                <a:p>
                  <a:endParaRPr lang="it-IT"/>
                </a:p>
              </p:txBody>
            </p:sp>
            <p:sp>
              <p:nvSpPr>
                <p:cNvPr id="1388054" name="Rectangle 534"/>
                <p:cNvSpPr>
                  <a:spLocks noChangeArrowheads="1"/>
                </p:cNvSpPr>
                <p:nvPr/>
              </p:nvSpPr>
              <p:spPr bwMode="auto">
                <a:xfrm>
                  <a:off x="4258" y="3696"/>
                  <a:ext cx="250" cy="2"/>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388055" name="Rectangle 535"/>
                <p:cNvSpPr>
                  <a:spLocks noChangeArrowheads="1"/>
                </p:cNvSpPr>
                <p:nvPr/>
              </p:nvSpPr>
              <p:spPr bwMode="auto">
                <a:xfrm>
                  <a:off x="4258" y="3698"/>
                  <a:ext cx="250" cy="1"/>
                </a:xfrm>
                <a:prstGeom prst="rect">
                  <a:avLst/>
                </a:prstGeom>
                <a:solidFill>
                  <a:srgbClr val="BABABA"/>
                </a:solidFill>
                <a:ln w="9525">
                  <a:noFill/>
                  <a:miter lim="800000"/>
                  <a:headEnd/>
                  <a:tailEnd/>
                </a:ln>
              </p:spPr>
              <p:txBody>
                <a:bodyPr>
                  <a:prstTxWarp prst="textNoShape">
                    <a:avLst/>
                  </a:prstTxWarp>
                </a:bodyPr>
                <a:lstStyle/>
                <a:p>
                  <a:endParaRPr lang="it-IT"/>
                </a:p>
              </p:txBody>
            </p:sp>
            <p:sp>
              <p:nvSpPr>
                <p:cNvPr id="1388056" name="Rectangle 536"/>
                <p:cNvSpPr>
                  <a:spLocks noChangeArrowheads="1"/>
                </p:cNvSpPr>
                <p:nvPr/>
              </p:nvSpPr>
              <p:spPr bwMode="auto">
                <a:xfrm>
                  <a:off x="4258" y="3699"/>
                  <a:ext cx="250" cy="2"/>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388057" name="Rectangle 537"/>
                <p:cNvSpPr>
                  <a:spLocks noChangeArrowheads="1"/>
                </p:cNvSpPr>
                <p:nvPr/>
              </p:nvSpPr>
              <p:spPr bwMode="auto">
                <a:xfrm>
                  <a:off x="4258" y="3701"/>
                  <a:ext cx="250" cy="1"/>
                </a:xfrm>
                <a:prstGeom prst="rect">
                  <a:avLst/>
                </a:prstGeom>
                <a:solidFill>
                  <a:srgbClr val="BBBBBB"/>
                </a:solidFill>
                <a:ln w="9525">
                  <a:noFill/>
                  <a:miter lim="800000"/>
                  <a:headEnd/>
                  <a:tailEnd/>
                </a:ln>
              </p:spPr>
              <p:txBody>
                <a:bodyPr>
                  <a:prstTxWarp prst="textNoShape">
                    <a:avLst/>
                  </a:prstTxWarp>
                </a:bodyPr>
                <a:lstStyle/>
                <a:p>
                  <a:endParaRPr lang="it-IT"/>
                </a:p>
              </p:txBody>
            </p:sp>
            <p:sp>
              <p:nvSpPr>
                <p:cNvPr id="1388058" name="Rectangle 538"/>
                <p:cNvSpPr>
                  <a:spLocks noChangeArrowheads="1"/>
                </p:cNvSpPr>
                <p:nvPr/>
              </p:nvSpPr>
              <p:spPr bwMode="auto">
                <a:xfrm>
                  <a:off x="4258" y="3702"/>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388059" name="Rectangle 539"/>
                <p:cNvSpPr>
                  <a:spLocks noChangeArrowheads="1"/>
                </p:cNvSpPr>
                <p:nvPr/>
              </p:nvSpPr>
              <p:spPr bwMode="auto">
                <a:xfrm>
                  <a:off x="4258" y="3704"/>
                  <a:ext cx="250" cy="2"/>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388060" name="Rectangle 540"/>
                <p:cNvSpPr>
                  <a:spLocks noChangeArrowheads="1"/>
                </p:cNvSpPr>
                <p:nvPr/>
              </p:nvSpPr>
              <p:spPr bwMode="auto">
                <a:xfrm>
                  <a:off x="4258" y="3706"/>
                  <a:ext cx="250" cy="1"/>
                </a:xfrm>
                <a:prstGeom prst="rect">
                  <a:avLst/>
                </a:prstGeom>
                <a:solidFill>
                  <a:srgbClr val="BCBCBC"/>
                </a:solidFill>
                <a:ln w="9525">
                  <a:noFill/>
                  <a:miter lim="800000"/>
                  <a:headEnd/>
                  <a:tailEnd/>
                </a:ln>
              </p:spPr>
              <p:txBody>
                <a:bodyPr>
                  <a:prstTxWarp prst="textNoShape">
                    <a:avLst/>
                  </a:prstTxWarp>
                </a:bodyPr>
                <a:lstStyle/>
                <a:p>
                  <a:endParaRPr lang="it-IT"/>
                </a:p>
              </p:txBody>
            </p:sp>
            <p:sp>
              <p:nvSpPr>
                <p:cNvPr id="1388061" name="Rectangle 541"/>
                <p:cNvSpPr>
                  <a:spLocks noChangeArrowheads="1"/>
                </p:cNvSpPr>
                <p:nvPr/>
              </p:nvSpPr>
              <p:spPr bwMode="auto">
                <a:xfrm>
                  <a:off x="4258" y="3707"/>
                  <a:ext cx="250" cy="2"/>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388062" name="Rectangle 542"/>
                <p:cNvSpPr>
                  <a:spLocks noChangeArrowheads="1"/>
                </p:cNvSpPr>
                <p:nvPr/>
              </p:nvSpPr>
              <p:spPr bwMode="auto">
                <a:xfrm>
                  <a:off x="4258" y="3709"/>
                  <a:ext cx="250" cy="1"/>
                </a:xfrm>
                <a:prstGeom prst="rect">
                  <a:avLst/>
                </a:prstGeom>
                <a:solidFill>
                  <a:srgbClr val="BDBDBD"/>
                </a:solidFill>
                <a:ln w="9525">
                  <a:noFill/>
                  <a:miter lim="800000"/>
                  <a:headEnd/>
                  <a:tailEnd/>
                </a:ln>
              </p:spPr>
              <p:txBody>
                <a:bodyPr>
                  <a:prstTxWarp prst="textNoShape">
                    <a:avLst/>
                  </a:prstTxWarp>
                </a:bodyPr>
                <a:lstStyle/>
                <a:p>
                  <a:endParaRPr lang="it-IT"/>
                </a:p>
              </p:txBody>
            </p:sp>
            <p:sp>
              <p:nvSpPr>
                <p:cNvPr id="1388063" name="Rectangle 543"/>
                <p:cNvSpPr>
                  <a:spLocks noChangeArrowheads="1"/>
                </p:cNvSpPr>
                <p:nvPr/>
              </p:nvSpPr>
              <p:spPr bwMode="auto">
                <a:xfrm>
                  <a:off x="4258" y="3710"/>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8064" name="Rectangle 544"/>
                <p:cNvSpPr>
                  <a:spLocks noChangeArrowheads="1"/>
                </p:cNvSpPr>
                <p:nvPr/>
              </p:nvSpPr>
              <p:spPr bwMode="auto">
                <a:xfrm>
                  <a:off x="4258" y="3712"/>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8065" name="Rectangle 545"/>
                <p:cNvSpPr>
                  <a:spLocks noChangeArrowheads="1"/>
                </p:cNvSpPr>
                <p:nvPr/>
              </p:nvSpPr>
              <p:spPr bwMode="auto">
                <a:xfrm>
                  <a:off x="4258" y="3714"/>
                  <a:ext cx="250" cy="1"/>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8066" name="Rectangle 546"/>
                <p:cNvSpPr>
                  <a:spLocks noChangeArrowheads="1"/>
                </p:cNvSpPr>
                <p:nvPr/>
              </p:nvSpPr>
              <p:spPr bwMode="auto">
                <a:xfrm>
                  <a:off x="4258" y="3715"/>
                  <a:ext cx="250" cy="2"/>
                </a:xfrm>
                <a:prstGeom prst="rect">
                  <a:avLst/>
                </a:prstGeom>
                <a:solidFill>
                  <a:srgbClr val="BEBEBE"/>
                </a:solidFill>
                <a:ln w="9525">
                  <a:noFill/>
                  <a:miter lim="800000"/>
                  <a:headEnd/>
                  <a:tailEnd/>
                </a:ln>
              </p:spPr>
              <p:txBody>
                <a:bodyPr>
                  <a:prstTxWarp prst="textNoShape">
                    <a:avLst/>
                  </a:prstTxWarp>
                </a:bodyPr>
                <a:lstStyle/>
                <a:p>
                  <a:endParaRPr lang="it-IT"/>
                </a:p>
              </p:txBody>
            </p:sp>
            <p:sp>
              <p:nvSpPr>
                <p:cNvPr id="1388067" name="Rectangle 547"/>
                <p:cNvSpPr>
                  <a:spLocks noChangeArrowheads="1"/>
                </p:cNvSpPr>
                <p:nvPr/>
              </p:nvSpPr>
              <p:spPr bwMode="auto">
                <a:xfrm>
                  <a:off x="4258" y="3717"/>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8068" name="Rectangle 548"/>
                <p:cNvSpPr>
                  <a:spLocks noChangeArrowheads="1"/>
                </p:cNvSpPr>
                <p:nvPr/>
              </p:nvSpPr>
              <p:spPr bwMode="auto">
                <a:xfrm>
                  <a:off x="4258" y="3718"/>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8069" name="Rectangle 549"/>
                <p:cNvSpPr>
                  <a:spLocks noChangeArrowheads="1"/>
                </p:cNvSpPr>
                <p:nvPr/>
              </p:nvSpPr>
              <p:spPr bwMode="auto">
                <a:xfrm>
                  <a:off x="4258" y="3720"/>
                  <a:ext cx="250" cy="2"/>
                </a:xfrm>
                <a:prstGeom prst="rect">
                  <a:avLst/>
                </a:prstGeom>
                <a:solidFill>
                  <a:srgbClr val="BFBFBF"/>
                </a:solidFill>
                <a:ln w="9525">
                  <a:noFill/>
                  <a:miter lim="800000"/>
                  <a:headEnd/>
                  <a:tailEnd/>
                </a:ln>
              </p:spPr>
              <p:txBody>
                <a:bodyPr>
                  <a:prstTxWarp prst="textNoShape">
                    <a:avLst/>
                  </a:prstTxWarp>
                </a:bodyPr>
                <a:lstStyle/>
                <a:p>
                  <a:endParaRPr lang="it-IT"/>
                </a:p>
              </p:txBody>
            </p:sp>
          </p:grpSp>
          <p:sp>
            <p:nvSpPr>
              <p:cNvPr id="1388070" name="Rectangle 550"/>
              <p:cNvSpPr>
                <a:spLocks noChangeArrowheads="1"/>
              </p:cNvSpPr>
              <p:nvPr/>
            </p:nvSpPr>
            <p:spPr bwMode="auto">
              <a:xfrm>
                <a:off x="4258" y="3722"/>
                <a:ext cx="250" cy="1"/>
              </a:xfrm>
              <a:prstGeom prst="rect">
                <a:avLst/>
              </a:prstGeom>
              <a:solidFill>
                <a:srgbClr val="BFBFBF"/>
              </a:solidFill>
              <a:ln w="9525">
                <a:noFill/>
                <a:miter lim="800000"/>
                <a:headEnd/>
                <a:tailEnd/>
              </a:ln>
            </p:spPr>
            <p:txBody>
              <a:bodyPr>
                <a:prstTxWarp prst="textNoShape">
                  <a:avLst/>
                </a:prstTxWarp>
              </a:bodyPr>
              <a:lstStyle/>
              <a:p>
                <a:endParaRPr lang="it-IT"/>
              </a:p>
            </p:txBody>
          </p:sp>
          <p:sp>
            <p:nvSpPr>
              <p:cNvPr id="1388071" name="Rectangle 551"/>
              <p:cNvSpPr>
                <a:spLocks noChangeArrowheads="1"/>
              </p:cNvSpPr>
              <p:nvPr/>
            </p:nvSpPr>
            <p:spPr bwMode="auto">
              <a:xfrm>
                <a:off x="4258" y="3723"/>
                <a:ext cx="250" cy="2"/>
              </a:xfrm>
              <a:prstGeom prst="rect">
                <a:avLst/>
              </a:prstGeom>
              <a:solidFill>
                <a:srgbClr val="C0C0C0"/>
              </a:solidFill>
              <a:ln w="9525">
                <a:noFill/>
                <a:miter lim="800000"/>
                <a:headEnd/>
                <a:tailEnd/>
              </a:ln>
            </p:spPr>
            <p:txBody>
              <a:bodyPr>
                <a:prstTxWarp prst="textNoShape">
                  <a:avLst/>
                </a:prstTxWarp>
              </a:bodyPr>
              <a:lstStyle/>
              <a:p>
                <a:endParaRPr lang="it-IT"/>
              </a:p>
            </p:txBody>
          </p:sp>
        </p:grpSp>
        <p:sp>
          <p:nvSpPr>
            <p:cNvPr id="1388072" name="Freeform 552"/>
            <p:cNvSpPr>
              <a:spLocks/>
            </p:cNvSpPr>
            <p:nvPr/>
          </p:nvSpPr>
          <p:spPr bwMode="auto">
            <a:xfrm>
              <a:off x="4258" y="3403"/>
              <a:ext cx="247" cy="79"/>
            </a:xfrm>
            <a:custGeom>
              <a:avLst/>
              <a:gdLst/>
              <a:ahLst/>
              <a:cxnLst>
                <a:cxn ang="0">
                  <a:pos x="0" y="40"/>
                </a:cxn>
                <a:cxn ang="0">
                  <a:pos x="2" y="49"/>
                </a:cxn>
                <a:cxn ang="0">
                  <a:pos x="11" y="55"/>
                </a:cxn>
                <a:cxn ang="0">
                  <a:pos x="21" y="61"/>
                </a:cxn>
                <a:cxn ang="0">
                  <a:pos x="36" y="68"/>
                </a:cxn>
                <a:cxn ang="0">
                  <a:pos x="55" y="73"/>
                </a:cxn>
                <a:cxn ang="0">
                  <a:pos x="76" y="76"/>
                </a:cxn>
                <a:cxn ang="0">
                  <a:pos x="98" y="79"/>
                </a:cxn>
                <a:cxn ang="0">
                  <a:pos x="123" y="79"/>
                </a:cxn>
                <a:cxn ang="0">
                  <a:pos x="149" y="79"/>
                </a:cxn>
                <a:cxn ang="0">
                  <a:pos x="171" y="76"/>
                </a:cxn>
                <a:cxn ang="0">
                  <a:pos x="192" y="73"/>
                </a:cxn>
                <a:cxn ang="0">
                  <a:pos x="211" y="68"/>
                </a:cxn>
                <a:cxn ang="0">
                  <a:pos x="226" y="61"/>
                </a:cxn>
                <a:cxn ang="0">
                  <a:pos x="236" y="55"/>
                </a:cxn>
                <a:cxn ang="0">
                  <a:pos x="245" y="49"/>
                </a:cxn>
                <a:cxn ang="0">
                  <a:pos x="247" y="40"/>
                </a:cxn>
                <a:cxn ang="0">
                  <a:pos x="245" y="32"/>
                </a:cxn>
                <a:cxn ang="0">
                  <a:pos x="236" y="24"/>
                </a:cxn>
                <a:cxn ang="0">
                  <a:pos x="226" y="18"/>
                </a:cxn>
                <a:cxn ang="0">
                  <a:pos x="211" y="12"/>
                </a:cxn>
                <a:cxn ang="0">
                  <a:pos x="192" y="7"/>
                </a:cxn>
                <a:cxn ang="0">
                  <a:pos x="171" y="3"/>
                </a:cxn>
                <a:cxn ang="0">
                  <a:pos x="149" y="2"/>
                </a:cxn>
                <a:cxn ang="0">
                  <a:pos x="123" y="0"/>
                </a:cxn>
                <a:cxn ang="0">
                  <a:pos x="98" y="2"/>
                </a:cxn>
                <a:cxn ang="0">
                  <a:pos x="76" y="3"/>
                </a:cxn>
                <a:cxn ang="0">
                  <a:pos x="55" y="7"/>
                </a:cxn>
                <a:cxn ang="0">
                  <a:pos x="36" y="12"/>
                </a:cxn>
                <a:cxn ang="0">
                  <a:pos x="21" y="18"/>
                </a:cxn>
                <a:cxn ang="0">
                  <a:pos x="11" y="24"/>
                </a:cxn>
                <a:cxn ang="0">
                  <a:pos x="2" y="32"/>
                </a:cxn>
                <a:cxn ang="0">
                  <a:pos x="0" y="40"/>
                </a:cxn>
              </a:cxnLst>
              <a:rect l="0" t="0" r="r" b="b"/>
              <a:pathLst>
                <a:path w="247" h="79">
                  <a:moveTo>
                    <a:pt x="0" y="40"/>
                  </a:moveTo>
                  <a:lnTo>
                    <a:pt x="2" y="49"/>
                  </a:lnTo>
                  <a:lnTo>
                    <a:pt x="11" y="55"/>
                  </a:lnTo>
                  <a:lnTo>
                    <a:pt x="21" y="61"/>
                  </a:lnTo>
                  <a:lnTo>
                    <a:pt x="36" y="68"/>
                  </a:lnTo>
                  <a:lnTo>
                    <a:pt x="55" y="73"/>
                  </a:lnTo>
                  <a:lnTo>
                    <a:pt x="76" y="76"/>
                  </a:lnTo>
                  <a:lnTo>
                    <a:pt x="98" y="79"/>
                  </a:lnTo>
                  <a:lnTo>
                    <a:pt x="123" y="79"/>
                  </a:lnTo>
                  <a:lnTo>
                    <a:pt x="149" y="79"/>
                  </a:lnTo>
                  <a:lnTo>
                    <a:pt x="171" y="76"/>
                  </a:lnTo>
                  <a:lnTo>
                    <a:pt x="192" y="73"/>
                  </a:lnTo>
                  <a:lnTo>
                    <a:pt x="211" y="68"/>
                  </a:lnTo>
                  <a:lnTo>
                    <a:pt x="226" y="61"/>
                  </a:lnTo>
                  <a:lnTo>
                    <a:pt x="236" y="55"/>
                  </a:lnTo>
                  <a:lnTo>
                    <a:pt x="245" y="49"/>
                  </a:lnTo>
                  <a:lnTo>
                    <a:pt x="247" y="40"/>
                  </a:lnTo>
                  <a:lnTo>
                    <a:pt x="245" y="32"/>
                  </a:lnTo>
                  <a:lnTo>
                    <a:pt x="236" y="24"/>
                  </a:lnTo>
                  <a:lnTo>
                    <a:pt x="226" y="18"/>
                  </a:lnTo>
                  <a:lnTo>
                    <a:pt x="211" y="12"/>
                  </a:lnTo>
                  <a:lnTo>
                    <a:pt x="192" y="7"/>
                  </a:lnTo>
                  <a:lnTo>
                    <a:pt x="171" y="3"/>
                  </a:lnTo>
                  <a:lnTo>
                    <a:pt x="149" y="2"/>
                  </a:lnTo>
                  <a:lnTo>
                    <a:pt x="123" y="0"/>
                  </a:lnTo>
                  <a:lnTo>
                    <a:pt x="98" y="2"/>
                  </a:lnTo>
                  <a:lnTo>
                    <a:pt x="76" y="3"/>
                  </a:lnTo>
                  <a:lnTo>
                    <a:pt x="55" y="7"/>
                  </a:lnTo>
                  <a:lnTo>
                    <a:pt x="36" y="12"/>
                  </a:lnTo>
                  <a:lnTo>
                    <a:pt x="21" y="18"/>
                  </a:lnTo>
                  <a:lnTo>
                    <a:pt x="11" y="24"/>
                  </a:lnTo>
                  <a:lnTo>
                    <a:pt x="2" y="32"/>
                  </a:lnTo>
                  <a:lnTo>
                    <a:pt x="0" y="40"/>
                  </a:lnTo>
                  <a:close/>
                </a:path>
              </a:pathLst>
            </a:custGeom>
            <a:solidFill>
              <a:srgbClr val="CDCDCD"/>
            </a:solidFill>
            <a:ln w="9525">
              <a:noFill/>
              <a:round/>
              <a:headEnd/>
              <a:tailEnd/>
            </a:ln>
          </p:spPr>
          <p:txBody>
            <a:bodyPr>
              <a:prstTxWarp prst="textNoShape">
                <a:avLst/>
              </a:prstTxWarp>
            </a:bodyPr>
            <a:lstStyle/>
            <a:p>
              <a:endParaRPr lang="it-IT"/>
            </a:p>
          </p:txBody>
        </p:sp>
        <p:sp>
          <p:nvSpPr>
            <p:cNvPr id="1388073" name="Freeform 553"/>
            <p:cNvSpPr>
              <a:spLocks/>
            </p:cNvSpPr>
            <p:nvPr/>
          </p:nvSpPr>
          <p:spPr bwMode="auto">
            <a:xfrm>
              <a:off x="4258" y="3403"/>
              <a:ext cx="247" cy="319"/>
            </a:xfrm>
            <a:custGeom>
              <a:avLst/>
              <a:gdLst/>
              <a:ahLst/>
              <a:cxnLst>
                <a:cxn ang="0">
                  <a:pos x="123" y="0"/>
                </a:cxn>
                <a:cxn ang="0">
                  <a:pos x="98" y="2"/>
                </a:cxn>
                <a:cxn ang="0">
                  <a:pos x="76" y="3"/>
                </a:cxn>
                <a:cxn ang="0">
                  <a:pos x="55" y="7"/>
                </a:cxn>
                <a:cxn ang="0">
                  <a:pos x="36" y="12"/>
                </a:cxn>
                <a:cxn ang="0">
                  <a:pos x="21" y="18"/>
                </a:cxn>
                <a:cxn ang="0">
                  <a:pos x="11" y="24"/>
                </a:cxn>
                <a:cxn ang="0">
                  <a:pos x="2" y="32"/>
                </a:cxn>
                <a:cxn ang="0">
                  <a:pos x="0" y="40"/>
                </a:cxn>
                <a:cxn ang="0">
                  <a:pos x="0" y="278"/>
                </a:cxn>
                <a:cxn ang="0">
                  <a:pos x="2" y="287"/>
                </a:cxn>
                <a:cxn ang="0">
                  <a:pos x="11" y="295"/>
                </a:cxn>
                <a:cxn ang="0">
                  <a:pos x="21" y="301"/>
                </a:cxn>
                <a:cxn ang="0">
                  <a:pos x="36" y="307"/>
                </a:cxn>
                <a:cxn ang="0">
                  <a:pos x="55" y="312"/>
                </a:cxn>
                <a:cxn ang="0">
                  <a:pos x="76" y="315"/>
                </a:cxn>
                <a:cxn ang="0">
                  <a:pos x="98" y="319"/>
                </a:cxn>
                <a:cxn ang="0">
                  <a:pos x="123" y="319"/>
                </a:cxn>
                <a:cxn ang="0">
                  <a:pos x="149" y="319"/>
                </a:cxn>
                <a:cxn ang="0">
                  <a:pos x="171" y="315"/>
                </a:cxn>
                <a:cxn ang="0">
                  <a:pos x="192" y="312"/>
                </a:cxn>
                <a:cxn ang="0">
                  <a:pos x="211" y="307"/>
                </a:cxn>
                <a:cxn ang="0">
                  <a:pos x="226" y="301"/>
                </a:cxn>
                <a:cxn ang="0">
                  <a:pos x="236" y="295"/>
                </a:cxn>
                <a:cxn ang="0">
                  <a:pos x="245" y="287"/>
                </a:cxn>
                <a:cxn ang="0">
                  <a:pos x="247" y="278"/>
                </a:cxn>
                <a:cxn ang="0">
                  <a:pos x="247" y="40"/>
                </a:cxn>
                <a:cxn ang="0">
                  <a:pos x="245" y="32"/>
                </a:cxn>
                <a:cxn ang="0">
                  <a:pos x="236" y="24"/>
                </a:cxn>
                <a:cxn ang="0">
                  <a:pos x="226" y="18"/>
                </a:cxn>
                <a:cxn ang="0">
                  <a:pos x="211" y="12"/>
                </a:cxn>
                <a:cxn ang="0">
                  <a:pos x="192" y="7"/>
                </a:cxn>
                <a:cxn ang="0">
                  <a:pos x="171" y="3"/>
                </a:cxn>
                <a:cxn ang="0">
                  <a:pos x="149" y="2"/>
                </a:cxn>
                <a:cxn ang="0">
                  <a:pos x="123" y="0"/>
                </a:cxn>
              </a:cxnLst>
              <a:rect l="0" t="0" r="r" b="b"/>
              <a:pathLst>
                <a:path w="247" h="319">
                  <a:moveTo>
                    <a:pt x="123" y="0"/>
                  </a:moveTo>
                  <a:lnTo>
                    <a:pt x="98" y="2"/>
                  </a:lnTo>
                  <a:lnTo>
                    <a:pt x="76" y="3"/>
                  </a:lnTo>
                  <a:lnTo>
                    <a:pt x="55" y="7"/>
                  </a:lnTo>
                  <a:lnTo>
                    <a:pt x="36" y="12"/>
                  </a:lnTo>
                  <a:lnTo>
                    <a:pt x="21" y="18"/>
                  </a:lnTo>
                  <a:lnTo>
                    <a:pt x="11" y="24"/>
                  </a:lnTo>
                  <a:lnTo>
                    <a:pt x="2" y="32"/>
                  </a:lnTo>
                  <a:lnTo>
                    <a:pt x="0" y="40"/>
                  </a:lnTo>
                  <a:lnTo>
                    <a:pt x="0" y="278"/>
                  </a:lnTo>
                  <a:lnTo>
                    <a:pt x="2" y="287"/>
                  </a:lnTo>
                  <a:lnTo>
                    <a:pt x="11" y="295"/>
                  </a:lnTo>
                  <a:lnTo>
                    <a:pt x="21" y="301"/>
                  </a:lnTo>
                  <a:lnTo>
                    <a:pt x="36" y="307"/>
                  </a:lnTo>
                  <a:lnTo>
                    <a:pt x="55" y="312"/>
                  </a:lnTo>
                  <a:lnTo>
                    <a:pt x="76" y="315"/>
                  </a:lnTo>
                  <a:lnTo>
                    <a:pt x="98" y="319"/>
                  </a:lnTo>
                  <a:lnTo>
                    <a:pt x="123" y="319"/>
                  </a:lnTo>
                  <a:lnTo>
                    <a:pt x="149" y="319"/>
                  </a:lnTo>
                  <a:lnTo>
                    <a:pt x="171" y="315"/>
                  </a:lnTo>
                  <a:lnTo>
                    <a:pt x="192" y="312"/>
                  </a:lnTo>
                  <a:lnTo>
                    <a:pt x="211" y="307"/>
                  </a:lnTo>
                  <a:lnTo>
                    <a:pt x="226" y="301"/>
                  </a:lnTo>
                  <a:lnTo>
                    <a:pt x="236" y="295"/>
                  </a:lnTo>
                  <a:lnTo>
                    <a:pt x="245" y="287"/>
                  </a:lnTo>
                  <a:lnTo>
                    <a:pt x="247" y="278"/>
                  </a:lnTo>
                  <a:lnTo>
                    <a:pt x="247" y="40"/>
                  </a:lnTo>
                  <a:lnTo>
                    <a:pt x="245" y="32"/>
                  </a:lnTo>
                  <a:lnTo>
                    <a:pt x="236" y="24"/>
                  </a:lnTo>
                  <a:lnTo>
                    <a:pt x="226" y="18"/>
                  </a:lnTo>
                  <a:lnTo>
                    <a:pt x="211" y="12"/>
                  </a:lnTo>
                  <a:lnTo>
                    <a:pt x="192" y="7"/>
                  </a:lnTo>
                  <a:lnTo>
                    <a:pt x="171" y="3"/>
                  </a:lnTo>
                  <a:lnTo>
                    <a:pt x="149" y="2"/>
                  </a:lnTo>
                  <a:lnTo>
                    <a:pt x="123" y="0"/>
                  </a:lnTo>
                  <a:close/>
                </a:path>
              </a:pathLst>
            </a:custGeom>
            <a:noFill/>
            <a:ln w="7938">
              <a:solidFill>
                <a:srgbClr val="000000"/>
              </a:solidFill>
              <a:prstDash val="solid"/>
              <a:round/>
              <a:headEnd/>
              <a:tailEnd/>
            </a:ln>
          </p:spPr>
          <p:txBody>
            <a:bodyPr>
              <a:prstTxWarp prst="textNoShape">
                <a:avLst/>
              </a:prstTxWarp>
            </a:bodyPr>
            <a:lstStyle/>
            <a:p>
              <a:endParaRPr lang="it-IT"/>
            </a:p>
          </p:txBody>
        </p:sp>
        <p:sp>
          <p:nvSpPr>
            <p:cNvPr id="1388074" name="Freeform 554"/>
            <p:cNvSpPr>
              <a:spLocks/>
            </p:cNvSpPr>
            <p:nvPr/>
          </p:nvSpPr>
          <p:spPr bwMode="auto">
            <a:xfrm>
              <a:off x="4258" y="3443"/>
              <a:ext cx="247" cy="39"/>
            </a:xfrm>
            <a:custGeom>
              <a:avLst/>
              <a:gdLst/>
              <a:ahLst/>
              <a:cxnLst>
                <a:cxn ang="0">
                  <a:pos x="0" y="0"/>
                </a:cxn>
                <a:cxn ang="0">
                  <a:pos x="2" y="9"/>
                </a:cxn>
                <a:cxn ang="0">
                  <a:pos x="11" y="15"/>
                </a:cxn>
                <a:cxn ang="0">
                  <a:pos x="21" y="21"/>
                </a:cxn>
                <a:cxn ang="0">
                  <a:pos x="36" y="28"/>
                </a:cxn>
                <a:cxn ang="0">
                  <a:pos x="55" y="33"/>
                </a:cxn>
                <a:cxn ang="0">
                  <a:pos x="76" y="36"/>
                </a:cxn>
                <a:cxn ang="0">
                  <a:pos x="98" y="39"/>
                </a:cxn>
                <a:cxn ang="0">
                  <a:pos x="123" y="39"/>
                </a:cxn>
                <a:cxn ang="0">
                  <a:pos x="149" y="39"/>
                </a:cxn>
                <a:cxn ang="0">
                  <a:pos x="171" y="36"/>
                </a:cxn>
                <a:cxn ang="0">
                  <a:pos x="192" y="33"/>
                </a:cxn>
                <a:cxn ang="0">
                  <a:pos x="211" y="28"/>
                </a:cxn>
                <a:cxn ang="0">
                  <a:pos x="226" y="21"/>
                </a:cxn>
                <a:cxn ang="0">
                  <a:pos x="236" y="15"/>
                </a:cxn>
                <a:cxn ang="0">
                  <a:pos x="245" y="9"/>
                </a:cxn>
                <a:cxn ang="0">
                  <a:pos x="247" y="0"/>
                </a:cxn>
              </a:cxnLst>
              <a:rect l="0" t="0" r="r" b="b"/>
              <a:pathLst>
                <a:path w="247" h="39">
                  <a:moveTo>
                    <a:pt x="0" y="0"/>
                  </a:moveTo>
                  <a:lnTo>
                    <a:pt x="2" y="9"/>
                  </a:lnTo>
                  <a:lnTo>
                    <a:pt x="11" y="15"/>
                  </a:lnTo>
                  <a:lnTo>
                    <a:pt x="21" y="21"/>
                  </a:lnTo>
                  <a:lnTo>
                    <a:pt x="36" y="28"/>
                  </a:lnTo>
                  <a:lnTo>
                    <a:pt x="55" y="33"/>
                  </a:lnTo>
                  <a:lnTo>
                    <a:pt x="76" y="36"/>
                  </a:lnTo>
                  <a:lnTo>
                    <a:pt x="98" y="39"/>
                  </a:lnTo>
                  <a:lnTo>
                    <a:pt x="123" y="39"/>
                  </a:lnTo>
                  <a:lnTo>
                    <a:pt x="149" y="39"/>
                  </a:lnTo>
                  <a:lnTo>
                    <a:pt x="171" y="36"/>
                  </a:lnTo>
                  <a:lnTo>
                    <a:pt x="192" y="33"/>
                  </a:lnTo>
                  <a:lnTo>
                    <a:pt x="211" y="28"/>
                  </a:lnTo>
                  <a:lnTo>
                    <a:pt x="226" y="21"/>
                  </a:lnTo>
                  <a:lnTo>
                    <a:pt x="236" y="15"/>
                  </a:lnTo>
                  <a:lnTo>
                    <a:pt x="245" y="9"/>
                  </a:lnTo>
                  <a:lnTo>
                    <a:pt x="247" y="0"/>
                  </a:lnTo>
                </a:path>
              </a:pathLst>
            </a:custGeom>
            <a:noFill/>
            <a:ln w="7938">
              <a:solidFill>
                <a:srgbClr val="000000"/>
              </a:solidFill>
              <a:prstDash val="solid"/>
              <a:round/>
              <a:headEnd/>
              <a:tailEnd/>
            </a:ln>
          </p:spPr>
          <p:txBody>
            <a:bodyPr>
              <a:prstTxWarp prst="textNoShape">
                <a:avLst/>
              </a:prstTxWarp>
            </a:bodyPr>
            <a:lstStyle/>
            <a:p>
              <a:endParaRPr lang="it-IT"/>
            </a:p>
          </p:txBody>
        </p:sp>
      </p:grpSp>
      <p:cxnSp>
        <p:nvCxnSpPr>
          <p:cNvPr id="1388075" name="AutoShape 555"/>
          <p:cNvCxnSpPr>
            <a:cxnSpLocks noChangeShapeType="1"/>
            <a:stCxn id="1387665" idx="2"/>
            <a:endCxn id="1388000" idx="1"/>
          </p:cNvCxnSpPr>
          <p:nvPr/>
        </p:nvCxnSpPr>
        <p:spPr bwMode="auto">
          <a:xfrm rot="16200000" flipH="1">
            <a:off x="6160913" y="5617500"/>
            <a:ext cx="517625" cy="902927"/>
          </a:xfrm>
          <a:prstGeom prst="bentConnector2">
            <a:avLst/>
          </a:prstGeom>
          <a:noFill/>
          <a:ln w="28575" cap="sq">
            <a:solidFill>
              <a:schemeClr val="tx1"/>
            </a:solidFill>
            <a:miter lim="800000"/>
            <a:headEnd/>
            <a:tailEnd type="triangle" w="med" len="med"/>
          </a:ln>
          <a:effectLst/>
        </p:spPr>
      </p:cxnSp>
      <p:cxnSp>
        <p:nvCxnSpPr>
          <p:cNvPr id="1388076" name="AutoShape 556"/>
          <p:cNvCxnSpPr>
            <a:cxnSpLocks noChangeShapeType="1"/>
            <a:stCxn id="1388363" idx="2"/>
            <a:endCxn id="1387665" idx="0"/>
          </p:cNvCxnSpPr>
          <p:nvPr/>
        </p:nvCxnSpPr>
        <p:spPr bwMode="auto">
          <a:xfrm rot="16200000" flipH="1">
            <a:off x="5783992" y="5471993"/>
            <a:ext cx="355601" cy="12939"/>
          </a:xfrm>
          <a:prstGeom prst="bentConnector3">
            <a:avLst>
              <a:gd name="adj1" fmla="val 50000"/>
            </a:avLst>
          </a:prstGeom>
          <a:noFill/>
          <a:ln w="28575" cap="sq">
            <a:solidFill>
              <a:schemeClr val="tx1"/>
            </a:solidFill>
            <a:miter lim="800000"/>
            <a:headEnd/>
            <a:tailEnd type="triangle" w="med" len="med"/>
          </a:ln>
          <a:effectLst/>
        </p:spPr>
      </p:cxnSp>
      <p:sp>
        <p:nvSpPr>
          <p:cNvPr id="1388077" name="Text Box 557"/>
          <p:cNvSpPr txBox="1">
            <a:spLocks noChangeArrowheads="1"/>
          </p:cNvSpPr>
          <p:nvPr/>
        </p:nvSpPr>
        <p:spPr bwMode="auto">
          <a:xfrm>
            <a:off x="4199793" y="1663055"/>
            <a:ext cx="954708" cy="461665"/>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L1 accept </a:t>
            </a:r>
          </a:p>
          <a:p>
            <a:r>
              <a:rPr lang="en-US" sz="1200" b="1">
                <a:solidFill>
                  <a:srgbClr val="FF000C"/>
                </a:solidFill>
                <a:latin typeface="Tahoma" charset="0"/>
              </a:rPr>
              <a:t>(100 kHz)</a:t>
            </a:r>
          </a:p>
        </p:txBody>
      </p:sp>
      <p:sp>
        <p:nvSpPr>
          <p:cNvPr id="1388078" name="Text Box 558"/>
          <p:cNvSpPr txBox="1">
            <a:spLocks noChangeArrowheads="1"/>
          </p:cNvSpPr>
          <p:nvPr/>
        </p:nvSpPr>
        <p:spPr bwMode="auto">
          <a:xfrm>
            <a:off x="3868615" y="941794"/>
            <a:ext cx="761672"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FF000C"/>
                </a:solidFill>
                <a:latin typeface="Tahoma" charset="0"/>
              </a:rPr>
              <a:t>40 MHz</a:t>
            </a:r>
          </a:p>
        </p:txBody>
      </p:sp>
      <p:grpSp>
        <p:nvGrpSpPr>
          <p:cNvPr id="21" name="Group 559"/>
          <p:cNvGrpSpPr>
            <a:grpSpLocks/>
          </p:cNvGrpSpPr>
          <p:nvPr/>
        </p:nvGrpSpPr>
        <p:grpSpPr bwMode="auto">
          <a:xfrm>
            <a:off x="10258" y="1247776"/>
            <a:ext cx="1055077" cy="4964113"/>
            <a:chOff x="1" y="754"/>
            <a:chExt cx="720" cy="3127"/>
          </a:xfrm>
        </p:grpSpPr>
        <p:sp>
          <p:nvSpPr>
            <p:cNvPr id="1388080" name="Text Box 560"/>
            <p:cNvSpPr txBox="1">
              <a:spLocks noChangeArrowheads="1"/>
            </p:cNvSpPr>
            <p:nvPr/>
          </p:nvSpPr>
          <p:spPr bwMode="auto">
            <a:xfrm>
              <a:off x="36" y="754"/>
              <a:ext cx="597" cy="194"/>
            </a:xfrm>
            <a:prstGeom prst="rect">
              <a:avLst/>
            </a:prstGeom>
            <a:solidFill>
              <a:schemeClr val="bg1"/>
            </a:solid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40 MHz</a:t>
              </a:r>
            </a:p>
          </p:txBody>
        </p:sp>
        <p:sp>
          <p:nvSpPr>
            <p:cNvPr id="1388081" name="Text Box 561"/>
            <p:cNvSpPr txBox="1">
              <a:spLocks noChangeArrowheads="1"/>
            </p:cNvSpPr>
            <p:nvPr/>
          </p:nvSpPr>
          <p:spPr bwMode="auto">
            <a:xfrm>
              <a:off x="4" y="1457"/>
              <a:ext cx="630" cy="194"/>
            </a:xfrm>
            <a:prstGeom prst="rect">
              <a:avLst/>
            </a:prstGeom>
            <a:solidFill>
              <a:schemeClr val="bg1"/>
            </a:solid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100 kHz</a:t>
              </a:r>
            </a:p>
          </p:txBody>
        </p:sp>
        <p:sp>
          <p:nvSpPr>
            <p:cNvPr id="1388082" name="Text Box 562"/>
            <p:cNvSpPr txBox="1">
              <a:spLocks noChangeArrowheads="1"/>
            </p:cNvSpPr>
            <p:nvPr/>
          </p:nvSpPr>
          <p:spPr bwMode="auto">
            <a:xfrm>
              <a:off x="1" y="2489"/>
              <a:ext cx="683" cy="194"/>
            </a:xfrm>
            <a:prstGeom prst="rect">
              <a:avLst/>
            </a:prstGeom>
            <a:solidFill>
              <a:schemeClr val="bg1"/>
            </a:solid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~3.5 kHz</a:t>
              </a:r>
            </a:p>
          </p:txBody>
        </p:sp>
        <p:sp>
          <p:nvSpPr>
            <p:cNvPr id="1388083" name="Text Box 563"/>
            <p:cNvSpPr txBox="1">
              <a:spLocks noChangeArrowheads="1"/>
            </p:cNvSpPr>
            <p:nvPr/>
          </p:nvSpPr>
          <p:spPr bwMode="auto">
            <a:xfrm>
              <a:off x="30" y="3687"/>
              <a:ext cx="691" cy="194"/>
            </a:xfrm>
            <a:prstGeom prst="rect">
              <a:avLst/>
            </a:prstGeom>
            <a:noFill/>
            <a:ln w="285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 200 Hz</a:t>
              </a:r>
            </a:p>
          </p:txBody>
        </p:sp>
      </p:grpSp>
      <p:sp>
        <p:nvSpPr>
          <p:cNvPr id="1388084" name="Text Box 564"/>
          <p:cNvSpPr txBox="1">
            <a:spLocks noChangeArrowheads="1"/>
          </p:cNvSpPr>
          <p:nvPr/>
        </p:nvSpPr>
        <p:spPr bwMode="auto">
          <a:xfrm>
            <a:off x="8207619" y="2414688"/>
            <a:ext cx="1005729" cy="307777"/>
          </a:xfrm>
          <a:prstGeom prst="rect">
            <a:avLst/>
          </a:prstGeom>
          <a:noFill/>
          <a:ln w="31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160 GB/s</a:t>
            </a:r>
          </a:p>
        </p:txBody>
      </p:sp>
      <p:sp>
        <p:nvSpPr>
          <p:cNvPr id="1388085" name="Text Box 565"/>
          <p:cNvSpPr txBox="1">
            <a:spLocks noChangeArrowheads="1"/>
          </p:cNvSpPr>
          <p:nvPr/>
        </p:nvSpPr>
        <p:spPr bwMode="auto">
          <a:xfrm>
            <a:off x="8002466" y="5878613"/>
            <a:ext cx="1229623" cy="307777"/>
          </a:xfrm>
          <a:prstGeom prst="rect">
            <a:avLst/>
          </a:prstGeom>
          <a:noFill/>
          <a:ln w="31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 300 MB/s</a:t>
            </a:r>
          </a:p>
        </p:txBody>
      </p:sp>
      <p:sp>
        <p:nvSpPr>
          <p:cNvPr id="1388086" name="Text Box 566"/>
          <p:cNvSpPr txBox="1">
            <a:spLocks noChangeArrowheads="1"/>
          </p:cNvSpPr>
          <p:nvPr/>
        </p:nvSpPr>
        <p:spPr bwMode="auto">
          <a:xfrm>
            <a:off x="8157797" y="3576738"/>
            <a:ext cx="1115309" cy="307777"/>
          </a:xfrm>
          <a:prstGeom prst="rect">
            <a:avLst/>
          </a:prstGeom>
          <a:noFill/>
          <a:ln w="3175" cap="sq">
            <a:noFill/>
            <a:miter lim="800000"/>
            <a:headEnd/>
            <a:tailEnd/>
          </a:ln>
          <a:effectLst/>
        </p:spPr>
        <p:txBody>
          <a:bodyPr wrap="none" anchor="ctr">
            <a:prstTxWarp prst="textNoShape">
              <a:avLst/>
            </a:prstTxWarp>
            <a:spAutoFit/>
          </a:bodyPr>
          <a:lstStyle/>
          <a:p>
            <a:r>
              <a:rPr lang="en-US" sz="1400" b="1">
                <a:solidFill>
                  <a:srgbClr val="FF000C"/>
                </a:solidFill>
                <a:latin typeface="Comic Sans MS" charset="0"/>
              </a:rPr>
              <a:t>~3+6 GB/s</a:t>
            </a:r>
          </a:p>
        </p:txBody>
      </p:sp>
      <p:sp>
        <p:nvSpPr>
          <p:cNvPr id="1388087" name="Text Box 567"/>
          <p:cNvSpPr txBox="1">
            <a:spLocks noChangeArrowheads="1"/>
          </p:cNvSpPr>
          <p:nvPr/>
        </p:nvSpPr>
        <p:spPr bwMode="auto">
          <a:xfrm>
            <a:off x="2050073" y="5172075"/>
            <a:ext cx="1745273" cy="630238"/>
          </a:xfrm>
          <a:prstGeom prst="rect">
            <a:avLst/>
          </a:prstGeom>
          <a:solidFill>
            <a:srgbClr val="DCDCE2">
              <a:alpha val="70000"/>
            </a:srgbClr>
          </a:solidFill>
          <a:ln w="6350" cap="sq">
            <a:solidFill>
              <a:schemeClr val="accent2"/>
            </a:solidFill>
            <a:miter lim="800000"/>
            <a:headEnd/>
            <a:tailEnd/>
          </a:ln>
          <a:effectLst/>
        </p:spPr>
        <p:txBody>
          <a:bodyPr anchor="ctr">
            <a:prstTxWarp prst="textNoShape">
              <a:avLst/>
            </a:prstTxWarp>
          </a:bodyPr>
          <a:lstStyle/>
          <a:p>
            <a:pPr algn="l"/>
            <a:r>
              <a:rPr lang="en-US" sz="1400" b="1">
                <a:latin typeface="Comic Sans MS" charset="0"/>
              </a:rPr>
              <a:t> EF</a:t>
            </a:r>
          </a:p>
          <a:p>
            <a:pPr algn="l"/>
            <a:endParaRPr lang="en-US" sz="1800" b="1">
              <a:latin typeface="Comic Sans MS" charset="0"/>
            </a:endParaRPr>
          </a:p>
        </p:txBody>
      </p:sp>
      <p:grpSp>
        <p:nvGrpSpPr>
          <p:cNvPr id="22" name="Group 568"/>
          <p:cNvGrpSpPr>
            <a:grpSpLocks/>
          </p:cNvGrpSpPr>
          <p:nvPr/>
        </p:nvGrpSpPr>
        <p:grpSpPr bwMode="auto">
          <a:xfrm>
            <a:off x="2568820" y="5418138"/>
            <a:ext cx="833803" cy="265112"/>
            <a:chOff x="1620" y="3288"/>
            <a:chExt cx="289" cy="159"/>
          </a:xfrm>
        </p:grpSpPr>
        <p:sp>
          <p:nvSpPr>
            <p:cNvPr id="1388089" name="Rectangle 569"/>
            <p:cNvSpPr>
              <a:spLocks noChangeArrowheads="1"/>
            </p:cNvSpPr>
            <p:nvPr/>
          </p:nvSpPr>
          <p:spPr bwMode="auto">
            <a:xfrm>
              <a:off x="1620" y="3288"/>
              <a:ext cx="289" cy="159"/>
            </a:xfrm>
            <a:prstGeom prst="rect">
              <a:avLst/>
            </a:prstGeom>
            <a:gradFill rotWithShape="0">
              <a:gsLst>
                <a:gs pos="0">
                  <a:srgbClr val="C081FF">
                    <a:gamma/>
                    <a:shade val="46275"/>
                    <a:invGamma/>
                  </a:srgbClr>
                </a:gs>
                <a:gs pos="50000">
                  <a:srgbClr val="C081FF"/>
                </a:gs>
                <a:gs pos="100000">
                  <a:srgbClr val="C081FF">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388090" name="Rectangle 570"/>
            <p:cNvSpPr>
              <a:spLocks noChangeArrowheads="1"/>
            </p:cNvSpPr>
            <p:nvPr/>
          </p:nvSpPr>
          <p:spPr bwMode="auto">
            <a:xfrm>
              <a:off x="1728" y="3321"/>
              <a:ext cx="82" cy="92"/>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EFP</a:t>
              </a:r>
              <a:endParaRPr kumimoji="0" lang="en-US" sz="1000">
                <a:latin typeface="Tahoma" charset="0"/>
              </a:endParaRPr>
            </a:p>
          </p:txBody>
        </p:sp>
      </p:grpSp>
      <p:sp>
        <p:nvSpPr>
          <p:cNvPr id="1388091" name="Text Box 571"/>
          <p:cNvSpPr txBox="1">
            <a:spLocks noChangeArrowheads="1"/>
          </p:cNvSpPr>
          <p:nvPr/>
        </p:nvSpPr>
        <p:spPr bwMode="auto">
          <a:xfrm>
            <a:off x="3280997" y="5110569"/>
            <a:ext cx="585316" cy="276999"/>
          </a:xfrm>
          <a:prstGeom prst="rect">
            <a:avLst/>
          </a:prstGeom>
          <a:noFill/>
          <a:ln w="28575" cap="sq">
            <a:noFill/>
            <a:miter lim="800000"/>
            <a:headEnd/>
            <a:tailEnd/>
          </a:ln>
          <a:effectLst/>
        </p:spPr>
        <p:txBody>
          <a:bodyPr wrap="none" anchor="ctr">
            <a:prstTxWarp prst="textNoShape">
              <a:avLst/>
            </a:prstTxWarp>
            <a:spAutoFit/>
          </a:bodyPr>
          <a:lstStyle/>
          <a:p>
            <a:r>
              <a:rPr lang="en-US" sz="1200" b="1">
                <a:solidFill>
                  <a:srgbClr val="02016B"/>
                </a:solidFill>
                <a:latin typeface="Comic Sans MS" charset="0"/>
              </a:rPr>
              <a:t>~ sec</a:t>
            </a:r>
          </a:p>
        </p:txBody>
      </p:sp>
      <p:cxnSp>
        <p:nvCxnSpPr>
          <p:cNvPr id="1388092" name="AutoShape 572"/>
          <p:cNvCxnSpPr>
            <a:cxnSpLocks noChangeShapeType="1"/>
            <a:stCxn id="1388362" idx="1"/>
            <a:endCxn id="1388089" idx="0"/>
          </p:cNvCxnSpPr>
          <p:nvPr/>
        </p:nvCxnSpPr>
        <p:spPr bwMode="auto">
          <a:xfrm rot="16200000" flipH="1" flipV="1">
            <a:off x="4109493" y="3868655"/>
            <a:ext cx="425712" cy="2673253"/>
          </a:xfrm>
          <a:prstGeom prst="bentConnector3">
            <a:avLst>
              <a:gd name="adj1" fmla="val -71564"/>
            </a:avLst>
          </a:prstGeom>
          <a:noFill/>
          <a:ln w="28575" cap="sq">
            <a:solidFill>
              <a:srgbClr val="FF220A"/>
            </a:solidFill>
            <a:miter lim="800000"/>
            <a:headEnd/>
            <a:tailEnd type="triangle" w="med" len="med"/>
          </a:ln>
          <a:effectLst/>
        </p:spPr>
      </p:cxnSp>
      <p:cxnSp>
        <p:nvCxnSpPr>
          <p:cNvPr id="1388093" name="AutoShape 573"/>
          <p:cNvCxnSpPr>
            <a:cxnSpLocks noChangeShapeType="1"/>
            <a:stCxn id="1388089" idx="3"/>
            <a:endCxn id="1388362" idx="3"/>
          </p:cNvCxnSpPr>
          <p:nvPr/>
        </p:nvCxnSpPr>
        <p:spPr bwMode="auto">
          <a:xfrm flipV="1">
            <a:off x="3402623" y="5359663"/>
            <a:ext cx="2256352" cy="191031"/>
          </a:xfrm>
          <a:prstGeom prst="bentConnector2">
            <a:avLst/>
          </a:prstGeom>
          <a:noFill/>
          <a:ln w="28575" cap="sq">
            <a:solidFill>
              <a:srgbClr val="FF220A"/>
            </a:solidFill>
            <a:miter lim="800000"/>
            <a:headEnd/>
            <a:tailEnd type="triangle" w="med" len="med"/>
          </a:ln>
          <a:effectLst/>
        </p:spPr>
      </p:cxnSp>
      <p:sp>
        <p:nvSpPr>
          <p:cNvPr id="1388094" name="Text Box 574"/>
          <p:cNvSpPr txBox="1">
            <a:spLocks noChangeArrowheads="1"/>
          </p:cNvSpPr>
          <p:nvPr/>
        </p:nvSpPr>
        <p:spPr bwMode="auto">
          <a:xfrm>
            <a:off x="3785089" y="5537200"/>
            <a:ext cx="1412631" cy="463550"/>
          </a:xfrm>
          <a:prstGeom prst="rect">
            <a:avLst/>
          </a:prstGeom>
          <a:noFill/>
          <a:ln w="28575" cap="sq">
            <a:noFill/>
            <a:miter lim="800000"/>
            <a:headEnd/>
            <a:tailEnd/>
          </a:ln>
          <a:effectLst/>
        </p:spPr>
        <p:txBody>
          <a:bodyPr anchor="ctr">
            <a:prstTxWarp prst="textNoShape">
              <a:avLst/>
            </a:prstTxWarp>
            <a:spAutoFit/>
          </a:bodyPr>
          <a:lstStyle/>
          <a:p>
            <a:r>
              <a:rPr lang="en-US" sz="1200" b="1">
                <a:solidFill>
                  <a:srgbClr val="FF000C"/>
                </a:solidFill>
                <a:latin typeface="Tahoma" charset="0"/>
              </a:rPr>
              <a:t>EF accept </a:t>
            </a:r>
          </a:p>
          <a:p>
            <a:r>
              <a:rPr lang="en-US" sz="1200" b="1">
                <a:solidFill>
                  <a:srgbClr val="FF000C"/>
                </a:solidFill>
                <a:latin typeface="Tahoma" charset="0"/>
              </a:rPr>
              <a:t>(~0.2 kHz)</a:t>
            </a:r>
          </a:p>
        </p:txBody>
      </p:sp>
      <p:sp>
        <p:nvSpPr>
          <p:cNvPr id="1388095" name="Rectangle 575"/>
          <p:cNvSpPr>
            <a:spLocks noChangeArrowheads="1"/>
          </p:cNvSpPr>
          <p:nvPr/>
        </p:nvSpPr>
        <p:spPr bwMode="auto">
          <a:xfrm>
            <a:off x="6597161" y="6508234"/>
            <a:ext cx="184666" cy="369332"/>
          </a:xfrm>
          <a:prstGeom prst="rect">
            <a:avLst/>
          </a:prstGeom>
          <a:noFill/>
          <a:ln w="28575" cap="sq">
            <a:noFill/>
            <a:miter lim="800000"/>
            <a:headEnd/>
            <a:tailEnd/>
          </a:ln>
          <a:effectLst/>
        </p:spPr>
        <p:txBody>
          <a:bodyPr wrap="none" anchor="ctr">
            <a:prstTxWarp prst="textNoShape">
              <a:avLst/>
            </a:prstTxWarp>
            <a:spAutoFit/>
          </a:bodyPr>
          <a:lstStyle/>
          <a:p>
            <a:endParaRPr lang="it-IT"/>
          </a:p>
        </p:txBody>
      </p:sp>
      <p:sp>
        <p:nvSpPr>
          <p:cNvPr id="1388096" name="Rectangle 576"/>
          <p:cNvSpPr>
            <a:spLocks noChangeArrowheads="1"/>
          </p:cNvSpPr>
          <p:nvPr/>
        </p:nvSpPr>
        <p:spPr bwMode="auto">
          <a:xfrm>
            <a:off x="6948854" y="6495534"/>
            <a:ext cx="184666" cy="369332"/>
          </a:xfrm>
          <a:prstGeom prst="rect">
            <a:avLst/>
          </a:prstGeom>
          <a:noFill/>
          <a:ln w="28575" cap="sq">
            <a:noFill/>
            <a:miter lim="800000"/>
            <a:headEnd/>
            <a:tailEnd/>
          </a:ln>
          <a:effectLst/>
        </p:spPr>
        <p:txBody>
          <a:bodyPr wrap="none" anchor="ctr">
            <a:prstTxWarp prst="textNoShape">
              <a:avLst/>
            </a:prstTxWarp>
            <a:spAutoFit/>
          </a:bodyPr>
          <a:lstStyle/>
          <a:p>
            <a:endParaRPr lang="it-IT"/>
          </a:p>
        </p:txBody>
      </p:sp>
      <p:grpSp>
        <p:nvGrpSpPr>
          <p:cNvPr id="23" name="Group 577"/>
          <p:cNvGrpSpPr>
            <a:grpSpLocks/>
          </p:cNvGrpSpPr>
          <p:nvPr/>
        </p:nvGrpSpPr>
        <p:grpSpPr bwMode="auto">
          <a:xfrm>
            <a:off x="5095143" y="2311400"/>
            <a:ext cx="1711569" cy="198438"/>
            <a:chOff x="3624" y="1448"/>
            <a:chExt cx="1168" cy="125"/>
          </a:xfrm>
        </p:grpSpPr>
        <p:grpSp>
          <p:nvGrpSpPr>
            <p:cNvPr id="24" name="Group 578"/>
            <p:cNvGrpSpPr>
              <a:grpSpLocks/>
            </p:cNvGrpSpPr>
            <p:nvPr/>
          </p:nvGrpSpPr>
          <p:grpSpPr bwMode="auto">
            <a:xfrm>
              <a:off x="3624" y="1448"/>
              <a:ext cx="344" cy="125"/>
              <a:chOff x="3744" y="1248"/>
              <a:chExt cx="908" cy="118"/>
            </a:xfrm>
          </p:grpSpPr>
          <p:grpSp>
            <p:nvGrpSpPr>
              <p:cNvPr id="25" name="Group 579"/>
              <p:cNvGrpSpPr>
                <a:grpSpLocks/>
              </p:cNvGrpSpPr>
              <p:nvPr/>
            </p:nvGrpSpPr>
            <p:grpSpPr bwMode="auto">
              <a:xfrm>
                <a:off x="3744" y="1248"/>
                <a:ext cx="908" cy="118"/>
                <a:chOff x="3393" y="1000"/>
                <a:chExt cx="908" cy="118"/>
              </a:xfrm>
            </p:grpSpPr>
            <p:grpSp>
              <p:nvGrpSpPr>
                <p:cNvPr id="26" name="Group 580"/>
                <p:cNvGrpSpPr>
                  <a:grpSpLocks/>
                </p:cNvGrpSpPr>
                <p:nvPr/>
              </p:nvGrpSpPr>
              <p:grpSpPr bwMode="auto">
                <a:xfrm>
                  <a:off x="3393" y="1000"/>
                  <a:ext cx="906" cy="116"/>
                  <a:chOff x="3393" y="1000"/>
                  <a:chExt cx="906" cy="116"/>
                </a:xfrm>
              </p:grpSpPr>
              <p:sp>
                <p:nvSpPr>
                  <p:cNvPr id="1388101" name="Rectangle 581"/>
                  <p:cNvSpPr>
                    <a:spLocks noChangeArrowheads="1"/>
                  </p:cNvSpPr>
                  <p:nvPr/>
                </p:nvSpPr>
                <p:spPr bwMode="auto">
                  <a:xfrm>
                    <a:off x="3393" y="10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02" name="Rectangle 582"/>
                  <p:cNvSpPr>
                    <a:spLocks noChangeArrowheads="1"/>
                  </p:cNvSpPr>
                  <p:nvPr/>
                </p:nvSpPr>
                <p:spPr bwMode="auto">
                  <a:xfrm>
                    <a:off x="3393" y="10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03" name="Rectangle 583"/>
                  <p:cNvSpPr>
                    <a:spLocks noChangeArrowheads="1"/>
                  </p:cNvSpPr>
                  <p:nvPr/>
                </p:nvSpPr>
                <p:spPr bwMode="auto">
                  <a:xfrm>
                    <a:off x="3393" y="10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04" name="Rectangle 584"/>
                  <p:cNvSpPr>
                    <a:spLocks noChangeArrowheads="1"/>
                  </p:cNvSpPr>
                  <p:nvPr/>
                </p:nvSpPr>
                <p:spPr bwMode="auto">
                  <a:xfrm>
                    <a:off x="3393" y="10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05" name="Rectangle 585"/>
                  <p:cNvSpPr>
                    <a:spLocks noChangeArrowheads="1"/>
                  </p:cNvSpPr>
                  <p:nvPr/>
                </p:nvSpPr>
                <p:spPr bwMode="auto">
                  <a:xfrm>
                    <a:off x="3393" y="10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06" name="Rectangle 586"/>
                  <p:cNvSpPr>
                    <a:spLocks noChangeArrowheads="1"/>
                  </p:cNvSpPr>
                  <p:nvPr/>
                </p:nvSpPr>
                <p:spPr bwMode="auto">
                  <a:xfrm>
                    <a:off x="3393" y="10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07" name="Rectangle 587"/>
                  <p:cNvSpPr>
                    <a:spLocks noChangeArrowheads="1"/>
                  </p:cNvSpPr>
                  <p:nvPr/>
                </p:nvSpPr>
                <p:spPr bwMode="auto">
                  <a:xfrm>
                    <a:off x="3393" y="10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08" name="Rectangle 588"/>
                  <p:cNvSpPr>
                    <a:spLocks noChangeArrowheads="1"/>
                  </p:cNvSpPr>
                  <p:nvPr/>
                </p:nvSpPr>
                <p:spPr bwMode="auto">
                  <a:xfrm>
                    <a:off x="3393" y="10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09" name="Rectangle 589"/>
                  <p:cNvSpPr>
                    <a:spLocks noChangeArrowheads="1"/>
                  </p:cNvSpPr>
                  <p:nvPr/>
                </p:nvSpPr>
                <p:spPr bwMode="auto">
                  <a:xfrm>
                    <a:off x="3393" y="10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10" name="Rectangle 590"/>
                  <p:cNvSpPr>
                    <a:spLocks noChangeArrowheads="1"/>
                  </p:cNvSpPr>
                  <p:nvPr/>
                </p:nvSpPr>
                <p:spPr bwMode="auto">
                  <a:xfrm>
                    <a:off x="3393" y="10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11" name="Rectangle 591"/>
                  <p:cNvSpPr>
                    <a:spLocks noChangeArrowheads="1"/>
                  </p:cNvSpPr>
                  <p:nvPr/>
                </p:nvSpPr>
                <p:spPr bwMode="auto">
                  <a:xfrm>
                    <a:off x="3393" y="101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12" name="Rectangle 592"/>
                  <p:cNvSpPr>
                    <a:spLocks noChangeArrowheads="1"/>
                  </p:cNvSpPr>
                  <p:nvPr/>
                </p:nvSpPr>
                <p:spPr bwMode="auto">
                  <a:xfrm>
                    <a:off x="3393" y="10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13" name="Rectangle 593"/>
                  <p:cNvSpPr>
                    <a:spLocks noChangeArrowheads="1"/>
                  </p:cNvSpPr>
                  <p:nvPr/>
                </p:nvSpPr>
                <p:spPr bwMode="auto">
                  <a:xfrm>
                    <a:off x="3393" y="102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14" name="Rectangle 594"/>
                  <p:cNvSpPr>
                    <a:spLocks noChangeArrowheads="1"/>
                  </p:cNvSpPr>
                  <p:nvPr/>
                </p:nvSpPr>
                <p:spPr bwMode="auto">
                  <a:xfrm>
                    <a:off x="3393" y="102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15" name="Rectangle 595"/>
                  <p:cNvSpPr>
                    <a:spLocks noChangeArrowheads="1"/>
                  </p:cNvSpPr>
                  <p:nvPr/>
                </p:nvSpPr>
                <p:spPr bwMode="auto">
                  <a:xfrm>
                    <a:off x="3393" y="10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16" name="Rectangle 596"/>
                  <p:cNvSpPr>
                    <a:spLocks noChangeArrowheads="1"/>
                  </p:cNvSpPr>
                  <p:nvPr/>
                </p:nvSpPr>
                <p:spPr bwMode="auto">
                  <a:xfrm>
                    <a:off x="3393" y="10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17" name="Rectangle 597"/>
                  <p:cNvSpPr>
                    <a:spLocks noChangeArrowheads="1"/>
                  </p:cNvSpPr>
                  <p:nvPr/>
                </p:nvSpPr>
                <p:spPr bwMode="auto">
                  <a:xfrm>
                    <a:off x="3393" y="10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18" name="Rectangle 598"/>
                  <p:cNvSpPr>
                    <a:spLocks noChangeArrowheads="1"/>
                  </p:cNvSpPr>
                  <p:nvPr/>
                </p:nvSpPr>
                <p:spPr bwMode="auto">
                  <a:xfrm>
                    <a:off x="3393" y="102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19" name="Rectangle 599"/>
                  <p:cNvSpPr>
                    <a:spLocks noChangeArrowheads="1"/>
                  </p:cNvSpPr>
                  <p:nvPr/>
                </p:nvSpPr>
                <p:spPr bwMode="auto">
                  <a:xfrm>
                    <a:off x="3393" y="102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20" name="Rectangle 600"/>
                  <p:cNvSpPr>
                    <a:spLocks noChangeArrowheads="1"/>
                  </p:cNvSpPr>
                  <p:nvPr/>
                </p:nvSpPr>
                <p:spPr bwMode="auto">
                  <a:xfrm>
                    <a:off x="3393" y="10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21" name="Rectangle 601"/>
                  <p:cNvSpPr>
                    <a:spLocks noChangeArrowheads="1"/>
                  </p:cNvSpPr>
                  <p:nvPr/>
                </p:nvSpPr>
                <p:spPr bwMode="auto">
                  <a:xfrm>
                    <a:off x="3393" y="10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22" name="Rectangle 602"/>
                  <p:cNvSpPr>
                    <a:spLocks noChangeArrowheads="1"/>
                  </p:cNvSpPr>
                  <p:nvPr/>
                </p:nvSpPr>
                <p:spPr bwMode="auto">
                  <a:xfrm>
                    <a:off x="3393" y="10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23" name="Rectangle 603"/>
                  <p:cNvSpPr>
                    <a:spLocks noChangeArrowheads="1"/>
                  </p:cNvSpPr>
                  <p:nvPr/>
                </p:nvSpPr>
                <p:spPr bwMode="auto">
                  <a:xfrm>
                    <a:off x="3393" y="103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24" name="Rectangle 604"/>
                  <p:cNvSpPr>
                    <a:spLocks noChangeArrowheads="1"/>
                  </p:cNvSpPr>
                  <p:nvPr/>
                </p:nvSpPr>
                <p:spPr bwMode="auto">
                  <a:xfrm>
                    <a:off x="3393" y="103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25" name="Rectangle 605"/>
                  <p:cNvSpPr>
                    <a:spLocks noChangeArrowheads="1"/>
                  </p:cNvSpPr>
                  <p:nvPr/>
                </p:nvSpPr>
                <p:spPr bwMode="auto">
                  <a:xfrm>
                    <a:off x="3393" y="10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26" name="Rectangle 606"/>
                  <p:cNvSpPr>
                    <a:spLocks noChangeArrowheads="1"/>
                  </p:cNvSpPr>
                  <p:nvPr/>
                </p:nvSpPr>
                <p:spPr bwMode="auto">
                  <a:xfrm>
                    <a:off x="3393" y="10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27" name="Rectangle 607"/>
                  <p:cNvSpPr>
                    <a:spLocks noChangeArrowheads="1"/>
                  </p:cNvSpPr>
                  <p:nvPr/>
                </p:nvSpPr>
                <p:spPr bwMode="auto">
                  <a:xfrm>
                    <a:off x="3393" y="10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28" name="Rectangle 608"/>
                  <p:cNvSpPr>
                    <a:spLocks noChangeArrowheads="1"/>
                  </p:cNvSpPr>
                  <p:nvPr/>
                </p:nvSpPr>
                <p:spPr bwMode="auto">
                  <a:xfrm>
                    <a:off x="3393" y="104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29" name="Rectangle 609"/>
                  <p:cNvSpPr>
                    <a:spLocks noChangeArrowheads="1"/>
                  </p:cNvSpPr>
                  <p:nvPr/>
                </p:nvSpPr>
                <p:spPr bwMode="auto">
                  <a:xfrm>
                    <a:off x="3393" y="104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30" name="Rectangle 610"/>
                  <p:cNvSpPr>
                    <a:spLocks noChangeArrowheads="1"/>
                  </p:cNvSpPr>
                  <p:nvPr/>
                </p:nvSpPr>
                <p:spPr bwMode="auto">
                  <a:xfrm>
                    <a:off x="3393" y="10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31" name="Rectangle 611"/>
                  <p:cNvSpPr>
                    <a:spLocks noChangeArrowheads="1"/>
                  </p:cNvSpPr>
                  <p:nvPr/>
                </p:nvSpPr>
                <p:spPr bwMode="auto">
                  <a:xfrm>
                    <a:off x="3393" y="10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32" name="Rectangle 612"/>
                  <p:cNvSpPr>
                    <a:spLocks noChangeArrowheads="1"/>
                  </p:cNvSpPr>
                  <p:nvPr/>
                </p:nvSpPr>
                <p:spPr bwMode="auto">
                  <a:xfrm>
                    <a:off x="3393" y="10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33" name="Rectangle 613"/>
                  <p:cNvSpPr>
                    <a:spLocks noChangeArrowheads="1"/>
                  </p:cNvSpPr>
                  <p:nvPr/>
                </p:nvSpPr>
                <p:spPr bwMode="auto">
                  <a:xfrm>
                    <a:off x="3393" y="105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34" name="Rectangle 614"/>
                  <p:cNvSpPr>
                    <a:spLocks noChangeArrowheads="1"/>
                  </p:cNvSpPr>
                  <p:nvPr/>
                </p:nvSpPr>
                <p:spPr bwMode="auto">
                  <a:xfrm>
                    <a:off x="3393" y="105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35" name="Rectangle 615"/>
                  <p:cNvSpPr>
                    <a:spLocks noChangeArrowheads="1"/>
                  </p:cNvSpPr>
                  <p:nvPr/>
                </p:nvSpPr>
                <p:spPr bwMode="auto">
                  <a:xfrm>
                    <a:off x="3393" y="10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36" name="Rectangle 616"/>
                  <p:cNvSpPr>
                    <a:spLocks noChangeArrowheads="1"/>
                  </p:cNvSpPr>
                  <p:nvPr/>
                </p:nvSpPr>
                <p:spPr bwMode="auto">
                  <a:xfrm>
                    <a:off x="3393" y="105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37" name="Rectangle 617"/>
                  <p:cNvSpPr>
                    <a:spLocks noChangeArrowheads="1"/>
                  </p:cNvSpPr>
                  <p:nvPr/>
                </p:nvSpPr>
                <p:spPr bwMode="auto">
                  <a:xfrm>
                    <a:off x="3393" y="105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38" name="Rectangle 618"/>
                  <p:cNvSpPr>
                    <a:spLocks noChangeArrowheads="1"/>
                  </p:cNvSpPr>
                  <p:nvPr/>
                </p:nvSpPr>
                <p:spPr bwMode="auto">
                  <a:xfrm>
                    <a:off x="3393" y="10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39" name="Rectangle 619"/>
                  <p:cNvSpPr>
                    <a:spLocks noChangeArrowheads="1"/>
                  </p:cNvSpPr>
                  <p:nvPr/>
                </p:nvSpPr>
                <p:spPr bwMode="auto">
                  <a:xfrm>
                    <a:off x="3393" y="10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40" name="Rectangle 620"/>
                  <p:cNvSpPr>
                    <a:spLocks noChangeArrowheads="1"/>
                  </p:cNvSpPr>
                  <p:nvPr/>
                </p:nvSpPr>
                <p:spPr bwMode="auto">
                  <a:xfrm>
                    <a:off x="3393" y="10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41" name="Rectangle 621"/>
                  <p:cNvSpPr>
                    <a:spLocks noChangeArrowheads="1"/>
                  </p:cNvSpPr>
                  <p:nvPr/>
                </p:nvSpPr>
                <p:spPr bwMode="auto">
                  <a:xfrm>
                    <a:off x="3393" y="106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42" name="Rectangle 622"/>
                  <p:cNvSpPr>
                    <a:spLocks noChangeArrowheads="1"/>
                  </p:cNvSpPr>
                  <p:nvPr/>
                </p:nvSpPr>
                <p:spPr bwMode="auto">
                  <a:xfrm>
                    <a:off x="3393" y="106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43" name="Rectangle 623"/>
                  <p:cNvSpPr>
                    <a:spLocks noChangeArrowheads="1"/>
                  </p:cNvSpPr>
                  <p:nvPr/>
                </p:nvSpPr>
                <p:spPr bwMode="auto">
                  <a:xfrm>
                    <a:off x="3393" y="10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44" name="Rectangle 624"/>
                  <p:cNvSpPr>
                    <a:spLocks noChangeArrowheads="1"/>
                  </p:cNvSpPr>
                  <p:nvPr/>
                </p:nvSpPr>
                <p:spPr bwMode="auto">
                  <a:xfrm>
                    <a:off x="3393" y="10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45" name="Rectangle 625"/>
                  <p:cNvSpPr>
                    <a:spLocks noChangeArrowheads="1"/>
                  </p:cNvSpPr>
                  <p:nvPr/>
                </p:nvSpPr>
                <p:spPr bwMode="auto">
                  <a:xfrm>
                    <a:off x="3393" y="10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46" name="Rectangle 626"/>
                  <p:cNvSpPr>
                    <a:spLocks noChangeArrowheads="1"/>
                  </p:cNvSpPr>
                  <p:nvPr/>
                </p:nvSpPr>
                <p:spPr bwMode="auto">
                  <a:xfrm>
                    <a:off x="3393" y="107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47" name="Rectangle 627"/>
                  <p:cNvSpPr>
                    <a:spLocks noChangeArrowheads="1"/>
                  </p:cNvSpPr>
                  <p:nvPr/>
                </p:nvSpPr>
                <p:spPr bwMode="auto">
                  <a:xfrm>
                    <a:off x="3393" y="107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48" name="Rectangle 628"/>
                  <p:cNvSpPr>
                    <a:spLocks noChangeArrowheads="1"/>
                  </p:cNvSpPr>
                  <p:nvPr/>
                </p:nvSpPr>
                <p:spPr bwMode="auto">
                  <a:xfrm>
                    <a:off x="3393" y="10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49" name="Rectangle 629"/>
                  <p:cNvSpPr>
                    <a:spLocks noChangeArrowheads="1"/>
                  </p:cNvSpPr>
                  <p:nvPr/>
                </p:nvSpPr>
                <p:spPr bwMode="auto">
                  <a:xfrm>
                    <a:off x="3393" y="10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50" name="Rectangle 630"/>
                  <p:cNvSpPr>
                    <a:spLocks noChangeArrowheads="1"/>
                  </p:cNvSpPr>
                  <p:nvPr/>
                </p:nvSpPr>
                <p:spPr bwMode="auto">
                  <a:xfrm>
                    <a:off x="3393" y="10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51" name="Rectangle 631"/>
                  <p:cNvSpPr>
                    <a:spLocks noChangeArrowheads="1"/>
                  </p:cNvSpPr>
                  <p:nvPr/>
                </p:nvSpPr>
                <p:spPr bwMode="auto">
                  <a:xfrm>
                    <a:off x="3393" y="108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52" name="Rectangle 632"/>
                  <p:cNvSpPr>
                    <a:spLocks noChangeArrowheads="1"/>
                  </p:cNvSpPr>
                  <p:nvPr/>
                </p:nvSpPr>
                <p:spPr bwMode="auto">
                  <a:xfrm>
                    <a:off x="3393" y="108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53" name="Rectangle 633"/>
                  <p:cNvSpPr>
                    <a:spLocks noChangeArrowheads="1"/>
                  </p:cNvSpPr>
                  <p:nvPr/>
                </p:nvSpPr>
                <p:spPr bwMode="auto">
                  <a:xfrm>
                    <a:off x="3393" y="10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54" name="Rectangle 634"/>
                  <p:cNvSpPr>
                    <a:spLocks noChangeArrowheads="1"/>
                  </p:cNvSpPr>
                  <p:nvPr/>
                </p:nvSpPr>
                <p:spPr bwMode="auto">
                  <a:xfrm>
                    <a:off x="3393" y="10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55" name="Rectangle 635"/>
                  <p:cNvSpPr>
                    <a:spLocks noChangeArrowheads="1"/>
                  </p:cNvSpPr>
                  <p:nvPr/>
                </p:nvSpPr>
                <p:spPr bwMode="auto">
                  <a:xfrm>
                    <a:off x="3393" y="108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56" name="Rectangle 636"/>
                  <p:cNvSpPr>
                    <a:spLocks noChangeArrowheads="1"/>
                  </p:cNvSpPr>
                  <p:nvPr/>
                </p:nvSpPr>
                <p:spPr bwMode="auto">
                  <a:xfrm>
                    <a:off x="3393" y="108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57" name="Rectangle 637"/>
                  <p:cNvSpPr>
                    <a:spLocks noChangeArrowheads="1"/>
                  </p:cNvSpPr>
                  <p:nvPr/>
                </p:nvSpPr>
                <p:spPr bwMode="auto">
                  <a:xfrm>
                    <a:off x="3393" y="109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58" name="Rectangle 638"/>
                  <p:cNvSpPr>
                    <a:spLocks noChangeArrowheads="1"/>
                  </p:cNvSpPr>
                  <p:nvPr/>
                </p:nvSpPr>
                <p:spPr bwMode="auto">
                  <a:xfrm>
                    <a:off x="3393" y="109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59" name="Rectangle 639"/>
                  <p:cNvSpPr>
                    <a:spLocks noChangeArrowheads="1"/>
                  </p:cNvSpPr>
                  <p:nvPr/>
                </p:nvSpPr>
                <p:spPr bwMode="auto">
                  <a:xfrm>
                    <a:off x="3393" y="109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60" name="Rectangle 640"/>
                  <p:cNvSpPr>
                    <a:spLocks noChangeArrowheads="1"/>
                  </p:cNvSpPr>
                  <p:nvPr/>
                </p:nvSpPr>
                <p:spPr bwMode="auto">
                  <a:xfrm>
                    <a:off x="3393" y="109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61" name="Rectangle 641"/>
                  <p:cNvSpPr>
                    <a:spLocks noChangeArrowheads="1"/>
                  </p:cNvSpPr>
                  <p:nvPr/>
                </p:nvSpPr>
                <p:spPr bwMode="auto">
                  <a:xfrm>
                    <a:off x="3393" y="10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62" name="Rectangle 642"/>
                  <p:cNvSpPr>
                    <a:spLocks noChangeArrowheads="1"/>
                  </p:cNvSpPr>
                  <p:nvPr/>
                </p:nvSpPr>
                <p:spPr bwMode="auto">
                  <a:xfrm>
                    <a:off x="3393" y="109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63" name="Rectangle 643"/>
                  <p:cNvSpPr>
                    <a:spLocks noChangeArrowheads="1"/>
                  </p:cNvSpPr>
                  <p:nvPr/>
                </p:nvSpPr>
                <p:spPr bwMode="auto">
                  <a:xfrm>
                    <a:off x="3393" y="11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64" name="Rectangle 644"/>
                  <p:cNvSpPr>
                    <a:spLocks noChangeArrowheads="1"/>
                  </p:cNvSpPr>
                  <p:nvPr/>
                </p:nvSpPr>
                <p:spPr bwMode="auto">
                  <a:xfrm>
                    <a:off x="3393" y="110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65" name="Rectangle 645"/>
                  <p:cNvSpPr>
                    <a:spLocks noChangeArrowheads="1"/>
                  </p:cNvSpPr>
                  <p:nvPr/>
                </p:nvSpPr>
                <p:spPr bwMode="auto">
                  <a:xfrm>
                    <a:off x="3393" y="110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66" name="Rectangle 646"/>
                  <p:cNvSpPr>
                    <a:spLocks noChangeArrowheads="1"/>
                  </p:cNvSpPr>
                  <p:nvPr/>
                </p:nvSpPr>
                <p:spPr bwMode="auto">
                  <a:xfrm>
                    <a:off x="3393" y="11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67" name="Rectangle 647"/>
                  <p:cNvSpPr>
                    <a:spLocks noChangeArrowheads="1"/>
                  </p:cNvSpPr>
                  <p:nvPr/>
                </p:nvSpPr>
                <p:spPr bwMode="auto">
                  <a:xfrm>
                    <a:off x="3393" y="11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68" name="Rectangle 648"/>
                  <p:cNvSpPr>
                    <a:spLocks noChangeArrowheads="1"/>
                  </p:cNvSpPr>
                  <p:nvPr/>
                </p:nvSpPr>
                <p:spPr bwMode="auto">
                  <a:xfrm>
                    <a:off x="3393" y="11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69" name="Rectangle 649"/>
                  <p:cNvSpPr>
                    <a:spLocks noChangeArrowheads="1"/>
                  </p:cNvSpPr>
                  <p:nvPr/>
                </p:nvSpPr>
                <p:spPr bwMode="auto">
                  <a:xfrm>
                    <a:off x="3393" y="111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70" name="Rectangle 650"/>
                  <p:cNvSpPr>
                    <a:spLocks noChangeArrowheads="1"/>
                  </p:cNvSpPr>
                  <p:nvPr/>
                </p:nvSpPr>
                <p:spPr bwMode="auto">
                  <a:xfrm>
                    <a:off x="3393" y="111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71" name="Rectangle 651"/>
                  <p:cNvSpPr>
                    <a:spLocks noChangeArrowheads="1"/>
                  </p:cNvSpPr>
                  <p:nvPr/>
                </p:nvSpPr>
                <p:spPr bwMode="auto">
                  <a:xfrm>
                    <a:off x="3393" y="11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72" name="Rectangle 652"/>
                  <p:cNvSpPr>
                    <a:spLocks noChangeArrowheads="1"/>
                  </p:cNvSpPr>
                  <p:nvPr/>
                </p:nvSpPr>
                <p:spPr bwMode="auto">
                  <a:xfrm>
                    <a:off x="3393" y="11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388173" name="Rectangle 653"/>
                <p:cNvSpPr>
                  <a:spLocks noChangeArrowheads="1"/>
                </p:cNvSpPr>
                <p:nvPr/>
              </p:nvSpPr>
              <p:spPr bwMode="auto">
                <a:xfrm>
                  <a:off x="3393" y="1000"/>
                  <a:ext cx="908" cy="118"/>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388174" name="Rectangle 654"/>
              <p:cNvSpPr>
                <a:spLocks noChangeArrowheads="1"/>
              </p:cNvSpPr>
              <p:nvPr/>
            </p:nvSpPr>
            <p:spPr bwMode="auto">
              <a:xfrm>
                <a:off x="3974" y="1271"/>
                <a:ext cx="521" cy="9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ROD</a:t>
                </a:r>
                <a:endParaRPr kumimoji="0" lang="en-US" sz="1400">
                  <a:latin typeface="Tahoma" charset="0"/>
                </a:endParaRPr>
              </a:p>
            </p:txBody>
          </p:sp>
        </p:grpSp>
        <p:grpSp>
          <p:nvGrpSpPr>
            <p:cNvPr id="27" name="Group 655"/>
            <p:cNvGrpSpPr>
              <a:grpSpLocks/>
            </p:cNvGrpSpPr>
            <p:nvPr/>
          </p:nvGrpSpPr>
          <p:grpSpPr bwMode="auto">
            <a:xfrm>
              <a:off x="4040" y="1448"/>
              <a:ext cx="344" cy="125"/>
              <a:chOff x="3744" y="1248"/>
              <a:chExt cx="908" cy="118"/>
            </a:xfrm>
          </p:grpSpPr>
          <p:grpSp>
            <p:nvGrpSpPr>
              <p:cNvPr id="28" name="Group 656"/>
              <p:cNvGrpSpPr>
                <a:grpSpLocks/>
              </p:cNvGrpSpPr>
              <p:nvPr/>
            </p:nvGrpSpPr>
            <p:grpSpPr bwMode="auto">
              <a:xfrm>
                <a:off x="3744" y="1248"/>
                <a:ext cx="908" cy="118"/>
                <a:chOff x="3393" y="1000"/>
                <a:chExt cx="908" cy="118"/>
              </a:xfrm>
            </p:grpSpPr>
            <p:grpSp>
              <p:nvGrpSpPr>
                <p:cNvPr id="29" name="Group 657"/>
                <p:cNvGrpSpPr>
                  <a:grpSpLocks/>
                </p:cNvGrpSpPr>
                <p:nvPr/>
              </p:nvGrpSpPr>
              <p:grpSpPr bwMode="auto">
                <a:xfrm>
                  <a:off x="3393" y="1000"/>
                  <a:ext cx="906" cy="116"/>
                  <a:chOff x="3393" y="1000"/>
                  <a:chExt cx="906" cy="116"/>
                </a:xfrm>
              </p:grpSpPr>
              <p:sp>
                <p:nvSpPr>
                  <p:cNvPr id="1388178" name="Rectangle 658"/>
                  <p:cNvSpPr>
                    <a:spLocks noChangeArrowheads="1"/>
                  </p:cNvSpPr>
                  <p:nvPr/>
                </p:nvSpPr>
                <p:spPr bwMode="auto">
                  <a:xfrm>
                    <a:off x="3393" y="10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79" name="Rectangle 659"/>
                  <p:cNvSpPr>
                    <a:spLocks noChangeArrowheads="1"/>
                  </p:cNvSpPr>
                  <p:nvPr/>
                </p:nvSpPr>
                <p:spPr bwMode="auto">
                  <a:xfrm>
                    <a:off x="3393" y="10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80" name="Rectangle 660"/>
                  <p:cNvSpPr>
                    <a:spLocks noChangeArrowheads="1"/>
                  </p:cNvSpPr>
                  <p:nvPr/>
                </p:nvSpPr>
                <p:spPr bwMode="auto">
                  <a:xfrm>
                    <a:off x="3393" y="10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81" name="Rectangle 661"/>
                  <p:cNvSpPr>
                    <a:spLocks noChangeArrowheads="1"/>
                  </p:cNvSpPr>
                  <p:nvPr/>
                </p:nvSpPr>
                <p:spPr bwMode="auto">
                  <a:xfrm>
                    <a:off x="3393" y="10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82" name="Rectangle 662"/>
                  <p:cNvSpPr>
                    <a:spLocks noChangeArrowheads="1"/>
                  </p:cNvSpPr>
                  <p:nvPr/>
                </p:nvSpPr>
                <p:spPr bwMode="auto">
                  <a:xfrm>
                    <a:off x="3393" y="10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83" name="Rectangle 663"/>
                  <p:cNvSpPr>
                    <a:spLocks noChangeArrowheads="1"/>
                  </p:cNvSpPr>
                  <p:nvPr/>
                </p:nvSpPr>
                <p:spPr bwMode="auto">
                  <a:xfrm>
                    <a:off x="3393" y="10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84" name="Rectangle 664"/>
                  <p:cNvSpPr>
                    <a:spLocks noChangeArrowheads="1"/>
                  </p:cNvSpPr>
                  <p:nvPr/>
                </p:nvSpPr>
                <p:spPr bwMode="auto">
                  <a:xfrm>
                    <a:off x="3393" y="10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85" name="Rectangle 665"/>
                  <p:cNvSpPr>
                    <a:spLocks noChangeArrowheads="1"/>
                  </p:cNvSpPr>
                  <p:nvPr/>
                </p:nvSpPr>
                <p:spPr bwMode="auto">
                  <a:xfrm>
                    <a:off x="3393" y="10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86" name="Rectangle 666"/>
                  <p:cNvSpPr>
                    <a:spLocks noChangeArrowheads="1"/>
                  </p:cNvSpPr>
                  <p:nvPr/>
                </p:nvSpPr>
                <p:spPr bwMode="auto">
                  <a:xfrm>
                    <a:off x="3393" y="10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87" name="Rectangle 667"/>
                  <p:cNvSpPr>
                    <a:spLocks noChangeArrowheads="1"/>
                  </p:cNvSpPr>
                  <p:nvPr/>
                </p:nvSpPr>
                <p:spPr bwMode="auto">
                  <a:xfrm>
                    <a:off x="3393" y="10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88" name="Rectangle 668"/>
                  <p:cNvSpPr>
                    <a:spLocks noChangeArrowheads="1"/>
                  </p:cNvSpPr>
                  <p:nvPr/>
                </p:nvSpPr>
                <p:spPr bwMode="auto">
                  <a:xfrm>
                    <a:off x="3393" y="101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89" name="Rectangle 669"/>
                  <p:cNvSpPr>
                    <a:spLocks noChangeArrowheads="1"/>
                  </p:cNvSpPr>
                  <p:nvPr/>
                </p:nvSpPr>
                <p:spPr bwMode="auto">
                  <a:xfrm>
                    <a:off x="3393" y="10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90" name="Rectangle 670"/>
                  <p:cNvSpPr>
                    <a:spLocks noChangeArrowheads="1"/>
                  </p:cNvSpPr>
                  <p:nvPr/>
                </p:nvSpPr>
                <p:spPr bwMode="auto">
                  <a:xfrm>
                    <a:off x="3393" y="102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91" name="Rectangle 671"/>
                  <p:cNvSpPr>
                    <a:spLocks noChangeArrowheads="1"/>
                  </p:cNvSpPr>
                  <p:nvPr/>
                </p:nvSpPr>
                <p:spPr bwMode="auto">
                  <a:xfrm>
                    <a:off x="3393" y="102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92" name="Rectangle 672"/>
                  <p:cNvSpPr>
                    <a:spLocks noChangeArrowheads="1"/>
                  </p:cNvSpPr>
                  <p:nvPr/>
                </p:nvSpPr>
                <p:spPr bwMode="auto">
                  <a:xfrm>
                    <a:off x="3393" y="10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93" name="Rectangle 673"/>
                  <p:cNvSpPr>
                    <a:spLocks noChangeArrowheads="1"/>
                  </p:cNvSpPr>
                  <p:nvPr/>
                </p:nvSpPr>
                <p:spPr bwMode="auto">
                  <a:xfrm>
                    <a:off x="3393" y="10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94" name="Rectangle 674"/>
                  <p:cNvSpPr>
                    <a:spLocks noChangeArrowheads="1"/>
                  </p:cNvSpPr>
                  <p:nvPr/>
                </p:nvSpPr>
                <p:spPr bwMode="auto">
                  <a:xfrm>
                    <a:off x="3393" y="10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95" name="Rectangle 675"/>
                  <p:cNvSpPr>
                    <a:spLocks noChangeArrowheads="1"/>
                  </p:cNvSpPr>
                  <p:nvPr/>
                </p:nvSpPr>
                <p:spPr bwMode="auto">
                  <a:xfrm>
                    <a:off x="3393" y="102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96" name="Rectangle 676"/>
                  <p:cNvSpPr>
                    <a:spLocks noChangeArrowheads="1"/>
                  </p:cNvSpPr>
                  <p:nvPr/>
                </p:nvSpPr>
                <p:spPr bwMode="auto">
                  <a:xfrm>
                    <a:off x="3393" y="102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97" name="Rectangle 677"/>
                  <p:cNvSpPr>
                    <a:spLocks noChangeArrowheads="1"/>
                  </p:cNvSpPr>
                  <p:nvPr/>
                </p:nvSpPr>
                <p:spPr bwMode="auto">
                  <a:xfrm>
                    <a:off x="3393" y="10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98" name="Rectangle 678"/>
                  <p:cNvSpPr>
                    <a:spLocks noChangeArrowheads="1"/>
                  </p:cNvSpPr>
                  <p:nvPr/>
                </p:nvSpPr>
                <p:spPr bwMode="auto">
                  <a:xfrm>
                    <a:off x="3393" y="10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199" name="Rectangle 679"/>
                  <p:cNvSpPr>
                    <a:spLocks noChangeArrowheads="1"/>
                  </p:cNvSpPr>
                  <p:nvPr/>
                </p:nvSpPr>
                <p:spPr bwMode="auto">
                  <a:xfrm>
                    <a:off x="3393" y="10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00" name="Rectangle 680"/>
                  <p:cNvSpPr>
                    <a:spLocks noChangeArrowheads="1"/>
                  </p:cNvSpPr>
                  <p:nvPr/>
                </p:nvSpPr>
                <p:spPr bwMode="auto">
                  <a:xfrm>
                    <a:off x="3393" y="103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01" name="Rectangle 681"/>
                  <p:cNvSpPr>
                    <a:spLocks noChangeArrowheads="1"/>
                  </p:cNvSpPr>
                  <p:nvPr/>
                </p:nvSpPr>
                <p:spPr bwMode="auto">
                  <a:xfrm>
                    <a:off x="3393" y="103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02" name="Rectangle 682"/>
                  <p:cNvSpPr>
                    <a:spLocks noChangeArrowheads="1"/>
                  </p:cNvSpPr>
                  <p:nvPr/>
                </p:nvSpPr>
                <p:spPr bwMode="auto">
                  <a:xfrm>
                    <a:off x="3393" y="10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03" name="Rectangle 683"/>
                  <p:cNvSpPr>
                    <a:spLocks noChangeArrowheads="1"/>
                  </p:cNvSpPr>
                  <p:nvPr/>
                </p:nvSpPr>
                <p:spPr bwMode="auto">
                  <a:xfrm>
                    <a:off x="3393" y="10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04" name="Rectangle 684"/>
                  <p:cNvSpPr>
                    <a:spLocks noChangeArrowheads="1"/>
                  </p:cNvSpPr>
                  <p:nvPr/>
                </p:nvSpPr>
                <p:spPr bwMode="auto">
                  <a:xfrm>
                    <a:off x="3393" y="10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05" name="Rectangle 685"/>
                  <p:cNvSpPr>
                    <a:spLocks noChangeArrowheads="1"/>
                  </p:cNvSpPr>
                  <p:nvPr/>
                </p:nvSpPr>
                <p:spPr bwMode="auto">
                  <a:xfrm>
                    <a:off x="3393" y="104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06" name="Rectangle 686"/>
                  <p:cNvSpPr>
                    <a:spLocks noChangeArrowheads="1"/>
                  </p:cNvSpPr>
                  <p:nvPr/>
                </p:nvSpPr>
                <p:spPr bwMode="auto">
                  <a:xfrm>
                    <a:off x="3393" y="104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07" name="Rectangle 687"/>
                  <p:cNvSpPr>
                    <a:spLocks noChangeArrowheads="1"/>
                  </p:cNvSpPr>
                  <p:nvPr/>
                </p:nvSpPr>
                <p:spPr bwMode="auto">
                  <a:xfrm>
                    <a:off x="3393" y="10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08" name="Rectangle 688"/>
                  <p:cNvSpPr>
                    <a:spLocks noChangeArrowheads="1"/>
                  </p:cNvSpPr>
                  <p:nvPr/>
                </p:nvSpPr>
                <p:spPr bwMode="auto">
                  <a:xfrm>
                    <a:off x="3393" y="10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09" name="Rectangle 689"/>
                  <p:cNvSpPr>
                    <a:spLocks noChangeArrowheads="1"/>
                  </p:cNvSpPr>
                  <p:nvPr/>
                </p:nvSpPr>
                <p:spPr bwMode="auto">
                  <a:xfrm>
                    <a:off x="3393" y="10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10" name="Rectangle 690"/>
                  <p:cNvSpPr>
                    <a:spLocks noChangeArrowheads="1"/>
                  </p:cNvSpPr>
                  <p:nvPr/>
                </p:nvSpPr>
                <p:spPr bwMode="auto">
                  <a:xfrm>
                    <a:off x="3393" y="105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11" name="Rectangle 691"/>
                  <p:cNvSpPr>
                    <a:spLocks noChangeArrowheads="1"/>
                  </p:cNvSpPr>
                  <p:nvPr/>
                </p:nvSpPr>
                <p:spPr bwMode="auto">
                  <a:xfrm>
                    <a:off x="3393" y="105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12" name="Rectangle 692"/>
                  <p:cNvSpPr>
                    <a:spLocks noChangeArrowheads="1"/>
                  </p:cNvSpPr>
                  <p:nvPr/>
                </p:nvSpPr>
                <p:spPr bwMode="auto">
                  <a:xfrm>
                    <a:off x="3393" y="10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13" name="Rectangle 693"/>
                  <p:cNvSpPr>
                    <a:spLocks noChangeArrowheads="1"/>
                  </p:cNvSpPr>
                  <p:nvPr/>
                </p:nvSpPr>
                <p:spPr bwMode="auto">
                  <a:xfrm>
                    <a:off x="3393" y="105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14" name="Rectangle 694"/>
                  <p:cNvSpPr>
                    <a:spLocks noChangeArrowheads="1"/>
                  </p:cNvSpPr>
                  <p:nvPr/>
                </p:nvSpPr>
                <p:spPr bwMode="auto">
                  <a:xfrm>
                    <a:off x="3393" y="105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15" name="Rectangle 695"/>
                  <p:cNvSpPr>
                    <a:spLocks noChangeArrowheads="1"/>
                  </p:cNvSpPr>
                  <p:nvPr/>
                </p:nvSpPr>
                <p:spPr bwMode="auto">
                  <a:xfrm>
                    <a:off x="3393" y="10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16" name="Rectangle 696"/>
                  <p:cNvSpPr>
                    <a:spLocks noChangeArrowheads="1"/>
                  </p:cNvSpPr>
                  <p:nvPr/>
                </p:nvSpPr>
                <p:spPr bwMode="auto">
                  <a:xfrm>
                    <a:off x="3393" y="10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17" name="Rectangle 697"/>
                  <p:cNvSpPr>
                    <a:spLocks noChangeArrowheads="1"/>
                  </p:cNvSpPr>
                  <p:nvPr/>
                </p:nvSpPr>
                <p:spPr bwMode="auto">
                  <a:xfrm>
                    <a:off x="3393" y="10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18" name="Rectangle 698"/>
                  <p:cNvSpPr>
                    <a:spLocks noChangeArrowheads="1"/>
                  </p:cNvSpPr>
                  <p:nvPr/>
                </p:nvSpPr>
                <p:spPr bwMode="auto">
                  <a:xfrm>
                    <a:off x="3393" y="106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19" name="Rectangle 699"/>
                  <p:cNvSpPr>
                    <a:spLocks noChangeArrowheads="1"/>
                  </p:cNvSpPr>
                  <p:nvPr/>
                </p:nvSpPr>
                <p:spPr bwMode="auto">
                  <a:xfrm>
                    <a:off x="3393" y="106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20" name="Rectangle 700"/>
                  <p:cNvSpPr>
                    <a:spLocks noChangeArrowheads="1"/>
                  </p:cNvSpPr>
                  <p:nvPr/>
                </p:nvSpPr>
                <p:spPr bwMode="auto">
                  <a:xfrm>
                    <a:off x="3393" y="10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21" name="Rectangle 701"/>
                  <p:cNvSpPr>
                    <a:spLocks noChangeArrowheads="1"/>
                  </p:cNvSpPr>
                  <p:nvPr/>
                </p:nvSpPr>
                <p:spPr bwMode="auto">
                  <a:xfrm>
                    <a:off x="3393" y="10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22" name="Rectangle 702"/>
                  <p:cNvSpPr>
                    <a:spLocks noChangeArrowheads="1"/>
                  </p:cNvSpPr>
                  <p:nvPr/>
                </p:nvSpPr>
                <p:spPr bwMode="auto">
                  <a:xfrm>
                    <a:off x="3393" y="10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23" name="Rectangle 703"/>
                  <p:cNvSpPr>
                    <a:spLocks noChangeArrowheads="1"/>
                  </p:cNvSpPr>
                  <p:nvPr/>
                </p:nvSpPr>
                <p:spPr bwMode="auto">
                  <a:xfrm>
                    <a:off x="3393" y="107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24" name="Rectangle 704"/>
                  <p:cNvSpPr>
                    <a:spLocks noChangeArrowheads="1"/>
                  </p:cNvSpPr>
                  <p:nvPr/>
                </p:nvSpPr>
                <p:spPr bwMode="auto">
                  <a:xfrm>
                    <a:off x="3393" y="107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25" name="Rectangle 705"/>
                  <p:cNvSpPr>
                    <a:spLocks noChangeArrowheads="1"/>
                  </p:cNvSpPr>
                  <p:nvPr/>
                </p:nvSpPr>
                <p:spPr bwMode="auto">
                  <a:xfrm>
                    <a:off x="3393" y="10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26" name="Rectangle 706"/>
                  <p:cNvSpPr>
                    <a:spLocks noChangeArrowheads="1"/>
                  </p:cNvSpPr>
                  <p:nvPr/>
                </p:nvSpPr>
                <p:spPr bwMode="auto">
                  <a:xfrm>
                    <a:off x="3393" y="10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27" name="Rectangle 707"/>
                  <p:cNvSpPr>
                    <a:spLocks noChangeArrowheads="1"/>
                  </p:cNvSpPr>
                  <p:nvPr/>
                </p:nvSpPr>
                <p:spPr bwMode="auto">
                  <a:xfrm>
                    <a:off x="3393" y="10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28" name="Rectangle 708"/>
                  <p:cNvSpPr>
                    <a:spLocks noChangeArrowheads="1"/>
                  </p:cNvSpPr>
                  <p:nvPr/>
                </p:nvSpPr>
                <p:spPr bwMode="auto">
                  <a:xfrm>
                    <a:off x="3393" y="108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29" name="Rectangle 709"/>
                  <p:cNvSpPr>
                    <a:spLocks noChangeArrowheads="1"/>
                  </p:cNvSpPr>
                  <p:nvPr/>
                </p:nvSpPr>
                <p:spPr bwMode="auto">
                  <a:xfrm>
                    <a:off x="3393" y="108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30" name="Rectangle 710"/>
                  <p:cNvSpPr>
                    <a:spLocks noChangeArrowheads="1"/>
                  </p:cNvSpPr>
                  <p:nvPr/>
                </p:nvSpPr>
                <p:spPr bwMode="auto">
                  <a:xfrm>
                    <a:off x="3393" y="10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31" name="Rectangle 711"/>
                  <p:cNvSpPr>
                    <a:spLocks noChangeArrowheads="1"/>
                  </p:cNvSpPr>
                  <p:nvPr/>
                </p:nvSpPr>
                <p:spPr bwMode="auto">
                  <a:xfrm>
                    <a:off x="3393" y="10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32" name="Rectangle 712"/>
                  <p:cNvSpPr>
                    <a:spLocks noChangeArrowheads="1"/>
                  </p:cNvSpPr>
                  <p:nvPr/>
                </p:nvSpPr>
                <p:spPr bwMode="auto">
                  <a:xfrm>
                    <a:off x="3393" y="108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33" name="Rectangle 713"/>
                  <p:cNvSpPr>
                    <a:spLocks noChangeArrowheads="1"/>
                  </p:cNvSpPr>
                  <p:nvPr/>
                </p:nvSpPr>
                <p:spPr bwMode="auto">
                  <a:xfrm>
                    <a:off x="3393" y="108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34" name="Rectangle 714"/>
                  <p:cNvSpPr>
                    <a:spLocks noChangeArrowheads="1"/>
                  </p:cNvSpPr>
                  <p:nvPr/>
                </p:nvSpPr>
                <p:spPr bwMode="auto">
                  <a:xfrm>
                    <a:off x="3393" y="109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35" name="Rectangle 715"/>
                  <p:cNvSpPr>
                    <a:spLocks noChangeArrowheads="1"/>
                  </p:cNvSpPr>
                  <p:nvPr/>
                </p:nvSpPr>
                <p:spPr bwMode="auto">
                  <a:xfrm>
                    <a:off x="3393" y="109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36" name="Rectangle 716"/>
                  <p:cNvSpPr>
                    <a:spLocks noChangeArrowheads="1"/>
                  </p:cNvSpPr>
                  <p:nvPr/>
                </p:nvSpPr>
                <p:spPr bwMode="auto">
                  <a:xfrm>
                    <a:off x="3393" y="109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37" name="Rectangle 717"/>
                  <p:cNvSpPr>
                    <a:spLocks noChangeArrowheads="1"/>
                  </p:cNvSpPr>
                  <p:nvPr/>
                </p:nvSpPr>
                <p:spPr bwMode="auto">
                  <a:xfrm>
                    <a:off x="3393" y="109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38" name="Rectangle 718"/>
                  <p:cNvSpPr>
                    <a:spLocks noChangeArrowheads="1"/>
                  </p:cNvSpPr>
                  <p:nvPr/>
                </p:nvSpPr>
                <p:spPr bwMode="auto">
                  <a:xfrm>
                    <a:off x="3393" y="10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39" name="Rectangle 719"/>
                  <p:cNvSpPr>
                    <a:spLocks noChangeArrowheads="1"/>
                  </p:cNvSpPr>
                  <p:nvPr/>
                </p:nvSpPr>
                <p:spPr bwMode="auto">
                  <a:xfrm>
                    <a:off x="3393" y="109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40" name="Rectangle 720"/>
                  <p:cNvSpPr>
                    <a:spLocks noChangeArrowheads="1"/>
                  </p:cNvSpPr>
                  <p:nvPr/>
                </p:nvSpPr>
                <p:spPr bwMode="auto">
                  <a:xfrm>
                    <a:off x="3393" y="11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41" name="Rectangle 721"/>
                  <p:cNvSpPr>
                    <a:spLocks noChangeArrowheads="1"/>
                  </p:cNvSpPr>
                  <p:nvPr/>
                </p:nvSpPr>
                <p:spPr bwMode="auto">
                  <a:xfrm>
                    <a:off x="3393" y="110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42" name="Rectangle 722"/>
                  <p:cNvSpPr>
                    <a:spLocks noChangeArrowheads="1"/>
                  </p:cNvSpPr>
                  <p:nvPr/>
                </p:nvSpPr>
                <p:spPr bwMode="auto">
                  <a:xfrm>
                    <a:off x="3393" y="110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43" name="Rectangle 723"/>
                  <p:cNvSpPr>
                    <a:spLocks noChangeArrowheads="1"/>
                  </p:cNvSpPr>
                  <p:nvPr/>
                </p:nvSpPr>
                <p:spPr bwMode="auto">
                  <a:xfrm>
                    <a:off x="3393" y="11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44" name="Rectangle 724"/>
                  <p:cNvSpPr>
                    <a:spLocks noChangeArrowheads="1"/>
                  </p:cNvSpPr>
                  <p:nvPr/>
                </p:nvSpPr>
                <p:spPr bwMode="auto">
                  <a:xfrm>
                    <a:off x="3393" y="11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45" name="Rectangle 725"/>
                  <p:cNvSpPr>
                    <a:spLocks noChangeArrowheads="1"/>
                  </p:cNvSpPr>
                  <p:nvPr/>
                </p:nvSpPr>
                <p:spPr bwMode="auto">
                  <a:xfrm>
                    <a:off x="3393" y="11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46" name="Rectangle 726"/>
                  <p:cNvSpPr>
                    <a:spLocks noChangeArrowheads="1"/>
                  </p:cNvSpPr>
                  <p:nvPr/>
                </p:nvSpPr>
                <p:spPr bwMode="auto">
                  <a:xfrm>
                    <a:off x="3393" y="111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47" name="Rectangle 727"/>
                  <p:cNvSpPr>
                    <a:spLocks noChangeArrowheads="1"/>
                  </p:cNvSpPr>
                  <p:nvPr/>
                </p:nvSpPr>
                <p:spPr bwMode="auto">
                  <a:xfrm>
                    <a:off x="3393" y="111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48" name="Rectangle 728"/>
                  <p:cNvSpPr>
                    <a:spLocks noChangeArrowheads="1"/>
                  </p:cNvSpPr>
                  <p:nvPr/>
                </p:nvSpPr>
                <p:spPr bwMode="auto">
                  <a:xfrm>
                    <a:off x="3393" y="11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49" name="Rectangle 729"/>
                  <p:cNvSpPr>
                    <a:spLocks noChangeArrowheads="1"/>
                  </p:cNvSpPr>
                  <p:nvPr/>
                </p:nvSpPr>
                <p:spPr bwMode="auto">
                  <a:xfrm>
                    <a:off x="3393" y="11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388250" name="Rectangle 730"/>
                <p:cNvSpPr>
                  <a:spLocks noChangeArrowheads="1"/>
                </p:cNvSpPr>
                <p:nvPr/>
              </p:nvSpPr>
              <p:spPr bwMode="auto">
                <a:xfrm>
                  <a:off x="3393" y="1000"/>
                  <a:ext cx="908" cy="118"/>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388251" name="Rectangle 731"/>
              <p:cNvSpPr>
                <a:spLocks noChangeArrowheads="1"/>
              </p:cNvSpPr>
              <p:nvPr/>
            </p:nvSpPr>
            <p:spPr bwMode="auto">
              <a:xfrm>
                <a:off x="3974" y="1271"/>
                <a:ext cx="521" cy="9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ROD</a:t>
                </a:r>
                <a:endParaRPr kumimoji="0" lang="en-US" sz="1400">
                  <a:latin typeface="Tahoma" charset="0"/>
                </a:endParaRPr>
              </a:p>
            </p:txBody>
          </p:sp>
        </p:grpSp>
        <p:grpSp>
          <p:nvGrpSpPr>
            <p:cNvPr id="30" name="Group 732"/>
            <p:cNvGrpSpPr>
              <a:grpSpLocks/>
            </p:cNvGrpSpPr>
            <p:nvPr/>
          </p:nvGrpSpPr>
          <p:grpSpPr bwMode="auto">
            <a:xfrm>
              <a:off x="4448" y="1448"/>
              <a:ext cx="344" cy="125"/>
              <a:chOff x="3744" y="1248"/>
              <a:chExt cx="908" cy="118"/>
            </a:xfrm>
          </p:grpSpPr>
          <p:grpSp>
            <p:nvGrpSpPr>
              <p:cNvPr id="31" name="Group 733"/>
              <p:cNvGrpSpPr>
                <a:grpSpLocks/>
              </p:cNvGrpSpPr>
              <p:nvPr/>
            </p:nvGrpSpPr>
            <p:grpSpPr bwMode="auto">
              <a:xfrm>
                <a:off x="3744" y="1248"/>
                <a:ext cx="908" cy="118"/>
                <a:chOff x="3393" y="1000"/>
                <a:chExt cx="908" cy="118"/>
              </a:xfrm>
            </p:grpSpPr>
            <p:grpSp>
              <p:nvGrpSpPr>
                <p:cNvPr id="1388097" name="Group 734"/>
                <p:cNvGrpSpPr>
                  <a:grpSpLocks/>
                </p:cNvGrpSpPr>
                <p:nvPr/>
              </p:nvGrpSpPr>
              <p:grpSpPr bwMode="auto">
                <a:xfrm>
                  <a:off x="3393" y="1000"/>
                  <a:ext cx="906" cy="116"/>
                  <a:chOff x="3393" y="1000"/>
                  <a:chExt cx="906" cy="116"/>
                </a:xfrm>
              </p:grpSpPr>
              <p:sp>
                <p:nvSpPr>
                  <p:cNvPr id="1388255" name="Rectangle 735"/>
                  <p:cNvSpPr>
                    <a:spLocks noChangeArrowheads="1"/>
                  </p:cNvSpPr>
                  <p:nvPr/>
                </p:nvSpPr>
                <p:spPr bwMode="auto">
                  <a:xfrm>
                    <a:off x="3393" y="10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56" name="Rectangle 736"/>
                  <p:cNvSpPr>
                    <a:spLocks noChangeArrowheads="1"/>
                  </p:cNvSpPr>
                  <p:nvPr/>
                </p:nvSpPr>
                <p:spPr bwMode="auto">
                  <a:xfrm>
                    <a:off x="3393" y="100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57" name="Rectangle 737"/>
                  <p:cNvSpPr>
                    <a:spLocks noChangeArrowheads="1"/>
                  </p:cNvSpPr>
                  <p:nvPr/>
                </p:nvSpPr>
                <p:spPr bwMode="auto">
                  <a:xfrm>
                    <a:off x="3393" y="100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58" name="Rectangle 738"/>
                  <p:cNvSpPr>
                    <a:spLocks noChangeArrowheads="1"/>
                  </p:cNvSpPr>
                  <p:nvPr/>
                </p:nvSpPr>
                <p:spPr bwMode="auto">
                  <a:xfrm>
                    <a:off x="3393" y="10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59" name="Rectangle 739"/>
                  <p:cNvSpPr>
                    <a:spLocks noChangeArrowheads="1"/>
                  </p:cNvSpPr>
                  <p:nvPr/>
                </p:nvSpPr>
                <p:spPr bwMode="auto">
                  <a:xfrm>
                    <a:off x="3393" y="10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60" name="Rectangle 740"/>
                  <p:cNvSpPr>
                    <a:spLocks noChangeArrowheads="1"/>
                  </p:cNvSpPr>
                  <p:nvPr/>
                </p:nvSpPr>
                <p:spPr bwMode="auto">
                  <a:xfrm>
                    <a:off x="3393" y="10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61" name="Rectangle 741"/>
                  <p:cNvSpPr>
                    <a:spLocks noChangeArrowheads="1"/>
                  </p:cNvSpPr>
                  <p:nvPr/>
                </p:nvSpPr>
                <p:spPr bwMode="auto">
                  <a:xfrm>
                    <a:off x="3393" y="101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62" name="Rectangle 742"/>
                  <p:cNvSpPr>
                    <a:spLocks noChangeArrowheads="1"/>
                  </p:cNvSpPr>
                  <p:nvPr/>
                </p:nvSpPr>
                <p:spPr bwMode="auto">
                  <a:xfrm>
                    <a:off x="3393" y="101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63" name="Rectangle 743"/>
                  <p:cNvSpPr>
                    <a:spLocks noChangeArrowheads="1"/>
                  </p:cNvSpPr>
                  <p:nvPr/>
                </p:nvSpPr>
                <p:spPr bwMode="auto">
                  <a:xfrm>
                    <a:off x="3393" y="10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64" name="Rectangle 744"/>
                  <p:cNvSpPr>
                    <a:spLocks noChangeArrowheads="1"/>
                  </p:cNvSpPr>
                  <p:nvPr/>
                </p:nvSpPr>
                <p:spPr bwMode="auto">
                  <a:xfrm>
                    <a:off x="3393" y="10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65" name="Rectangle 745"/>
                  <p:cNvSpPr>
                    <a:spLocks noChangeArrowheads="1"/>
                  </p:cNvSpPr>
                  <p:nvPr/>
                </p:nvSpPr>
                <p:spPr bwMode="auto">
                  <a:xfrm>
                    <a:off x="3393" y="101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66" name="Rectangle 746"/>
                  <p:cNvSpPr>
                    <a:spLocks noChangeArrowheads="1"/>
                  </p:cNvSpPr>
                  <p:nvPr/>
                </p:nvSpPr>
                <p:spPr bwMode="auto">
                  <a:xfrm>
                    <a:off x="3393" y="101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67" name="Rectangle 747"/>
                  <p:cNvSpPr>
                    <a:spLocks noChangeArrowheads="1"/>
                  </p:cNvSpPr>
                  <p:nvPr/>
                </p:nvSpPr>
                <p:spPr bwMode="auto">
                  <a:xfrm>
                    <a:off x="3393" y="102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68" name="Rectangle 748"/>
                  <p:cNvSpPr>
                    <a:spLocks noChangeArrowheads="1"/>
                  </p:cNvSpPr>
                  <p:nvPr/>
                </p:nvSpPr>
                <p:spPr bwMode="auto">
                  <a:xfrm>
                    <a:off x="3393" y="102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69" name="Rectangle 749"/>
                  <p:cNvSpPr>
                    <a:spLocks noChangeArrowheads="1"/>
                  </p:cNvSpPr>
                  <p:nvPr/>
                </p:nvSpPr>
                <p:spPr bwMode="auto">
                  <a:xfrm>
                    <a:off x="3393" y="102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70" name="Rectangle 750"/>
                  <p:cNvSpPr>
                    <a:spLocks noChangeArrowheads="1"/>
                  </p:cNvSpPr>
                  <p:nvPr/>
                </p:nvSpPr>
                <p:spPr bwMode="auto">
                  <a:xfrm>
                    <a:off x="3393" y="102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71" name="Rectangle 751"/>
                  <p:cNvSpPr>
                    <a:spLocks noChangeArrowheads="1"/>
                  </p:cNvSpPr>
                  <p:nvPr/>
                </p:nvSpPr>
                <p:spPr bwMode="auto">
                  <a:xfrm>
                    <a:off x="3393" y="102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72" name="Rectangle 752"/>
                  <p:cNvSpPr>
                    <a:spLocks noChangeArrowheads="1"/>
                  </p:cNvSpPr>
                  <p:nvPr/>
                </p:nvSpPr>
                <p:spPr bwMode="auto">
                  <a:xfrm>
                    <a:off x="3393" y="102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73" name="Rectangle 753"/>
                  <p:cNvSpPr>
                    <a:spLocks noChangeArrowheads="1"/>
                  </p:cNvSpPr>
                  <p:nvPr/>
                </p:nvSpPr>
                <p:spPr bwMode="auto">
                  <a:xfrm>
                    <a:off x="3393" y="102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74" name="Rectangle 754"/>
                  <p:cNvSpPr>
                    <a:spLocks noChangeArrowheads="1"/>
                  </p:cNvSpPr>
                  <p:nvPr/>
                </p:nvSpPr>
                <p:spPr bwMode="auto">
                  <a:xfrm>
                    <a:off x="3393" y="103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75" name="Rectangle 755"/>
                  <p:cNvSpPr>
                    <a:spLocks noChangeArrowheads="1"/>
                  </p:cNvSpPr>
                  <p:nvPr/>
                </p:nvSpPr>
                <p:spPr bwMode="auto">
                  <a:xfrm>
                    <a:off x="3393" y="103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76" name="Rectangle 756"/>
                  <p:cNvSpPr>
                    <a:spLocks noChangeArrowheads="1"/>
                  </p:cNvSpPr>
                  <p:nvPr/>
                </p:nvSpPr>
                <p:spPr bwMode="auto">
                  <a:xfrm>
                    <a:off x="3393" y="103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77" name="Rectangle 757"/>
                  <p:cNvSpPr>
                    <a:spLocks noChangeArrowheads="1"/>
                  </p:cNvSpPr>
                  <p:nvPr/>
                </p:nvSpPr>
                <p:spPr bwMode="auto">
                  <a:xfrm>
                    <a:off x="3393" y="103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78" name="Rectangle 758"/>
                  <p:cNvSpPr>
                    <a:spLocks noChangeArrowheads="1"/>
                  </p:cNvSpPr>
                  <p:nvPr/>
                </p:nvSpPr>
                <p:spPr bwMode="auto">
                  <a:xfrm>
                    <a:off x="3393" y="103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79" name="Rectangle 759"/>
                  <p:cNvSpPr>
                    <a:spLocks noChangeArrowheads="1"/>
                  </p:cNvSpPr>
                  <p:nvPr/>
                </p:nvSpPr>
                <p:spPr bwMode="auto">
                  <a:xfrm>
                    <a:off x="3393" y="103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80" name="Rectangle 760"/>
                  <p:cNvSpPr>
                    <a:spLocks noChangeArrowheads="1"/>
                  </p:cNvSpPr>
                  <p:nvPr/>
                </p:nvSpPr>
                <p:spPr bwMode="auto">
                  <a:xfrm>
                    <a:off x="3393" y="104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81" name="Rectangle 761"/>
                  <p:cNvSpPr>
                    <a:spLocks noChangeArrowheads="1"/>
                  </p:cNvSpPr>
                  <p:nvPr/>
                </p:nvSpPr>
                <p:spPr bwMode="auto">
                  <a:xfrm>
                    <a:off x="3393" y="104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82" name="Rectangle 762"/>
                  <p:cNvSpPr>
                    <a:spLocks noChangeArrowheads="1"/>
                  </p:cNvSpPr>
                  <p:nvPr/>
                </p:nvSpPr>
                <p:spPr bwMode="auto">
                  <a:xfrm>
                    <a:off x="3393" y="104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83" name="Rectangle 763"/>
                  <p:cNvSpPr>
                    <a:spLocks noChangeArrowheads="1"/>
                  </p:cNvSpPr>
                  <p:nvPr/>
                </p:nvSpPr>
                <p:spPr bwMode="auto">
                  <a:xfrm>
                    <a:off x="3393" y="104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84" name="Rectangle 764"/>
                  <p:cNvSpPr>
                    <a:spLocks noChangeArrowheads="1"/>
                  </p:cNvSpPr>
                  <p:nvPr/>
                </p:nvSpPr>
                <p:spPr bwMode="auto">
                  <a:xfrm>
                    <a:off x="3393" y="104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85" name="Rectangle 765"/>
                  <p:cNvSpPr>
                    <a:spLocks noChangeArrowheads="1"/>
                  </p:cNvSpPr>
                  <p:nvPr/>
                </p:nvSpPr>
                <p:spPr bwMode="auto">
                  <a:xfrm>
                    <a:off x="3393" y="104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86" name="Rectangle 766"/>
                  <p:cNvSpPr>
                    <a:spLocks noChangeArrowheads="1"/>
                  </p:cNvSpPr>
                  <p:nvPr/>
                </p:nvSpPr>
                <p:spPr bwMode="auto">
                  <a:xfrm>
                    <a:off x="3393" y="105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87" name="Rectangle 767"/>
                  <p:cNvSpPr>
                    <a:spLocks noChangeArrowheads="1"/>
                  </p:cNvSpPr>
                  <p:nvPr/>
                </p:nvSpPr>
                <p:spPr bwMode="auto">
                  <a:xfrm>
                    <a:off x="3393" y="105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88" name="Rectangle 768"/>
                  <p:cNvSpPr>
                    <a:spLocks noChangeArrowheads="1"/>
                  </p:cNvSpPr>
                  <p:nvPr/>
                </p:nvSpPr>
                <p:spPr bwMode="auto">
                  <a:xfrm>
                    <a:off x="3393" y="105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89" name="Rectangle 769"/>
                  <p:cNvSpPr>
                    <a:spLocks noChangeArrowheads="1"/>
                  </p:cNvSpPr>
                  <p:nvPr/>
                </p:nvSpPr>
                <p:spPr bwMode="auto">
                  <a:xfrm>
                    <a:off x="3393" y="105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90" name="Rectangle 770"/>
                  <p:cNvSpPr>
                    <a:spLocks noChangeArrowheads="1"/>
                  </p:cNvSpPr>
                  <p:nvPr/>
                </p:nvSpPr>
                <p:spPr bwMode="auto">
                  <a:xfrm>
                    <a:off x="3393" y="105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91" name="Rectangle 771"/>
                  <p:cNvSpPr>
                    <a:spLocks noChangeArrowheads="1"/>
                  </p:cNvSpPr>
                  <p:nvPr/>
                </p:nvSpPr>
                <p:spPr bwMode="auto">
                  <a:xfrm>
                    <a:off x="3393" y="105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92" name="Rectangle 772"/>
                  <p:cNvSpPr>
                    <a:spLocks noChangeArrowheads="1"/>
                  </p:cNvSpPr>
                  <p:nvPr/>
                </p:nvSpPr>
                <p:spPr bwMode="auto">
                  <a:xfrm>
                    <a:off x="3393" y="106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93" name="Rectangle 773"/>
                  <p:cNvSpPr>
                    <a:spLocks noChangeArrowheads="1"/>
                  </p:cNvSpPr>
                  <p:nvPr/>
                </p:nvSpPr>
                <p:spPr bwMode="auto">
                  <a:xfrm>
                    <a:off x="3393" y="106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94" name="Rectangle 774"/>
                  <p:cNvSpPr>
                    <a:spLocks noChangeArrowheads="1"/>
                  </p:cNvSpPr>
                  <p:nvPr/>
                </p:nvSpPr>
                <p:spPr bwMode="auto">
                  <a:xfrm>
                    <a:off x="3393" y="106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95" name="Rectangle 775"/>
                  <p:cNvSpPr>
                    <a:spLocks noChangeArrowheads="1"/>
                  </p:cNvSpPr>
                  <p:nvPr/>
                </p:nvSpPr>
                <p:spPr bwMode="auto">
                  <a:xfrm>
                    <a:off x="3393" y="106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96" name="Rectangle 776"/>
                  <p:cNvSpPr>
                    <a:spLocks noChangeArrowheads="1"/>
                  </p:cNvSpPr>
                  <p:nvPr/>
                </p:nvSpPr>
                <p:spPr bwMode="auto">
                  <a:xfrm>
                    <a:off x="3393" y="106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97" name="Rectangle 777"/>
                  <p:cNvSpPr>
                    <a:spLocks noChangeArrowheads="1"/>
                  </p:cNvSpPr>
                  <p:nvPr/>
                </p:nvSpPr>
                <p:spPr bwMode="auto">
                  <a:xfrm>
                    <a:off x="3393" y="106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98" name="Rectangle 778"/>
                  <p:cNvSpPr>
                    <a:spLocks noChangeArrowheads="1"/>
                  </p:cNvSpPr>
                  <p:nvPr/>
                </p:nvSpPr>
                <p:spPr bwMode="auto">
                  <a:xfrm>
                    <a:off x="3393" y="107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299" name="Rectangle 779"/>
                  <p:cNvSpPr>
                    <a:spLocks noChangeArrowheads="1"/>
                  </p:cNvSpPr>
                  <p:nvPr/>
                </p:nvSpPr>
                <p:spPr bwMode="auto">
                  <a:xfrm>
                    <a:off x="3393" y="107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00" name="Rectangle 780"/>
                  <p:cNvSpPr>
                    <a:spLocks noChangeArrowheads="1"/>
                  </p:cNvSpPr>
                  <p:nvPr/>
                </p:nvSpPr>
                <p:spPr bwMode="auto">
                  <a:xfrm>
                    <a:off x="3393" y="1073"/>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01" name="Rectangle 781"/>
                  <p:cNvSpPr>
                    <a:spLocks noChangeArrowheads="1"/>
                  </p:cNvSpPr>
                  <p:nvPr/>
                </p:nvSpPr>
                <p:spPr bwMode="auto">
                  <a:xfrm>
                    <a:off x="3393" y="107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02" name="Rectangle 782"/>
                  <p:cNvSpPr>
                    <a:spLocks noChangeArrowheads="1"/>
                  </p:cNvSpPr>
                  <p:nvPr/>
                </p:nvSpPr>
                <p:spPr bwMode="auto">
                  <a:xfrm>
                    <a:off x="3393" y="1076"/>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03" name="Rectangle 783"/>
                  <p:cNvSpPr>
                    <a:spLocks noChangeArrowheads="1"/>
                  </p:cNvSpPr>
                  <p:nvPr/>
                </p:nvSpPr>
                <p:spPr bwMode="auto">
                  <a:xfrm>
                    <a:off x="3393" y="1078"/>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04" name="Rectangle 784"/>
                  <p:cNvSpPr>
                    <a:spLocks noChangeArrowheads="1"/>
                  </p:cNvSpPr>
                  <p:nvPr/>
                </p:nvSpPr>
                <p:spPr bwMode="auto">
                  <a:xfrm>
                    <a:off x="3393" y="1079"/>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05" name="Rectangle 785"/>
                  <p:cNvSpPr>
                    <a:spLocks noChangeArrowheads="1"/>
                  </p:cNvSpPr>
                  <p:nvPr/>
                </p:nvSpPr>
                <p:spPr bwMode="auto">
                  <a:xfrm>
                    <a:off x="3393" y="1081"/>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06" name="Rectangle 786"/>
                  <p:cNvSpPr>
                    <a:spLocks noChangeArrowheads="1"/>
                  </p:cNvSpPr>
                  <p:nvPr/>
                </p:nvSpPr>
                <p:spPr bwMode="auto">
                  <a:xfrm>
                    <a:off x="3393" y="108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07" name="Rectangle 787"/>
                  <p:cNvSpPr>
                    <a:spLocks noChangeArrowheads="1"/>
                  </p:cNvSpPr>
                  <p:nvPr/>
                </p:nvSpPr>
                <p:spPr bwMode="auto">
                  <a:xfrm>
                    <a:off x="3393" y="1084"/>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08" name="Rectangle 788"/>
                  <p:cNvSpPr>
                    <a:spLocks noChangeArrowheads="1"/>
                  </p:cNvSpPr>
                  <p:nvPr/>
                </p:nvSpPr>
                <p:spPr bwMode="auto">
                  <a:xfrm>
                    <a:off x="3393" y="1086"/>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09" name="Rectangle 789"/>
                  <p:cNvSpPr>
                    <a:spLocks noChangeArrowheads="1"/>
                  </p:cNvSpPr>
                  <p:nvPr/>
                </p:nvSpPr>
                <p:spPr bwMode="auto">
                  <a:xfrm>
                    <a:off x="3393" y="108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10" name="Rectangle 790"/>
                  <p:cNvSpPr>
                    <a:spLocks noChangeArrowheads="1"/>
                  </p:cNvSpPr>
                  <p:nvPr/>
                </p:nvSpPr>
                <p:spPr bwMode="auto">
                  <a:xfrm>
                    <a:off x="3393" y="108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11" name="Rectangle 791"/>
                  <p:cNvSpPr>
                    <a:spLocks noChangeArrowheads="1"/>
                  </p:cNvSpPr>
                  <p:nvPr/>
                </p:nvSpPr>
                <p:spPr bwMode="auto">
                  <a:xfrm>
                    <a:off x="3393" y="109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12" name="Rectangle 792"/>
                  <p:cNvSpPr>
                    <a:spLocks noChangeArrowheads="1"/>
                  </p:cNvSpPr>
                  <p:nvPr/>
                </p:nvSpPr>
                <p:spPr bwMode="auto">
                  <a:xfrm>
                    <a:off x="3393" y="1092"/>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13" name="Rectangle 793"/>
                  <p:cNvSpPr>
                    <a:spLocks noChangeArrowheads="1"/>
                  </p:cNvSpPr>
                  <p:nvPr/>
                </p:nvSpPr>
                <p:spPr bwMode="auto">
                  <a:xfrm>
                    <a:off x="3393" y="1094"/>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14" name="Rectangle 794"/>
                  <p:cNvSpPr>
                    <a:spLocks noChangeArrowheads="1"/>
                  </p:cNvSpPr>
                  <p:nvPr/>
                </p:nvSpPr>
                <p:spPr bwMode="auto">
                  <a:xfrm>
                    <a:off x="3393" y="109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15" name="Rectangle 795"/>
                  <p:cNvSpPr>
                    <a:spLocks noChangeArrowheads="1"/>
                  </p:cNvSpPr>
                  <p:nvPr/>
                </p:nvSpPr>
                <p:spPr bwMode="auto">
                  <a:xfrm>
                    <a:off x="3393" y="1097"/>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16" name="Rectangle 796"/>
                  <p:cNvSpPr>
                    <a:spLocks noChangeArrowheads="1"/>
                  </p:cNvSpPr>
                  <p:nvPr/>
                </p:nvSpPr>
                <p:spPr bwMode="auto">
                  <a:xfrm>
                    <a:off x="3393" y="1099"/>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17" name="Rectangle 797"/>
                  <p:cNvSpPr>
                    <a:spLocks noChangeArrowheads="1"/>
                  </p:cNvSpPr>
                  <p:nvPr/>
                </p:nvSpPr>
                <p:spPr bwMode="auto">
                  <a:xfrm>
                    <a:off x="3393" y="1100"/>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18" name="Rectangle 798"/>
                  <p:cNvSpPr>
                    <a:spLocks noChangeArrowheads="1"/>
                  </p:cNvSpPr>
                  <p:nvPr/>
                </p:nvSpPr>
                <p:spPr bwMode="auto">
                  <a:xfrm>
                    <a:off x="3393" y="1102"/>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19" name="Rectangle 799"/>
                  <p:cNvSpPr>
                    <a:spLocks noChangeArrowheads="1"/>
                  </p:cNvSpPr>
                  <p:nvPr/>
                </p:nvSpPr>
                <p:spPr bwMode="auto">
                  <a:xfrm>
                    <a:off x="3393" y="110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20" name="Rectangle 800"/>
                  <p:cNvSpPr>
                    <a:spLocks noChangeArrowheads="1"/>
                  </p:cNvSpPr>
                  <p:nvPr/>
                </p:nvSpPr>
                <p:spPr bwMode="auto">
                  <a:xfrm>
                    <a:off x="3393" y="1105"/>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21" name="Rectangle 801"/>
                  <p:cNvSpPr>
                    <a:spLocks noChangeArrowheads="1"/>
                  </p:cNvSpPr>
                  <p:nvPr/>
                </p:nvSpPr>
                <p:spPr bwMode="auto">
                  <a:xfrm>
                    <a:off x="3393" y="1107"/>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22" name="Rectangle 802"/>
                  <p:cNvSpPr>
                    <a:spLocks noChangeArrowheads="1"/>
                  </p:cNvSpPr>
                  <p:nvPr/>
                </p:nvSpPr>
                <p:spPr bwMode="auto">
                  <a:xfrm>
                    <a:off x="3393" y="1108"/>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23" name="Rectangle 803"/>
                  <p:cNvSpPr>
                    <a:spLocks noChangeArrowheads="1"/>
                  </p:cNvSpPr>
                  <p:nvPr/>
                </p:nvSpPr>
                <p:spPr bwMode="auto">
                  <a:xfrm>
                    <a:off x="3393" y="1110"/>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24" name="Rectangle 804"/>
                  <p:cNvSpPr>
                    <a:spLocks noChangeArrowheads="1"/>
                  </p:cNvSpPr>
                  <p:nvPr/>
                </p:nvSpPr>
                <p:spPr bwMode="auto">
                  <a:xfrm>
                    <a:off x="3393" y="1111"/>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25" name="Rectangle 805"/>
                  <p:cNvSpPr>
                    <a:spLocks noChangeArrowheads="1"/>
                  </p:cNvSpPr>
                  <p:nvPr/>
                </p:nvSpPr>
                <p:spPr bwMode="auto">
                  <a:xfrm>
                    <a:off x="3393" y="1113"/>
                    <a:ext cx="906" cy="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sp>
                <p:nvSpPr>
                  <p:cNvPr id="1388326" name="Rectangle 806"/>
                  <p:cNvSpPr>
                    <a:spLocks noChangeArrowheads="1"/>
                  </p:cNvSpPr>
                  <p:nvPr/>
                </p:nvSpPr>
                <p:spPr bwMode="auto">
                  <a:xfrm>
                    <a:off x="3393" y="1115"/>
                    <a:ext cx="906" cy="1"/>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a:prstTxWarp prst="textNoShape">
                      <a:avLst/>
                    </a:prstTxWarp>
                  </a:bodyPr>
                  <a:lstStyle/>
                  <a:p>
                    <a:endParaRPr lang="it-IT"/>
                  </a:p>
                </p:txBody>
              </p:sp>
            </p:grpSp>
            <p:sp>
              <p:nvSpPr>
                <p:cNvPr id="1388327" name="Rectangle 807"/>
                <p:cNvSpPr>
                  <a:spLocks noChangeArrowheads="1"/>
                </p:cNvSpPr>
                <p:nvPr/>
              </p:nvSpPr>
              <p:spPr bwMode="auto">
                <a:xfrm>
                  <a:off x="3393" y="1000"/>
                  <a:ext cx="908" cy="118"/>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grpSp>
          <p:sp>
            <p:nvSpPr>
              <p:cNvPr id="1388328" name="Rectangle 808"/>
              <p:cNvSpPr>
                <a:spLocks noChangeArrowheads="1"/>
              </p:cNvSpPr>
              <p:nvPr/>
            </p:nvSpPr>
            <p:spPr bwMode="auto">
              <a:xfrm>
                <a:off x="3974" y="1271"/>
                <a:ext cx="521" cy="92"/>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ROD</a:t>
                </a:r>
                <a:endParaRPr kumimoji="0" lang="en-US" sz="1400">
                  <a:latin typeface="Tahoma" charset="0"/>
                </a:endParaRPr>
              </a:p>
            </p:txBody>
          </p:sp>
        </p:grpSp>
      </p:grpSp>
      <p:grpSp>
        <p:nvGrpSpPr>
          <p:cNvPr id="1388098" name="Group 809"/>
          <p:cNvGrpSpPr>
            <a:grpSpLocks/>
          </p:cNvGrpSpPr>
          <p:nvPr/>
        </p:nvGrpSpPr>
        <p:grpSpPr bwMode="auto">
          <a:xfrm>
            <a:off x="5307623" y="2501900"/>
            <a:ext cx="1279281" cy="419100"/>
            <a:chOff x="3776" y="1576"/>
            <a:chExt cx="873" cy="264"/>
          </a:xfrm>
        </p:grpSpPr>
        <p:grpSp>
          <p:nvGrpSpPr>
            <p:cNvPr id="1388099" name="Group 810"/>
            <p:cNvGrpSpPr>
              <a:grpSpLocks/>
            </p:cNvGrpSpPr>
            <p:nvPr/>
          </p:nvGrpSpPr>
          <p:grpSpPr bwMode="auto">
            <a:xfrm>
              <a:off x="4188" y="1576"/>
              <a:ext cx="57" cy="264"/>
              <a:chOff x="3821" y="1116"/>
              <a:chExt cx="53" cy="116"/>
            </a:xfrm>
          </p:grpSpPr>
          <p:sp>
            <p:nvSpPr>
              <p:cNvPr id="1388331" name="Line 811"/>
              <p:cNvSpPr>
                <a:spLocks noChangeShapeType="1"/>
              </p:cNvSpPr>
              <p:nvPr/>
            </p:nvSpPr>
            <p:spPr bwMode="auto">
              <a:xfrm>
                <a:off x="3846" y="1116"/>
                <a:ext cx="1" cy="69"/>
              </a:xfrm>
              <a:prstGeom prst="line">
                <a:avLst/>
              </a:prstGeom>
              <a:noFill/>
              <a:ln w="38100" cmpd="dbl">
                <a:solidFill>
                  <a:srgbClr val="000000"/>
                </a:solidFill>
                <a:round/>
                <a:headEnd/>
                <a:tailEnd/>
              </a:ln>
            </p:spPr>
            <p:txBody>
              <a:bodyPr>
                <a:prstTxWarp prst="textNoShape">
                  <a:avLst/>
                </a:prstTxWarp>
              </a:bodyPr>
              <a:lstStyle/>
              <a:p>
                <a:endParaRPr lang="it-IT"/>
              </a:p>
            </p:txBody>
          </p:sp>
          <p:sp>
            <p:nvSpPr>
              <p:cNvPr id="1388332" name="Freeform 812"/>
              <p:cNvSpPr>
                <a:spLocks/>
              </p:cNvSpPr>
              <p:nvPr/>
            </p:nvSpPr>
            <p:spPr bwMode="auto">
              <a:xfrm>
                <a:off x="3821" y="1182"/>
                <a:ext cx="53" cy="50"/>
              </a:xfrm>
              <a:custGeom>
                <a:avLst/>
                <a:gdLst/>
                <a:ahLst/>
                <a:cxnLst>
                  <a:cxn ang="0">
                    <a:pos x="0" y="0"/>
                  </a:cxn>
                  <a:cxn ang="0">
                    <a:pos x="27" y="50"/>
                  </a:cxn>
                  <a:cxn ang="0">
                    <a:pos x="53" y="0"/>
                  </a:cxn>
                  <a:cxn ang="0">
                    <a:pos x="0" y="0"/>
                  </a:cxn>
                </a:cxnLst>
                <a:rect l="0" t="0" r="r" b="b"/>
                <a:pathLst>
                  <a:path w="53" h="50">
                    <a:moveTo>
                      <a:pt x="0" y="0"/>
                    </a:moveTo>
                    <a:lnTo>
                      <a:pt x="27" y="50"/>
                    </a:lnTo>
                    <a:lnTo>
                      <a:pt x="53" y="0"/>
                    </a:lnTo>
                    <a:lnTo>
                      <a:pt x="0" y="0"/>
                    </a:lnTo>
                    <a:close/>
                  </a:path>
                </a:pathLst>
              </a:custGeom>
              <a:solidFill>
                <a:srgbClr val="000000"/>
              </a:solidFill>
              <a:ln w="19050" cmpd="sng">
                <a:solidFill>
                  <a:srgbClr val="000000"/>
                </a:solidFill>
                <a:round/>
                <a:headEnd/>
                <a:tailEnd/>
              </a:ln>
            </p:spPr>
            <p:txBody>
              <a:bodyPr>
                <a:prstTxWarp prst="textNoShape">
                  <a:avLst/>
                </a:prstTxWarp>
              </a:bodyPr>
              <a:lstStyle/>
              <a:p>
                <a:endParaRPr lang="it-IT"/>
              </a:p>
            </p:txBody>
          </p:sp>
        </p:grpSp>
        <p:grpSp>
          <p:nvGrpSpPr>
            <p:cNvPr id="1388100" name="Group 813"/>
            <p:cNvGrpSpPr>
              <a:grpSpLocks/>
            </p:cNvGrpSpPr>
            <p:nvPr/>
          </p:nvGrpSpPr>
          <p:grpSpPr bwMode="auto">
            <a:xfrm>
              <a:off x="3776" y="1576"/>
              <a:ext cx="57" cy="264"/>
              <a:chOff x="3821" y="1116"/>
              <a:chExt cx="53" cy="116"/>
            </a:xfrm>
          </p:grpSpPr>
          <p:sp>
            <p:nvSpPr>
              <p:cNvPr id="1388334" name="Line 814"/>
              <p:cNvSpPr>
                <a:spLocks noChangeShapeType="1"/>
              </p:cNvSpPr>
              <p:nvPr/>
            </p:nvSpPr>
            <p:spPr bwMode="auto">
              <a:xfrm>
                <a:off x="3846" y="1116"/>
                <a:ext cx="1" cy="69"/>
              </a:xfrm>
              <a:prstGeom prst="line">
                <a:avLst/>
              </a:prstGeom>
              <a:noFill/>
              <a:ln w="38100" cmpd="dbl">
                <a:solidFill>
                  <a:srgbClr val="000000"/>
                </a:solidFill>
                <a:round/>
                <a:headEnd/>
                <a:tailEnd/>
              </a:ln>
            </p:spPr>
            <p:txBody>
              <a:bodyPr>
                <a:prstTxWarp prst="textNoShape">
                  <a:avLst/>
                </a:prstTxWarp>
              </a:bodyPr>
              <a:lstStyle/>
              <a:p>
                <a:endParaRPr lang="it-IT"/>
              </a:p>
            </p:txBody>
          </p:sp>
          <p:sp>
            <p:nvSpPr>
              <p:cNvPr id="1388335" name="Freeform 815"/>
              <p:cNvSpPr>
                <a:spLocks/>
              </p:cNvSpPr>
              <p:nvPr/>
            </p:nvSpPr>
            <p:spPr bwMode="auto">
              <a:xfrm>
                <a:off x="3821" y="1182"/>
                <a:ext cx="53" cy="50"/>
              </a:xfrm>
              <a:custGeom>
                <a:avLst/>
                <a:gdLst/>
                <a:ahLst/>
                <a:cxnLst>
                  <a:cxn ang="0">
                    <a:pos x="0" y="0"/>
                  </a:cxn>
                  <a:cxn ang="0">
                    <a:pos x="27" y="50"/>
                  </a:cxn>
                  <a:cxn ang="0">
                    <a:pos x="53" y="0"/>
                  </a:cxn>
                  <a:cxn ang="0">
                    <a:pos x="0" y="0"/>
                  </a:cxn>
                </a:cxnLst>
                <a:rect l="0" t="0" r="r" b="b"/>
                <a:pathLst>
                  <a:path w="53" h="50">
                    <a:moveTo>
                      <a:pt x="0" y="0"/>
                    </a:moveTo>
                    <a:lnTo>
                      <a:pt x="27" y="50"/>
                    </a:lnTo>
                    <a:lnTo>
                      <a:pt x="53" y="0"/>
                    </a:lnTo>
                    <a:lnTo>
                      <a:pt x="0" y="0"/>
                    </a:lnTo>
                    <a:close/>
                  </a:path>
                </a:pathLst>
              </a:custGeom>
              <a:solidFill>
                <a:srgbClr val="000000"/>
              </a:solidFill>
              <a:ln w="19050" cmpd="sng">
                <a:solidFill>
                  <a:srgbClr val="000000"/>
                </a:solidFill>
                <a:round/>
                <a:headEnd/>
                <a:tailEnd/>
              </a:ln>
            </p:spPr>
            <p:txBody>
              <a:bodyPr>
                <a:prstTxWarp prst="textNoShape">
                  <a:avLst/>
                </a:prstTxWarp>
              </a:bodyPr>
              <a:lstStyle/>
              <a:p>
                <a:endParaRPr lang="it-IT"/>
              </a:p>
            </p:txBody>
          </p:sp>
        </p:grpSp>
        <p:grpSp>
          <p:nvGrpSpPr>
            <p:cNvPr id="1388175" name="Group 816"/>
            <p:cNvGrpSpPr>
              <a:grpSpLocks/>
            </p:cNvGrpSpPr>
            <p:nvPr/>
          </p:nvGrpSpPr>
          <p:grpSpPr bwMode="auto">
            <a:xfrm>
              <a:off x="4592" y="1576"/>
              <a:ext cx="57" cy="264"/>
              <a:chOff x="3821" y="1116"/>
              <a:chExt cx="53" cy="116"/>
            </a:xfrm>
          </p:grpSpPr>
          <p:sp>
            <p:nvSpPr>
              <p:cNvPr id="1388337" name="Line 817"/>
              <p:cNvSpPr>
                <a:spLocks noChangeShapeType="1"/>
              </p:cNvSpPr>
              <p:nvPr/>
            </p:nvSpPr>
            <p:spPr bwMode="auto">
              <a:xfrm>
                <a:off x="3846" y="1116"/>
                <a:ext cx="1" cy="69"/>
              </a:xfrm>
              <a:prstGeom prst="line">
                <a:avLst/>
              </a:prstGeom>
              <a:noFill/>
              <a:ln w="38100" cmpd="dbl">
                <a:solidFill>
                  <a:srgbClr val="000000"/>
                </a:solidFill>
                <a:round/>
                <a:headEnd/>
                <a:tailEnd/>
              </a:ln>
            </p:spPr>
            <p:txBody>
              <a:bodyPr>
                <a:prstTxWarp prst="textNoShape">
                  <a:avLst/>
                </a:prstTxWarp>
              </a:bodyPr>
              <a:lstStyle/>
              <a:p>
                <a:endParaRPr lang="it-IT"/>
              </a:p>
            </p:txBody>
          </p:sp>
          <p:sp>
            <p:nvSpPr>
              <p:cNvPr id="1388338" name="Freeform 818"/>
              <p:cNvSpPr>
                <a:spLocks/>
              </p:cNvSpPr>
              <p:nvPr/>
            </p:nvSpPr>
            <p:spPr bwMode="auto">
              <a:xfrm>
                <a:off x="3821" y="1182"/>
                <a:ext cx="53" cy="50"/>
              </a:xfrm>
              <a:custGeom>
                <a:avLst/>
                <a:gdLst/>
                <a:ahLst/>
                <a:cxnLst>
                  <a:cxn ang="0">
                    <a:pos x="0" y="0"/>
                  </a:cxn>
                  <a:cxn ang="0">
                    <a:pos x="27" y="50"/>
                  </a:cxn>
                  <a:cxn ang="0">
                    <a:pos x="53" y="0"/>
                  </a:cxn>
                  <a:cxn ang="0">
                    <a:pos x="0" y="0"/>
                  </a:cxn>
                </a:cxnLst>
                <a:rect l="0" t="0" r="r" b="b"/>
                <a:pathLst>
                  <a:path w="53" h="50">
                    <a:moveTo>
                      <a:pt x="0" y="0"/>
                    </a:moveTo>
                    <a:lnTo>
                      <a:pt x="27" y="50"/>
                    </a:lnTo>
                    <a:lnTo>
                      <a:pt x="53" y="0"/>
                    </a:lnTo>
                    <a:lnTo>
                      <a:pt x="0" y="0"/>
                    </a:lnTo>
                    <a:close/>
                  </a:path>
                </a:pathLst>
              </a:custGeom>
              <a:solidFill>
                <a:srgbClr val="000000"/>
              </a:solidFill>
              <a:ln w="19050" cmpd="sng">
                <a:solidFill>
                  <a:srgbClr val="000000"/>
                </a:solidFill>
                <a:round/>
                <a:headEnd/>
                <a:tailEnd/>
              </a:ln>
            </p:spPr>
            <p:txBody>
              <a:bodyPr>
                <a:prstTxWarp prst="textNoShape">
                  <a:avLst/>
                </a:prstTxWarp>
              </a:bodyPr>
              <a:lstStyle/>
              <a:p>
                <a:endParaRPr lang="it-IT"/>
              </a:p>
            </p:txBody>
          </p:sp>
        </p:grpSp>
      </p:grpSp>
      <p:grpSp>
        <p:nvGrpSpPr>
          <p:cNvPr id="1388176" name="Group 819"/>
          <p:cNvGrpSpPr>
            <a:grpSpLocks/>
          </p:cNvGrpSpPr>
          <p:nvPr/>
        </p:nvGrpSpPr>
        <p:grpSpPr bwMode="auto">
          <a:xfrm>
            <a:off x="5178669" y="2933700"/>
            <a:ext cx="1529862" cy="414338"/>
            <a:chOff x="3688" y="1847"/>
            <a:chExt cx="1044" cy="261"/>
          </a:xfrm>
        </p:grpSpPr>
        <p:grpSp>
          <p:nvGrpSpPr>
            <p:cNvPr id="1388177" name="Group 820"/>
            <p:cNvGrpSpPr>
              <a:grpSpLocks/>
            </p:cNvGrpSpPr>
            <p:nvPr/>
          </p:nvGrpSpPr>
          <p:grpSpPr bwMode="auto">
            <a:xfrm>
              <a:off x="3688" y="1847"/>
              <a:ext cx="232" cy="261"/>
              <a:chOff x="3688" y="1817"/>
              <a:chExt cx="232" cy="333"/>
            </a:xfrm>
          </p:grpSpPr>
          <p:sp>
            <p:nvSpPr>
              <p:cNvPr id="1388341" name="Rectangle 821"/>
              <p:cNvSpPr>
                <a:spLocks noChangeArrowheads="1"/>
              </p:cNvSpPr>
              <p:nvPr/>
            </p:nvSpPr>
            <p:spPr bwMode="auto">
              <a:xfrm>
                <a:off x="3688" y="1817"/>
                <a:ext cx="232" cy="333"/>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388342" name="Rectangle 822"/>
              <p:cNvSpPr>
                <a:spLocks noChangeArrowheads="1"/>
              </p:cNvSpPr>
              <p:nvPr/>
            </p:nvSpPr>
            <p:spPr bwMode="auto">
              <a:xfrm>
                <a:off x="3721" y="1934"/>
                <a:ext cx="191" cy="124"/>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ROB</a:t>
                </a:r>
                <a:endParaRPr kumimoji="0" lang="en-US" sz="1000">
                  <a:latin typeface="Tahoma" charset="0"/>
                </a:endParaRPr>
              </a:p>
            </p:txBody>
          </p:sp>
        </p:grpSp>
        <p:grpSp>
          <p:nvGrpSpPr>
            <p:cNvPr id="832" name="Group 823"/>
            <p:cNvGrpSpPr>
              <a:grpSpLocks/>
            </p:cNvGrpSpPr>
            <p:nvPr/>
          </p:nvGrpSpPr>
          <p:grpSpPr bwMode="auto">
            <a:xfrm>
              <a:off x="4104" y="1847"/>
              <a:ext cx="232" cy="261"/>
              <a:chOff x="3688" y="1817"/>
              <a:chExt cx="232" cy="333"/>
            </a:xfrm>
          </p:grpSpPr>
          <p:sp>
            <p:nvSpPr>
              <p:cNvPr id="1388344" name="Rectangle 824"/>
              <p:cNvSpPr>
                <a:spLocks noChangeArrowheads="1"/>
              </p:cNvSpPr>
              <p:nvPr/>
            </p:nvSpPr>
            <p:spPr bwMode="auto">
              <a:xfrm>
                <a:off x="3688" y="1817"/>
                <a:ext cx="232" cy="333"/>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388345" name="Rectangle 825"/>
              <p:cNvSpPr>
                <a:spLocks noChangeArrowheads="1"/>
              </p:cNvSpPr>
              <p:nvPr/>
            </p:nvSpPr>
            <p:spPr bwMode="auto">
              <a:xfrm>
                <a:off x="3721" y="1934"/>
                <a:ext cx="191" cy="124"/>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ROB</a:t>
                </a:r>
                <a:endParaRPr kumimoji="0" lang="en-US" sz="1000">
                  <a:latin typeface="Tahoma" charset="0"/>
                </a:endParaRPr>
              </a:p>
            </p:txBody>
          </p:sp>
        </p:grpSp>
        <p:grpSp>
          <p:nvGrpSpPr>
            <p:cNvPr id="833" name="Group 826"/>
            <p:cNvGrpSpPr>
              <a:grpSpLocks/>
            </p:cNvGrpSpPr>
            <p:nvPr/>
          </p:nvGrpSpPr>
          <p:grpSpPr bwMode="auto">
            <a:xfrm>
              <a:off x="4500" y="1847"/>
              <a:ext cx="232" cy="261"/>
              <a:chOff x="3688" y="1817"/>
              <a:chExt cx="232" cy="333"/>
            </a:xfrm>
          </p:grpSpPr>
          <p:sp>
            <p:nvSpPr>
              <p:cNvPr id="1388347" name="Rectangle 827"/>
              <p:cNvSpPr>
                <a:spLocks noChangeArrowheads="1"/>
              </p:cNvSpPr>
              <p:nvPr/>
            </p:nvSpPr>
            <p:spPr bwMode="auto">
              <a:xfrm>
                <a:off x="3688" y="1817"/>
                <a:ext cx="232" cy="333"/>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388348" name="Rectangle 828"/>
              <p:cNvSpPr>
                <a:spLocks noChangeArrowheads="1"/>
              </p:cNvSpPr>
              <p:nvPr/>
            </p:nvSpPr>
            <p:spPr bwMode="auto">
              <a:xfrm>
                <a:off x="3721" y="1934"/>
                <a:ext cx="191" cy="124"/>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ROB</a:t>
                </a:r>
                <a:endParaRPr kumimoji="0" lang="en-US" sz="1000">
                  <a:latin typeface="Tahoma" charset="0"/>
                </a:endParaRPr>
              </a:p>
            </p:txBody>
          </p:sp>
        </p:grpSp>
      </p:grpSp>
      <p:cxnSp>
        <p:nvCxnSpPr>
          <p:cNvPr id="1388349" name="AutoShape 829"/>
          <p:cNvCxnSpPr>
            <a:cxnSpLocks noChangeShapeType="1"/>
            <a:stCxn id="1387580" idx="7"/>
            <a:endCxn id="1387526" idx="1"/>
          </p:cNvCxnSpPr>
          <p:nvPr/>
        </p:nvCxnSpPr>
        <p:spPr bwMode="auto">
          <a:xfrm rot="5400000" flipH="1" flipV="1">
            <a:off x="4250825" y="2631253"/>
            <a:ext cx="252943" cy="1473793"/>
          </a:xfrm>
          <a:prstGeom prst="bentConnector2">
            <a:avLst/>
          </a:prstGeom>
          <a:noFill/>
          <a:ln w="3175" cap="sq">
            <a:solidFill>
              <a:srgbClr val="FF220A"/>
            </a:solidFill>
            <a:miter lim="800000"/>
            <a:headEnd/>
            <a:tailEnd type="triangle" w="med" len="med"/>
          </a:ln>
          <a:effectLst/>
        </p:spPr>
      </p:cxnSp>
      <p:sp>
        <p:nvSpPr>
          <p:cNvPr id="1388350" name="Text Box 830"/>
          <p:cNvSpPr txBox="1">
            <a:spLocks noChangeArrowheads="1"/>
          </p:cNvSpPr>
          <p:nvPr/>
        </p:nvSpPr>
        <p:spPr bwMode="auto">
          <a:xfrm>
            <a:off x="3656135" y="-24408"/>
            <a:ext cx="2221356" cy="615553"/>
          </a:xfrm>
          <a:prstGeom prst="rect">
            <a:avLst/>
          </a:prstGeom>
          <a:noFill/>
          <a:ln w="28575" cap="sq">
            <a:noFill/>
            <a:miter lim="800000"/>
            <a:headEnd/>
            <a:tailEnd/>
          </a:ln>
          <a:effectLst/>
        </p:spPr>
        <p:txBody>
          <a:bodyPr wrap="none" anchor="ctr">
            <a:prstTxWarp prst="textNoShape">
              <a:avLst/>
            </a:prstTxWarp>
            <a:spAutoFit/>
          </a:bodyPr>
          <a:lstStyle/>
          <a:p>
            <a:r>
              <a:rPr lang="en-US" sz="2000" b="1" u="sng">
                <a:solidFill>
                  <a:srgbClr val="060275"/>
                </a:solidFill>
                <a:latin typeface="Comic Sans MS" charset="0"/>
              </a:rPr>
              <a:t>ARCHITECTURE</a:t>
            </a:r>
            <a:br>
              <a:rPr lang="en-US" sz="2000" b="1" u="sng">
                <a:solidFill>
                  <a:srgbClr val="060275"/>
                </a:solidFill>
                <a:latin typeface="Comic Sans MS" charset="0"/>
              </a:rPr>
            </a:br>
            <a:r>
              <a:rPr lang="en-US" sz="1400" b="1">
                <a:solidFill>
                  <a:srgbClr val="3D3D3D"/>
                </a:solidFill>
                <a:latin typeface="Comic Sans MS" charset="0"/>
              </a:rPr>
              <a:t>(Functional elements)</a:t>
            </a:r>
          </a:p>
        </p:txBody>
      </p:sp>
      <p:grpSp>
        <p:nvGrpSpPr>
          <p:cNvPr id="834" name="Group 831"/>
          <p:cNvGrpSpPr>
            <a:grpSpLocks/>
          </p:cNvGrpSpPr>
          <p:nvPr/>
        </p:nvGrpSpPr>
        <p:grpSpPr bwMode="auto">
          <a:xfrm>
            <a:off x="5237285" y="4535489"/>
            <a:ext cx="1441938" cy="155575"/>
            <a:chOff x="3574" y="2900"/>
            <a:chExt cx="984" cy="98"/>
          </a:xfrm>
        </p:grpSpPr>
        <p:sp>
          <p:nvSpPr>
            <p:cNvPr id="1388352" name="Rectangle 832"/>
            <p:cNvSpPr>
              <a:spLocks noChangeArrowheads="1"/>
            </p:cNvSpPr>
            <p:nvPr/>
          </p:nvSpPr>
          <p:spPr bwMode="auto">
            <a:xfrm>
              <a:off x="3574" y="2901"/>
              <a:ext cx="984" cy="97"/>
            </a:xfrm>
            <a:prstGeom prst="rect">
              <a:avLst/>
            </a:prstGeom>
            <a:gradFill rotWithShape="0">
              <a:gsLst>
                <a:gs pos="0">
                  <a:srgbClr val="99FFCC">
                    <a:gamma/>
                    <a:shade val="46275"/>
                    <a:invGamma/>
                  </a:srgbClr>
                </a:gs>
                <a:gs pos="50000">
                  <a:srgbClr val="99FFCC"/>
                </a:gs>
                <a:gs pos="100000">
                  <a:srgbClr val="99FFCC">
                    <a:gamma/>
                    <a:shade val="46275"/>
                    <a:invGamma/>
                  </a:srgb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388353" name="Rectangle 833"/>
            <p:cNvSpPr>
              <a:spLocks noChangeArrowheads="1"/>
            </p:cNvSpPr>
            <p:nvPr/>
          </p:nvSpPr>
          <p:spPr bwMode="auto">
            <a:xfrm>
              <a:off x="3998" y="2900"/>
              <a:ext cx="149"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SFI</a:t>
              </a:r>
              <a:endParaRPr kumimoji="0" lang="en-US" sz="1000">
                <a:latin typeface="Tahoma" charset="0"/>
              </a:endParaRPr>
            </a:p>
          </p:txBody>
        </p:sp>
      </p:grpSp>
      <p:grpSp>
        <p:nvGrpSpPr>
          <p:cNvPr id="835" name="Group 834"/>
          <p:cNvGrpSpPr>
            <a:grpSpLocks/>
          </p:cNvGrpSpPr>
          <p:nvPr/>
        </p:nvGrpSpPr>
        <p:grpSpPr bwMode="auto">
          <a:xfrm>
            <a:off x="5229958" y="3811592"/>
            <a:ext cx="838200" cy="519113"/>
            <a:chOff x="4017" y="2528"/>
            <a:chExt cx="572" cy="327"/>
          </a:xfrm>
        </p:grpSpPr>
        <p:sp>
          <p:nvSpPr>
            <p:cNvPr id="1388355" name="Oval 835"/>
            <p:cNvSpPr>
              <a:spLocks noChangeArrowheads="1"/>
            </p:cNvSpPr>
            <p:nvPr/>
          </p:nvSpPr>
          <p:spPr bwMode="auto">
            <a:xfrm>
              <a:off x="4017" y="2528"/>
              <a:ext cx="572" cy="327"/>
            </a:xfrm>
            <a:prstGeom prst="ellipse">
              <a:avLst/>
            </a:prstGeom>
            <a:gradFill rotWithShape="0">
              <a:gsLst>
                <a:gs pos="0">
                  <a:srgbClr val="F2F274">
                    <a:gamma/>
                    <a:shade val="46275"/>
                    <a:invGamma/>
                  </a:srgbClr>
                </a:gs>
                <a:gs pos="50000">
                  <a:srgbClr val="F2F274"/>
                </a:gs>
                <a:gs pos="100000">
                  <a:srgbClr val="F2F274">
                    <a:gamma/>
                    <a:shade val="46275"/>
                    <a:invGamma/>
                  </a:srgbClr>
                </a:gs>
              </a:gsLst>
              <a:lin ang="5400000" scaled="1"/>
            </a:gradFill>
            <a:ln w="9525">
              <a:solidFill>
                <a:schemeClr val="tx1"/>
              </a:solidFill>
              <a:round/>
              <a:headEnd/>
              <a:tailEnd/>
            </a:ln>
            <a:effectLst/>
          </p:spPr>
          <p:txBody>
            <a:bodyPr anchor="ctr">
              <a:prstTxWarp prst="textNoShape">
                <a:avLst/>
              </a:prstTxWarp>
              <a:spAutoFit/>
            </a:bodyPr>
            <a:lstStyle/>
            <a:p>
              <a:endParaRPr lang="it-IT"/>
            </a:p>
          </p:txBody>
        </p:sp>
        <p:sp>
          <p:nvSpPr>
            <p:cNvPr id="1388356" name="Text Box 836"/>
            <p:cNvSpPr txBox="1">
              <a:spLocks noChangeArrowheads="1"/>
            </p:cNvSpPr>
            <p:nvPr/>
          </p:nvSpPr>
          <p:spPr bwMode="auto">
            <a:xfrm>
              <a:off x="4131" y="2614"/>
              <a:ext cx="344" cy="156"/>
            </a:xfrm>
            <a:prstGeom prst="rect">
              <a:avLst/>
            </a:prstGeom>
            <a:noFill/>
            <a:ln w="9525">
              <a:noFill/>
              <a:miter lim="800000"/>
              <a:headEnd/>
              <a:tailEnd/>
            </a:ln>
            <a:effectLst/>
          </p:spPr>
          <p:txBody>
            <a:bodyPr>
              <a:prstTxWarp prst="textNoShape">
                <a:avLst/>
              </a:prstTxWarp>
              <a:spAutoFit/>
            </a:bodyPr>
            <a:lstStyle/>
            <a:p>
              <a:pPr eaLnBrk="1" hangingPunct="1"/>
              <a:r>
                <a:rPr kumimoji="0" lang="en-US" sz="1000" b="1">
                  <a:latin typeface="Tahoma" charset="0"/>
                </a:rPr>
                <a:t>EBN</a:t>
              </a:r>
            </a:p>
          </p:txBody>
        </p:sp>
      </p:grpSp>
      <p:cxnSp>
        <p:nvCxnSpPr>
          <p:cNvPr id="1388357" name="AutoShape 837"/>
          <p:cNvCxnSpPr>
            <a:cxnSpLocks noChangeShapeType="1"/>
            <a:stCxn id="1387526" idx="3"/>
            <a:endCxn id="1388356" idx="0"/>
          </p:cNvCxnSpPr>
          <p:nvPr/>
        </p:nvCxnSpPr>
        <p:spPr bwMode="auto">
          <a:xfrm flipH="1">
            <a:off x="5649058" y="3241675"/>
            <a:ext cx="1162050" cy="706438"/>
          </a:xfrm>
          <a:prstGeom prst="bentConnector4">
            <a:avLst>
              <a:gd name="adj1" fmla="val -18157"/>
              <a:gd name="adj2" fmla="val 75954"/>
            </a:avLst>
          </a:prstGeom>
          <a:noFill/>
          <a:ln w="28575" cap="sq">
            <a:solidFill>
              <a:schemeClr val="tx1"/>
            </a:solidFill>
            <a:miter lim="800000"/>
            <a:headEnd/>
            <a:tailEnd type="triangle" w="med" len="med"/>
          </a:ln>
          <a:effectLst/>
        </p:spPr>
      </p:cxnSp>
      <p:cxnSp>
        <p:nvCxnSpPr>
          <p:cNvPr id="1388358" name="AutoShape 838"/>
          <p:cNvCxnSpPr>
            <a:cxnSpLocks noChangeShapeType="1"/>
            <a:stCxn id="1388356" idx="2"/>
            <a:endCxn id="1388353" idx="0"/>
          </p:cNvCxnSpPr>
          <p:nvPr/>
        </p:nvCxnSpPr>
        <p:spPr bwMode="auto">
          <a:xfrm rot="16200000" flipH="1">
            <a:off x="5638400" y="4206421"/>
            <a:ext cx="339726" cy="318410"/>
          </a:xfrm>
          <a:prstGeom prst="bentConnector3">
            <a:avLst>
              <a:gd name="adj1" fmla="val 50000"/>
            </a:avLst>
          </a:prstGeom>
          <a:noFill/>
          <a:ln w="28575" cap="sq">
            <a:solidFill>
              <a:schemeClr val="tx1"/>
            </a:solidFill>
            <a:miter lim="800000"/>
            <a:headEnd/>
            <a:tailEnd type="triangle" w="med" len="med"/>
          </a:ln>
          <a:effectLst/>
        </p:spPr>
      </p:cxnSp>
      <p:cxnSp>
        <p:nvCxnSpPr>
          <p:cNvPr id="1388359" name="AutoShape 839"/>
          <p:cNvCxnSpPr>
            <a:cxnSpLocks noChangeShapeType="1"/>
            <a:stCxn id="1388508" idx="1"/>
            <a:endCxn id="1388355" idx="6"/>
          </p:cNvCxnSpPr>
          <p:nvPr/>
        </p:nvCxnSpPr>
        <p:spPr bwMode="auto">
          <a:xfrm rot="10800000" flipV="1">
            <a:off x="6068158" y="4067969"/>
            <a:ext cx="232996" cy="3176"/>
          </a:xfrm>
          <a:prstGeom prst="bentConnector3">
            <a:avLst>
              <a:gd name="adj1" fmla="val 50000"/>
            </a:avLst>
          </a:prstGeom>
          <a:noFill/>
          <a:ln w="3175" cap="sq">
            <a:solidFill>
              <a:srgbClr val="FF220A"/>
            </a:solidFill>
            <a:miter lim="800000"/>
            <a:headEnd type="triangle" w="med" len="med"/>
            <a:tailEnd type="triangle" w="med" len="med"/>
          </a:ln>
          <a:effectLst/>
        </p:spPr>
      </p:cxnSp>
      <p:sp>
        <p:nvSpPr>
          <p:cNvPr id="1388360" name="Text Box 840"/>
          <p:cNvSpPr txBox="1">
            <a:spLocks noChangeArrowheads="1"/>
          </p:cNvSpPr>
          <p:nvPr/>
        </p:nvSpPr>
        <p:spPr bwMode="auto">
          <a:xfrm>
            <a:off x="7315200" y="4195863"/>
            <a:ext cx="1339028" cy="307777"/>
          </a:xfrm>
          <a:prstGeom prst="rect">
            <a:avLst/>
          </a:prstGeom>
          <a:noFill/>
          <a:ln w="28575" cap="sq">
            <a:noFill/>
            <a:miter lim="800000"/>
            <a:headEnd/>
            <a:tailEnd/>
          </a:ln>
          <a:effectLst/>
        </p:spPr>
        <p:txBody>
          <a:bodyPr wrap="none" anchor="ctr">
            <a:prstTxWarp prst="textNoShape">
              <a:avLst/>
            </a:prstTxWarp>
            <a:spAutoFit/>
          </a:bodyPr>
          <a:lstStyle/>
          <a:p>
            <a:r>
              <a:rPr lang="en-US" sz="1400" b="1">
                <a:latin typeface="Comic Sans MS" charset="0"/>
              </a:rPr>
              <a:t>Event Builder</a:t>
            </a:r>
            <a:endParaRPr lang="en-US" sz="1200" b="1" u="sng">
              <a:solidFill>
                <a:srgbClr val="060275"/>
              </a:solidFill>
              <a:latin typeface="Comic Sans MS" charset="0"/>
            </a:endParaRPr>
          </a:p>
        </p:txBody>
      </p:sp>
      <p:grpSp>
        <p:nvGrpSpPr>
          <p:cNvPr id="836" name="Group 841"/>
          <p:cNvGrpSpPr>
            <a:grpSpLocks/>
          </p:cNvGrpSpPr>
          <p:nvPr/>
        </p:nvGrpSpPr>
        <p:grpSpPr bwMode="auto">
          <a:xfrm>
            <a:off x="5536223" y="4916493"/>
            <a:ext cx="838200" cy="519113"/>
            <a:chOff x="3778" y="3114"/>
            <a:chExt cx="572" cy="327"/>
          </a:xfrm>
        </p:grpSpPr>
        <p:sp>
          <p:nvSpPr>
            <p:cNvPr id="1388362" name="Oval 842"/>
            <p:cNvSpPr>
              <a:spLocks noChangeArrowheads="1"/>
            </p:cNvSpPr>
            <p:nvPr/>
          </p:nvSpPr>
          <p:spPr bwMode="auto">
            <a:xfrm>
              <a:off x="3778" y="3114"/>
              <a:ext cx="572" cy="327"/>
            </a:xfrm>
            <a:prstGeom prst="ellipse">
              <a:avLst/>
            </a:prstGeom>
            <a:gradFill rotWithShape="0">
              <a:gsLst>
                <a:gs pos="0">
                  <a:srgbClr val="F2F274">
                    <a:gamma/>
                    <a:shade val="46275"/>
                    <a:invGamma/>
                  </a:srgbClr>
                </a:gs>
                <a:gs pos="50000">
                  <a:srgbClr val="F2F274"/>
                </a:gs>
                <a:gs pos="100000">
                  <a:srgbClr val="F2F274">
                    <a:gamma/>
                    <a:shade val="46275"/>
                    <a:invGamma/>
                  </a:srgbClr>
                </a:gs>
              </a:gsLst>
              <a:lin ang="5400000" scaled="1"/>
            </a:gradFill>
            <a:ln w="9525">
              <a:solidFill>
                <a:schemeClr val="tx1"/>
              </a:solidFill>
              <a:round/>
              <a:headEnd/>
              <a:tailEnd/>
            </a:ln>
            <a:effectLst/>
          </p:spPr>
          <p:txBody>
            <a:bodyPr anchor="ctr">
              <a:prstTxWarp prst="textNoShape">
                <a:avLst/>
              </a:prstTxWarp>
              <a:spAutoFit/>
            </a:bodyPr>
            <a:lstStyle/>
            <a:p>
              <a:endParaRPr lang="it-IT"/>
            </a:p>
          </p:txBody>
        </p:sp>
        <p:sp>
          <p:nvSpPr>
            <p:cNvPr id="1388363" name="Text Box 843"/>
            <p:cNvSpPr txBox="1">
              <a:spLocks noChangeArrowheads="1"/>
            </p:cNvSpPr>
            <p:nvPr/>
          </p:nvSpPr>
          <p:spPr bwMode="auto">
            <a:xfrm>
              <a:off x="3892" y="3200"/>
              <a:ext cx="344" cy="156"/>
            </a:xfrm>
            <a:prstGeom prst="rect">
              <a:avLst/>
            </a:prstGeom>
            <a:noFill/>
            <a:ln w="9525">
              <a:noFill/>
              <a:miter lim="800000"/>
              <a:headEnd/>
              <a:tailEnd/>
            </a:ln>
            <a:effectLst/>
          </p:spPr>
          <p:txBody>
            <a:bodyPr>
              <a:prstTxWarp prst="textNoShape">
                <a:avLst/>
              </a:prstTxWarp>
              <a:spAutoFit/>
            </a:bodyPr>
            <a:lstStyle/>
            <a:p>
              <a:pPr eaLnBrk="1" hangingPunct="1"/>
              <a:r>
                <a:rPr kumimoji="0" lang="en-US" sz="1000" b="1">
                  <a:latin typeface="Tahoma" charset="0"/>
                </a:rPr>
                <a:t>EFN</a:t>
              </a:r>
            </a:p>
          </p:txBody>
        </p:sp>
      </p:grpSp>
      <p:cxnSp>
        <p:nvCxnSpPr>
          <p:cNvPr id="1388364" name="AutoShape 844"/>
          <p:cNvCxnSpPr>
            <a:cxnSpLocks noChangeShapeType="1"/>
            <a:stCxn id="1388353" idx="2"/>
            <a:endCxn id="1388363" idx="0"/>
          </p:cNvCxnSpPr>
          <p:nvPr/>
        </p:nvCxnSpPr>
        <p:spPr bwMode="auto">
          <a:xfrm rot="5400000">
            <a:off x="5779578" y="4865123"/>
            <a:ext cx="363636" cy="12145"/>
          </a:xfrm>
          <a:prstGeom prst="bentConnector3">
            <a:avLst>
              <a:gd name="adj1" fmla="val 50000"/>
            </a:avLst>
          </a:prstGeom>
          <a:noFill/>
          <a:ln w="28575" cap="sq">
            <a:solidFill>
              <a:schemeClr val="tx1"/>
            </a:solidFill>
            <a:miter lim="800000"/>
            <a:headEnd/>
            <a:tailEnd type="triangle" w="med" len="med"/>
          </a:ln>
          <a:effectLst/>
        </p:spPr>
      </p:cxnSp>
      <p:grpSp>
        <p:nvGrpSpPr>
          <p:cNvPr id="837" name="Group 987"/>
          <p:cNvGrpSpPr>
            <a:grpSpLocks/>
          </p:cNvGrpSpPr>
          <p:nvPr/>
        </p:nvGrpSpPr>
        <p:grpSpPr bwMode="auto">
          <a:xfrm>
            <a:off x="6301154" y="3941763"/>
            <a:ext cx="423497" cy="252412"/>
            <a:chOff x="825" y="1237"/>
            <a:chExt cx="289" cy="159"/>
          </a:xfrm>
        </p:grpSpPr>
        <p:sp>
          <p:nvSpPr>
            <p:cNvPr id="1388508" name="Rectangle 988"/>
            <p:cNvSpPr>
              <a:spLocks noChangeArrowheads="1"/>
            </p:cNvSpPr>
            <p:nvPr/>
          </p:nvSpPr>
          <p:spPr bwMode="auto">
            <a:xfrm>
              <a:off x="825" y="1237"/>
              <a:ext cx="289" cy="15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388509" name="Rectangle 989"/>
            <p:cNvSpPr>
              <a:spLocks noChangeArrowheads="1"/>
            </p:cNvSpPr>
            <p:nvPr/>
          </p:nvSpPr>
          <p:spPr bwMode="auto">
            <a:xfrm>
              <a:off x="878" y="1268"/>
              <a:ext cx="195"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DFM</a:t>
              </a:r>
              <a:endParaRPr kumimoji="0" lang="en-US" sz="1000">
                <a:latin typeface="Tahoma" charset="0"/>
              </a:endParaRPr>
            </a:p>
          </p:txBody>
        </p:sp>
      </p:grpSp>
      <p:grpSp>
        <p:nvGrpSpPr>
          <p:cNvPr id="838" name="Group 990"/>
          <p:cNvGrpSpPr>
            <a:grpSpLocks/>
          </p:cNvGrpSpPr>
          <p:nvPr/>
        </p:nvGrpSpPr>
        <p:grpSpPr bwMode="auto">
          <a:xfrm>
            <a:off x="3157905" y="3071813"/>
            <a:ext cx="423496" cy="252412"/>
            <a:chOff x="825" y="1237"/>
            <a:chExt cx="289" cy="159"/>
          </a:xfrm>
        </p:grpSpPr>
        <p:sp>
          <p:nvSpPr>
            <p:cNvPr id="1388511" name="Rectangle 991"/>
            <p:cNvSpPr>
              <a:spLocks noChangeArrowheads="1"/>
            </p:cNvSpPr>
            <p:nvPr/>
          </p:nvSpPr>
          <p:spPr bwMode="auto">
            <a:xfrm>
              <a:off x="825" y="1237"/>
              <a:ext cx="289" cy="15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388512" name="Rectangle 992"/>
            <p:cNvSpPr>
              <a:spLocks noChangeArrowheads="1"/>
            </p:cNvSpPr>
            <p:nvPr/>
          </p:nvSpPr>
          <p:spPr bwMode="auto">
            <a:xfrm>
              <a:off x="866" y="1268"/>
              <a:ext cx="220"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L2SV</a:t>
              </a:r>
              <a:endParaRPr kumimoji="0" lang="en-US" sz="1000">
                <a:latin typeface="Tahoma" charset="0"/>
              </a:endParaRPr>
            </a:p>
          </p:txBody>
        </p:sp>
      </p:grpSp>
      <p:grpSp>
        <p:nvGrpSpPr>
          <p:cNvPr id="839" name="Group 993"/>
          <p:cNvGrpSpPr>
            <a:grpSpLocks/>
          </p:cNvGrpSpPr>
          <p:nvPr/>
        </p:nvGrpSpPr>
        <p:grpSpPr bwMode="auto">
          <a:xfrm>
            <a:off x="2192215" y="3071813"/>
            <a:ext cx="423497" cy="252412"/>
            <a:chOff x="825" y="1237"/>
            <a:chExt cx="289" cy="159"/>
          </a:xfrm>
        </p:grpSpPr>
        <p:sp>
          <p:nvSpPr>
            <p:cNvPr id="1388514" name="Rectangle 994"/>
            <p:cNvSpPr>
              <a:spLocks noChangeArrowheads="1"/>
            </p:cNvSpPr>
            <p:nvPr/>
          </p:nvSpPr>
          <p:spPr bwMode="auto">
            <a:xfrm>
              <a:off x="825" y="1237"/>
              <a:ext cx="289" cy="15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7938">
              <a:solidFill>
                <a:srgbClr val="000000"/>
              </a:solidFill>
              <a:miter lim="800000"/>
              <a:headEnd/>
              <a:tailEnd/>
            </a:ln>
          </p:spPr>
          <p:txBody>
            <a:bodyPr>
              <a:prstTxWarp prst="textNoShape">
                <a:avLst/>
              </a:prstTxWarp>
            </a:bodyPr>
            <a:lstStyle/>
            <a:p>
              <a:endParaRPr lang="it-IT"/>
            </a:p>
          </p:txBody>
        </p:sp>
        <p:sp>
          <p:nvSpPr>
            <p:cNvPr id="1388515" name="Rectangle 995"/>
            <p:cNvSpPr>
              <a:spLocks noChangeArrowheads="1"/>
            </p:cNvSpPr>
            <p:nvPr/>
          </p:nvSpPr>
          <p:spPr bwMode="auto">
            <a:xfrm>
              <a:off x="862" y="1268"/>
              <a:ext cx="233" cy="97"/>
            </a:xfrm>
            <a:prstGeom prst="rect">
              <a:avLst/>
            </a:prstGeom>
            <a:noFill/>
            <a:ln w="9525">
              <a:noFill/>
              <a:miter lim="800000"/>
              <a:headEnd/>
              <a:tailEnd/>
            </a:ln>
          </p:spPr>
          <p:txBody>
            <a:bodyPr wrap="none" lIns="0" tIns="0" rIns="0" bIns="0">
              <a:prstTxWarp prst="textNoShape">
                <a:avLst/>
              </a:prstTxWarp>
              <a:spAutoFit/>
            </a:bodyPr>
            <a:lstStyle/>
            <a:p>
              <a:pPr eaLnBrk="1" hangingPunct="1"/>
              <a:r>
                <a:rPr kumimoji="0" lang="en-US" sz="1000" b="1">
                  <a:solidFill>
                    <a:srgbClr val="000000"/>
                  </a:solidFill>
                  <a:latin typeface="Tahoma" charset="0"/>
                </a:rPr>
                <a:t>ROIB</a:t>
              </a:r>
              <a:endParaRPr kumimoji="0" lang="en-US" sz="1000">
                <a:latin typeface="Tahoma" charset="0"/>
              </a:endParaRPr>
            </a:p>
          </p:txBody>
        </p:sp>
      </p:grpSp>
      <p:cxnSp>
        <p:nvCxnSpPr>
          <p:cNvPr id="1388516" name="AutoShape 996"/>
          <p:cNvCxnSpPr>
            <a:cxnSpLocks noChangeShapeType="1"/>
            <a:stCxn id="1388514" idx="3"/>
            <a:endCxn id="1388511" idx="1"/>
          </p:cNvCxnSpPr>
          <p:nvPr/>
        </p:nvCxnSpPr>
        <p:spPr bwMode="auto">
          <a:xfrm>
            <a:off x="2615713" y="3198813"/>
            <a:ext cx="542192" cy="0"/>
          </a:xfrm>
          <a:prstGeom prst="straightConnector1">
            <a:avLst/>
          </a:prstGeom>
          <a:noFill/>
          <a:ln w="3175" cap="sq">
            <a:solidFill>
              <a:srgbClr val="FF220A"/>
            </a:solidFill>
            <a:round/>
            <a:headEnd/>
            <a:tailEnd type="triangle" w="med" len="med"/>
          </a:ln>
          <a:effectLst/>
        </p:spPr>
      </p:cxnSp>
      <p:cxnSp>
        <p:nvCxnSpPr>
          <p:cNvPr id="1388517" name="AutoShape 997"/>
          <p:cNvCxnSpPr>
            <a:cxnSpLocks noChangeShapeType="1"/>
            <a:stCxn id="1388511" idx="2"/>
            <a:endCxn id="1387581" idx="0"/>
          </p:cNvCxnSpPr>
          <p:nvPr/>
        </p:nvCxnSpPr>
        <p:spPr bwMode="auto">
          <a:xfrm rot="5400000">
            <a:off x="3254497" y="3440113"/>
            <a:ext cx="231775" cy="0"/>
          </a:xfrm>
          <a:prstGeom prst="straightConnector1">
            <a:avLst/>
          </a:prstGeom>
          <a:noFill/>
          <a:ln w="3175" cap="sq">
            <a:solidFill>
              <a:srgbClr val="FF220A"/>
            </a:solidFill>
            <a:round/>
            <a:headEnd/>
            <a:tailEnd type="triangle" w="med" len="med"/>
          </a:ln>
          <a:effectLst/>
        </p:spPr>
      </p:cxnSp>
      <p:cxnSp>
        <p:nvCxnSpPr>
          <p:cNvPr id="1388518" name="AutoShape 998"/>
          <p:cNvCxnSpPr>
            <a:cxnSpLocks noChangeShapeType="1"/>
            <a:stCxn id="1387577" idx="3"/>
            <a:endCxn id="1387580" idx="2"/>
          </p:cNvCxnSpPr>
          <p:nvPr/>
        </p:nvCxnSpPr>
        <p:spPr bwMode="auto">
          <a:xfrm flipV="1">
            <a:off x="2639158" y="3678239"/>
            <a:ext cx="345831" cy="794"/>
          </a:xfrm>
          <a:prstGeom prst="bentConnector3">
            <a:avLst>
              <a:gd name="adj1" fmla="val 50000"/>
            </a:avLst>
          </a:prstGeom>
          <a:noFill/>
          <a:ln w="28575" cap="sq">
            <a:solidFill>
              <a:srgbClr val="FF220A"/>
            </a:solidFill>
            <a:miter lim="800000"/>
            <a:headEnd type="triangle" w="med" len="med"/>
            <a:tailEnd type="triangle" w="med" len="med"/>
          </a:ln>
          <a:effectLst/>
        </p:spPr>
      </p:cxnSp>
      <p:sp>
        <p:nvSpPr>
          <p:cNvPr id="1388519" name="Text Box 999"/>
          <p:cNvSpPr txBox="1">
            <a:spLocks noChangeArrowheads="1"/>
          </p:cNvSpPr>
          <p:nvPr/>
        </p:nvSpPr>
        <p:spPr bwMode="auto">
          <a:xfrm>
            <a:off x="666751" y="5175350"/>
            <a:ext cx="1220594" cy="307777"/>
          </a:xfrm>
          <a:prstGeom prst="rect">
            <a:avLst/>
          </a:prstGeom>
          <a:noFill/>
          <a:ln w="28575" cap="sq">
            <a:noFill/>
            <a:miter lim="800000"/>
            <a:headEnd/>
            <a:tailEnd/>
          </a:ln>
          <a:effectLst/>
        </p:spPr>
        <p:txBody>
          <a:bodyPr wrap="none" anchor="ctr">
            <a:prstTxWarp prst="textNoShape">
              <a:avLst/>
            </a:prstTxWarp>
            <a:spAutoFit/>
          </a:bodyPr>
          <a:lstStyle/>
          <a:p>
            <a:r>
              <a:rPr lang="en-US" sz="1400" b="1">
                <a:latin typeface="Comic Sans MS" charset="0"/>
              </a:rPr>
              <a:t>Event Filter</a:t>
            </a:r>
            <a:endParaRPr lang="en-US" sz="1200" b="1" u="sng">
              <a:solidFill>
                <a:srgbClr val="060275"/>
              </a:solidFill>
              <a:latin typeface="Comic Sans MS" charset="0"/>
            </a:endParaRPr>
          </a:p>
        </p:txBody>
      </p:sp>
      <p:sp>
        <p:nvSpPr>
          <p:cNvPr id="1388520" name="Text Box 1000"/>
          <p:cNvSpPr txBox="1">
            <a:spLocks noChangeArrowheads="1"/>
          </p:cNvSpPr>
          <p:nvPr/>
        </p:nvSpPr>
        <p:spPr bwMode="auto">
          <a:xfrm>
            <a:off x="1024305" y="2827438"/>
            <a:ext cx="808222" cy="307777"/>
          </a:xfrm>
          <a:prstGeom prst="rect">
            <a:avLst/>
          </a:prstGeom>
          <a:noFill/>
          <a:ln w="28575" cap="sq">
            <a:noFill/>
            <a:miter lim="800000"/>
            <a:headEnd/>
            <a:tailEnd/>
          </a:ln>
          <a:effectLst/>
        </p:spPr>
        <p:txBody>
          <a:bodyPr wrap="none" anchor="ctr">
            <a:prstTxWarp prst="textNoShape">
              <a:avLst/>
            </a:prstTxWarp>
            <a:spAutoFit/>
          </a:bodyPr>
          <a:lstStyle/>
          <a:p>
            <a:r>
              <a:rPr lang="en-US" sz="1400" b="1">
                <a:latin typeface="Comic Sans MS" charset="0"/>
              </a:rPr>
              <a:t>Level 2</a:t>
            </a:r>
            <a:endParaRPr lang="en-US" sz="1200" b="1" u="sng">
              <a:solidFill>
                <a:srgbClr val="060275"/>
              </a:solidFill>
              <a:latin typeface="Comic Sans MS" charset="0"/>
            </a:endParaRPr>
          </a:p>
        </p:txBody>
      </p:sp>
    </p:spTree>
  </p:cSld>
  <p:clrMapOvr>
    <a:masterClrMapping/>
  </p:clrMapOvr>
  <p:transition advTm="61536"/>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521" name="Rectangle 33"/>
          <p:cNvSpPr>
            <a:spLocks noChangeArrowheads="1"/>
          </p:cNvSpPr>
          <p:nvPr/>
        </p:nvSpPr>
        <p:spPr bwMode="auto">
          <a:xfrm>
            <a:off x="201613" y="784225"/>
            <a:ext cx="8128000" cy="5659438"/>
          </a:xfrm>
          <a:prstGeom prst="rect">
            <a:avLst/>
          </a:prstGeom>
          <a:solidFill>
            <a:schemeClr val="bg1"/>
          </a:solidFill>
          <a:ln w="15875">
            <a:solidFill>
              <a:schemeClr val="bg1"/>
            </a:solidFill>
            <a:miter lim="800000"/>
            <a:headEnd/>
            <a:tailEnd/>
          </a:ln>
          <a:effectLst/>
        </p:spPr>
        <p:txBody>
          <a:bodyPr lIns="90000" tIns="46800" rIns="90000" bIns="46800" anchor="ctr">
            <a:prstTxWarp prst="textNoShape">
              <a:avLst/>
            </a:prstTxWarp>
            <a:spAutoFit/>
          </a:bodyPr>
          <a:lstStyle/>
          <a:p>
            <a:endParaRPr lang="it-IT"/>
          </a:p>
        </p:txBody>
      </p:sp>
      <p:sp>
        <p:nvSpPr>
          <p:cNvPr id="63490" name="Line 2"/>
          <p:cNvSpPr>
            <a:spLocks noChangeShapeType="1"/>
          </p:cNvSpPr>
          <p:nvPr/>
        </p:nvSpPr>
        <p:spPr bwMode="auto">
          <a:xfrm>
            <a:off x="304800" y="6324600"/>
            <a:ext cx="8153400" cy="0"/>
          </a:xfrm>
          <a:prstGeom prst="line">
            <a:avLst/>
          </a:prstGeom>
          <a:noFill/>
          <a:ln w="9525">
            <a:solidFill>
              <a:schemeClr val="tx1"/>
            </a:solidFill>
            <a:round/>
            <a:headEnd/>
            <a:tailEnd/>
          </a:ln>
          <a:effectLst/>
        </p:spPr>
        <p:txBody>
          <a:bodyPr>
            <a:prstTxWarp prst="textNoShape">
              <a:avLst/>
            </a:prstTxWarp>
          </a:bodyPr>
          <a:lstStyle/>
          <a:p>
            <a:endParaRPr lang="it-IT"/>
          </a:p>
        </p:txBody>
      </p:sp>
      <p:sp>
        <p:nvSpPr>
          <p:cNvPr id="63491" name="Rectangle 3"/>
          <p:cNvSpPr>
            <a:spLocks noChangeArrowheads="1"/>
          </p:cNvSpPr>
          <p:nvPr/>
        </p:nvSpPr>
        <p:spPr bwMode="auto">
          <a:xfrm>
            <a:off x="304800" y="5410200"/>
            <a:ext cx="1752600" cy="838200"/>
          </a:xfrm>
          <a:prstGeom prst="rect">
            <a:avLst/>
          </a:prstGeom>
          <a:solidFill>
            <a:srgbClr val="C0C0C0">
              <a:alpha val="50000"/>
            </a:srgbClr>
          </a:solidFill>
          <a:ln w="9525">
            <a:solidFill>
              <a:schemeClr val="tx1"/>
            </a:solidFill>
            <a:miter lim="800000"/>
            <a:headEnd/>
            <a:tailEnd/>
          </a:ln>
          <a:effectLst/>
        </p:spPr>
        <p:txBody>
          <a:bodyPr wrap="none" anchor="ctr">
            <a:prstTxWarp prst="textNoShape">
              <a:avLst/>
            </a:prstTxWarp>
          </a:bodyPr>
          <a:lstStyle/>
          <a:p>
            <a:endParaRPr lang="it-IT"/>
          </a:p>
        </p:txBody>
      </p:sp>
      <p:sp>
        <p:nvSpPr>
          <p:cNvPr id="63492" name="Rectangle 4"/>
          <p:cNvSpPr>
            <a:spLocks noChangeArrowheads="1"/>
          </p:cNvSpPr>
          <p:nvPr/>
        </p:nvSpPr>
        <p:spPr bwMode="auto">
          <a:xfrm>
            <a:off x="457200" y="4495800"/>
            <a:ext cx="1143000" cy="838200"/>
          </a:xfrm>
          <a:prstGeom prst="rect">
            <a:avLst/>
          </a:prstGeom>
          <a:solidFill>
            <a:srgbClr val="969696">
              <a:alpha val="50000"/>
            </a:srgbClr>
          </a:solidFill>
          <a:ln w="9525">
            <a:solidFill>
              <a:schemeClr val="tx1"/>
            </a:solidFill>
            <a:miter lim="800000"/>
            <a:headEnd/>
            <a:tailEnd/>
          </a:ln>
          <a:effectLst/>
        </p:spPr>
        <p:txBody>
          <a:bodyPr wrap="none" anchor="ctr">
            <a:prstTxWarp prst="textNoShape">
              <a:avLst/>
            </a:prstTxWarp>
          </a:bodyPr>
          <a:lstStyle/>
          <a:p>
            <a:endParaRPr lang="it-IT"/>
          </a:p>
        </p:txBody>
      </p:sp>
      <p:sp>
        <p:nvSpPr>
          <p:cNvPr id="63493" name="Rectangle 5"/>
          <p:cNvSpPr>
            <a:spLocks noChangeArrowheads="1"/>
          </p:cNvSpPr>
          <p:nvPr/>
        </p:nvSpPr>
        <p:spPr bwMode="auto">
          <a:xfrm>
            <a:off x="1828800" y="4495800"/>
            <a:ext cx="1219200" cy="838200"/>
          </a:xfrm>
          <a:prstGeom prst="rect">
            <a:avLst/>
          </a:prstGeom>
          <a:solidFill>
            <a:srgbClr val="C0C0C0">
              <a:alpha val="50000"/>
            </a:srgbClr>
          </a:solidFill>
          <a:ln w="9525">
            <a:solidFill>
              <a:schemeClr val="tx1"/>
            </a:solidFill>
            <a:miter lim="800000"/>
            <a:headEnd/>
            <a:tailEnd/>
          </a:ln>
          <a:effectLst/>
        </p:spPr>
        <p:txBody>
          <a:bodyPr wrap="none" anchor="ctr">
            <a:prstTxWarp prst="textNoShape">
              <a:avLst/>
            </a:prstTxWarp>
          </a:bodyPr>
          <a:lstStyle/>
          <a:p>
            <a:endParaRPr lang="it-IT"/>
          </a:p>
        </p:txBody>
      </p:sp>
      <p:sp>
        <p:nvSpPr>
          <p:cNvPr id="63494" name="Rectangle 6"/>
          <p:cNvSpPr>
            <a:spLocks noChangeArrowheads="1"/>
          </p:cNvSpPr>
          <p:nvPr/>
        </p:nvSpPr>
        <p:spPr bwMode="auto">
          <a:xfrm>
            <a:off x="2286000" y="5410200"/>
            <a:ext cx="1524000" cy="838200"/>
          </a:xfrm>
          <a:prstGeom prst="rect">
            <a:avLst/>
          </a:prstGeom>
          <a:solidFill>
            <a:srgbClr val="C0C0C0">
              <a:alpha val="50000"/>
            </a:srgbClr>
          </a:solidFill>
          <a:ln w="9525">
            <a:solidFill>
              <a:schemeClr val="tx1"/>
            </a:solidFill>
            <a:miter lim="800000"/>
            <a:headEnd/>
            <a:tailEnd/>
          </a:ln>
          <a:effectLst/>
        </p:spPr>
        <p:txBody>
          <a:bodyPr wrap="none" anchor="ctr">
            <a:prstTxWarp prst="textNoShape">
              <a:avLst/>
            </a:prstTxWarp>
          </a:bodyPr>
          <a:lstStyle/>
          <a:p>
            <a:endParaRPr lang="it-IT"/>
          </a:p>
        </p:txBody>
      </p:sp>
      <p:sp>
        <p:nvSpPr>
          <p:cNvPr id="63495" name="Rectangle 7"/>
          <p:cNvSpPr>
            <a:spLocks noChangeArrowheads="1"/>
          </p:cNvSpPr>
          <p:nvPr/>
        </p:nvSpPr>
        <p:spPr bwMode="auto">
          <a:xfrm>
            <a:off x="3962400" y="4114800"/>
            <a:ext cx="2438400" cy="2133600"/>
          </a:xfrm>
          <a:prstGeom prst="rect">
            <a:avLst/>
          </a:prstGeom>
          <a:solidFill>
            <a:srgbClr val="C0C0C0">
              <a:alpha val="50000"/>
            </a:srgbClr>
          </a:solidFill>
          <a:ln w="9525">
            <a:solidFill>
              <a:srgbClr val="808080"/>
            </a:solidFill>
            <a:miter lim="800000"/>
            <a:headEnd/>
            <a:tailEnd/>
          </a:ln>
          <a:effectLst/>
        </p:spPr>
        <p:txBody>
          <a:bodyPr wrap="none" anchor="ctr">
            <a:prstTxWarp prst="textNoShape">
              <a:avLst/>
            </a:prstTxWarp>
          </a:bodyPr>
          <a:lstStyle/>
          <a:p>
            <a:endParaRPr lang="it-IT"/>
          </a:p>
        </p:txBody>
      </p:sp>
      <p:sp>
        <p:nvSpPr>
          <p:cNvPr id="63496" name="Rectangle 8"/>
          <p:cNvSpPr>
            <a:spLocks noChangeArrowheads="1"/>
          </p:cNvSpPr>
          <p:nvPr/>
        </p:nvSpPr>
        <p:spPr bwMode="auto">
          <a:xfrm>
            <a:off x="533400" y="3886200"/>
            <a:ext cx="3352800" cy="152400"/>
          </a:xfrm>
          <a:prstGeom prst="rect">
            <a:avLst/>
          </a:prstGeom>
          <a:solidFill>
            <a:srgbClr val="FFCC00">
              <a:alpha val="50000"/>
            </a:srgbClr>
          </a:solidFill>
          <a:ln w="9525">
            <a:solidFill>
              <a:srgbClr val="FF6600"/>
            </a:solidFill>
            <a:miter lim="800000"/>
            <a:headEnd/>
            <a:tailEnd/>
          </a:ln>
          <a:effectLst/>
        </p:spPr>
        <p:txBody>
          <a:bodyPr wrap="none" anchor="ctr">
            <a:prstTxWarp prst="textNoShape">
              <a:avLst/>
            </a:prstTxWarp>
          </a:bodyPr>
          <a:lstStyle/>
          <a:p>
            <a:endParaRPr lang="it-IT"/>
          </a:p>
        </p:txBody>
      </p:sp>
      <p:sp>
        <p:nvSpPr>
          <p:cNvPr id="63497" name="Rectangle 9"/>
          <p:cNvSpPr>
            <a:spLocks noChangeArrowheads="1"/>
          </p:cNvSpPr>
          <p:nvPr/>
        </p:nvSpPr>
        <p:spPr bwMode="auto">
          <a:xfrm>
            <a:off x="533400" y="2667000"/>
            <a:ext cx="5334000" cy="228600"/>
          </a:xfrm>
          <a:prstGeom prst="rect">
            <a:avLst/>
          </a:prstGeom>
          <a:solidFill>
            <a:srgbClr val="FFCC00">
              <a:alpha val="50000"/>
            </a:srgbClr>
          </a:solidFill>
          <a:ln w="9525">
            <a:solidFill>
              <a:srgbClr val="FF6600"/>
            </a:solidFill>
            <a:miter lim="800000"/>
            <a:headEnd/>
            <a:tailEnd/>
          </a:ln>
          <a:effectLst/>
        </p:spPr>
        <p:txBody>
          <a:bodyPr wrap="none" anchor="ctr">
            <a:prstTxWarp prst="textNoShape">
              <a:avLst/>
            </a:prstTxWarp>
          </a:bodyPr>
          <a:lstStyle/>
          <a:p>
            <a:endParaRPr lang="it-IT"/>
          </a:p>
        </p:txBody>
      </p:sp>
      <p:sp>
        <p:nvSpPr>
          <p:cNvPr id="63498" name="Rectangle 10"/>
          <p:cNvSpPr>
            <a:spLocks noChangeArrowheads="1"/>
          </p:cNvSpPr>
          <p:nvPr/>
        </p:nvSpPr>
        <p:spPr bwMode="auto">
          <a:xfrm>
            <a:off x="533400" y="990600"/>
            <a:ext cx="6477000" cy="228600"/>
          </a:xfrm>
          <a:prstGeom prst="rect">
            <a:avLst/>
          </a:prstGeom>
          <a:solidFill>
            <a:srgbClr val="FFCC00">
              <a:alpha val="50000"/>
            </a:srgbClr>
          </a:solidFill>
          <a:ln w="9525">
            <a:solidFill>
              <a:srgbClr val="FF9900"/>
            </a:solidFill>
            <a:miter lim="800000"/>
            <a:headEnd/>
            <a:tailEnd/>
          </a:ln>
          <a:effectLst/>
        </p:spPr>
        <p:txBody>
          <a:bodyPr wrap="none" anchor="ctr">
            <a:prstTxWarp prst="textNoShape">
              <a:avLst/>
            </a:prstTxWarp>
          </a:bodyPr>
          <a:lstStyle/>
          <a:p>
            <a:endParaRPr lang="it-IT"/>
          </a:p>
        </p:txBody>
      </p:sp>
      <p:sp>
        <p:nvSpPr>
          <p:cNvPr id="63499" name="Rectangle 11"/>
          <p:cNvSpPr>
            <a:spLocks noChangeArrowheads="1"/>
          </p:cNvSpPr>
          <p:nvPr/>
        </p:nvSpPr>
        <p:spPr bwMode="auto">
          <a:xfrm>
            <a:off x="533400" y="2438400"/>
            <a:ext cx="5334000" cy="152400"/>
          </a:xfrm>
          <a:prstGeom prst="rect">
            <a:avLst/>
          </a:prstGeom>
          <a:solidFill>
            <a:srgbClr val="FFFF00">
              <a:alpha val="50000"/>
            </a:srgbClr>
          </a:solidFill>
          <a:ln w="9525">
            <a:solidFill>
              <a:srgbClr val="FF0000"/>
            </a:solidFill>
            <a:miter lim="800000"/>
            <a:headEnd/>
            <a:tailEnd/>
          </a:ln>
          <a:effectLst/>
        </p:spPr>
        <p:txBody>
          <a:bodyPr wrap="none" anchor="ctr">
            <a:prstTxWarp prst="textNoShape">
              <a:avLst/>
            </a:prstTxWarp>
          </a:bodyPr>
          <a:lstStyle/>
          <a:p>
            <a:endParaRPr lang="it-IT"/>
          </a:p>
        </p:txBody>
      </p:sp>
      <p:sp>
        <p:nvSpPr>
          <p:cNvPr id="63500" name="Rectangle 12"/>
          <p:cNvSpPr>
            <a:spLocks noChangeArrowheads="1"/>
          </p:cNvSpPr>
          <p:nvPr/>
        </p:nvSpPr>
        <p:spPr bwMode="auto">
          <a:xfrm>
            <a:off x="533400" y="2971800"/>
            <a:ext cx="5334000" cy="152400"/>
          </a:xfrm>
          <a:prstGeom prst="rect">
            <a:avLst/>
          </a:prstGeom>
          <a:solidFill>
            <a:srgbClr val="FFFF00">
              <a:alpha val="50000"/>
            </a:srgbClr>
          </a:solidFill>
          <a:ln w="9525">
            <a:solidFill>
              <a:srgbClr val="FF9900"/>
            </a:solidFill>
            <a:miter lim="800000"/>
            <a:headEnd/>
            <a:tailEnd/>
          </a:ln>
          <a:effectLst/>
        </p:spPr>
        <p:txBody>
          <a:bodyPr wrap="none" anchor="ctr">
            <a:prstTxWarp prst="textNoShape">
              <a:avLst/>
            </a:prstTxWarp>
          </a:bodyPr>
          <a:lstStyle/>
          <a:p>
            <a:endParaRPr lang="it-IT"/>
          </a:p>
        </p:txBody>
      </p:sp>
      <p:sp>
        <p:nvSpPr>
          <p:cNvPr id="63501" name="Text Box 13"/>
          <p:cNvSpPr txBox="1">
            <a:spLocks noChangeArrowheads="1"/>
          </p:cNvSpPr>
          <p:nvPr/>
        </p:nvSpPr>
        <p:spPr bwMode="auto">
          <a:xfrm>
            <a:off x="304800" y="3124200"/>
            <a:ext cx="838200" cy="336550"/>
          </a:xfrm>
          <a:prstGeom prst="rect">
            <a:avLst/>
          </a:prstGeom>
          <a:noFill/>
          <a:ln w="9525">
            <a:noFill/>
            <a:miter lim="800000"/>
            <a:headEnd/>
            <a:tailEnd/>
          </a:ln>
          <a:effectLst/>
        </p:spPr>
        <p:txBody>
          <a:bodyPr>
            <a:prstTxWarp prst="textNoShape">
              <a:avLst/>
            </a:prstTxWarp>
            <a:spAutoFit/>
          </a:bodyPr>
          <a:lstStyle/>
          <a:p>
            <a:pPr algn="l">
              <a:buFontTx/>
              <a:buNone/>
            </a:pPr>
            <a:r>
              <a:rPr lang="it-IT" sz="1600" b="1">
                <a:solidFill>
                  <a:schemeClr val="accent2"/>
                </a:solidFill>
                <a:latin typeface="Times New Roman" charset="0"/>
              </a:rPr>
              <a:t>RPC 1</a:t>
            </a:r>
            <a:endParaRPr lang="en-US" sz="1600" b="1">
              <a:solidFill>
                <a:schemeClr val="accent2"/>
              </a:solidFill>
              <a:latin typeface="Times New Roman" charset="0"/>
            </a:endParaRPr>
          </a:p>
        </p:txBody>
      </p:sp>
      <p:sp>
        <p:nvSpPr>
          <p:cNvPr id="63502" name="Text Box 14"/>
          <p:cNvSpPr txBox="1">
            <a:spLocks noChangeArrowheads="1"/>
          </p:cNvSpPr>
          <p:nvPr/>
        </p:nvSpPr>
        <p:spPr bwMode="auto">
          <a:xfrm>
            <a:off x="228600" y="2101850"/>
            <a:ext cx="838200" cy="336550"/>
          </a:xfrm>
          <a:prstGeom prst="rect">
            <a:avLst/>
          </a:prstGeom>
          <a:noFill/>
          <a:ln w="9525">
            <a:noFill/>
            <a:miter lim="800000"/>
            <a:headEnd/>
            <a:tailEnd/>
          </a:ln>
          <a:effectLst/>
        </p:spPr>
        <p:txBody>
          <a:bodyPr>
            <a:prstTxWarp prst="textNoShape">
              <a:avLst/>
            </a:prstTxWarp>
            <a:spAutoFit/>
          </a:bodyPr>
          <a:lstStyle/>
          <a:p>
            <a:pPr algn="l">
              <a:buFontTx/>
              <a:buNone/>
            </a:pPr>
            <a:r>
              <a:rPr lang="it-IT" sz="1600" b="1">
                <a:solidFill>
                  <a:schemeClr val="accent2"/>
                </a:solidFill>
                <a:latin typeface="Times New Roman" charset="0"/>
              </a:rPr>
              <a:t>RPC 2</a:t>
            </a:r>
            <a:endParaRPr lang="en-US" sz="1600" b="1">
              <a:solidFill>
                <a:schemeClr val="accent2"/>
              </a:solidFill>
              <a:latin typeface="Times New Roman" charset="0"/>
            </a:endParaRPr>
          </a:p>
        </p:txBody>
      </p:sp>
      <p:sp>
        <p:nvSpPr>
          <p:cNvPr id="63503" name="Text Box 15"/>
          <p:cNvSpPr txBox="1">
            <a:spLocks noChangeArrowheads="1"/>
          </p:cNvSpPr>
          <p:nvPr/>
        </p:nvSpPr>
        <p:spPr bwMode="auto">
          <a:xfrm>
            <a:off x="7162800" y="1187450"/>
            <a:ext cx="838200" cy="336550"/>
          </a:xfrm>
          <a:prstGeom prst="rect">
            <a:avLst/>
          </a:prstGeom>
          <a:noFill/>
          <a:ln w="9525">
            <a:noFill/>
            <a:miter lim="800000"/>
            <a:headEnd/>
            <a:tailEnd/>
          </a:ln>
          <a:effectLst/>
        </p:spPr>
        <p:txBody>
          <a:bodyPr>
            <a:prstTxWarp prst="textNoShape">
              <a:avLst/>
            </a:prstTxWarp>
            <a:spAutoFit/>
          </a:bodyPr>
          <a:lstStyle/>
          <a:p>
            <a:pPr algn="l">
              <a:buFontTx/>
              <a:buNone/>
            </a:pPr>
            <a:r>
              <a:rPr lang="it-IT" sz="1600" b="1">
                <a:solidFill>
                  <a:schemeClr val="accent2"/>
                </a:solidFill>
                <a:latin typeface="Times New Roman" charset="0"/>
              </a:rPr>
              <a:t>RPC 3</a:t>
            </a:r>
            <a:endParaRPr lang="en-US" sz="1600" b="1">
              <a:solidFill>
                <a:schemeClr val="accent2"/>
              </a:solidFill>
              <a:latin typeface="Times New Roman" charset="0"/>
            </a:endParaRPr>
          </a:p>
        </p:txBody>
      </p:sp>
      <p:sp>
        <p:nvSpPr>
          <p:cNvPr id="63504" name="Rectangle 16"/>
          <p:cNvSpPr>
            <a:spLocks noChangeArrowheads="1"/>
          </p:cNvSpPr>
          <p:nvPr/>
        </p:nvSpPr>
        <p:spPr bwMode="auto">
          <a:xfrm>
            <a:off x="533400" y="1295400"/>
            <a:ext cx="6477000" cy="152400"/>
          </a:xfrm>
          <a:prstGeom prst="rect">
            <a:avLst/>
          </a:prstGeom>
          <a:solidFill>
            <a:srgbClr val="FFFF00">
              <a:alpha val="50000"/>
            </a:srgbClr>
          </a:solidFill>
          <a:ln w="9525">
            <a:solidFill>
              <a:srgbClr val="FF6600"/>
            </a:solidFill>
            <a:miter lim="800000"/>
            <a:headEnd/>
            <a:tailEnd/>
          </a:ln>
          <a:effectLst/>
        </p:spPr>
        <p:txBody>
          <a:bodyPr wrap="none" anchor="ctr">
            <a:prstTxWarp prst="textNoShape">
              <a:avLst/>
            </a:prstTxWarp>
          </a:bodyPr>
          <a:lstStyle/>
          <a:p>
            <a:endParaRPr lang="it-IT"/>
          </a:p>
        </p:txBody>
      </p:sp>
      <p:sp>
        <p:nvSpPr>
          <p:cNvPr id="63505" name="Line 17"/>
          <p:cNvSpPr>
            <a:spLocks noChangeShapeType="1"/>
          </p:cNvSpPr>
          <p:nvPr/>
        </p:nvSpPr>
        <p:spPr bwMode="auto">
          <a:xfrm>
            <a:off x="533400" y="3048000"/>
            <a:ext cx="5334000" cy="0"/>
          </a:xfrm>
          <a:prstGeom prst="line">
            <a:avLst/>
          </a:prstGeom>
          <a:noFill/>
          <a:ln w="25400" cap="rnd">
            <a:solidFill>
              <a:schemeClr val="tx1"/>
            </a:solidFill>
            <a:prstDash val="sysDot"/>
            <a:round/>
            <a:headEnd/>
            <a:tailEnd/>
          </a:ln>
          <a:effectLst/>
        </p:spPr>
        <p:txBody>
          <a:bodyPr>
            <a:prstTxWarp prst="textNoShape">
              <a:avLst/>
            </a:prstTxWarp>
          </a:bodyPr>
          <a:lstStyle/>
          <a:p>
            <a:endParaRPr lang="it-IT"/>
          </a:p>
        </p:txBody>
      </p:sp>
      <p:sp>
        <p:nvSpPr>
          <p:cNvPr id="63506" name="Line 18"/>
          <p:cNvSpPr>
            <a:spLocks noChangeShapeType="1"/>
          </p:cNvSpPr>
          <p:nvPr/>
        </p:nvSpPr>
        <p:spPr bwMode="auto">
          <a:xfrm>
            <a:off x="533400" y="2514600"/>
            <a:ext cx="5334000" cy="0"/>
          </a:xfrm>
          <a:prstGeom prst="line">
            <a:avLst/>
          </a:prstGeom>
          <a:noFill/>
          <a:ln w="25400" cap="rnd">
            <a:solidFill>
              <a:schemeClr val="tx1"/>
            </a:solidFill>
            <a:prstDash val="sysDot"/>
            <a:round/>
            <a:headEnd/>
            <a:tailEnd/>
          </a:ln>
          <a:effectLst/>
        </p:spPr>
        <p:txBody>
          <a:bodyPr>
            <a:prstTxWarp prst="textNoShape">
              <a:avLst/>
            </a:prstTxWarp>
          </a:bodyPr>
          <a:lstStyle/>
          <a:p>
            <a:endParaRPr lang="it-IT"/>
          </a:p>
        </p:txBody>
      </p:sp>
      <p:sp>
        <p:nvSpPr>
          <p:cNvPr id="63507" name="Line 19"/>
          <p:cNvSpPr>
            <a:spLocks noChangeShapeType="1"/>
          </p:cNvSpPr>
          <p:nvPr/>
        </p:nvSpPr>
        <p:spPr bwMode="auto">
          <a:xfrm>
            <a:off x="533400" y="1371600"/>
            <a:ext cx="6477000" cy="0"/>
          </a:xfrm>
          <a:prstGeom prst="line">
            <a:avLst/>
          </a:prstGeom>
          <a:noFill/>
          <a:ln w="25400" cap="rnd">
            <a:solidFill>
              <a:schemeClr val="tx1"/>
            </a:solidFill>
            <a:prstDash val="sysDot"/>
            <a:round/>
            <a:headEnd/>
            <a:tailEnd/>
          </a:ln>
          <a:effectLst/>
        </p:spPr>
        <p:txBody>
          <a:bodyPr>
            <a:prstTxWarp prst="textNoShape">
              <a:avLst/>
            </a:prstTxWarp>
          </a:bodyPr>
          <a:lstStyle/>
          <a:p>
            <a:endParaRPr lang="it-IT"/>
          </a:p>
        </p:txBody>
      </p:sp>
      <p:sp>
        <p:nvSpPr>
          <p:cNvPr id="63508" name="Freeform 20"/>
          <p:cNvSpPr>
            <a:spLocks/>
          </p:cNvSpPr>
          <p:nvPr/>
        </p:nvSpPr>
        <p:spPr bwMode="auto">
          <a:xfrm>
            <a:off x="304800" y="2209800"/>
            <a:ext cx="4191000" cy="4114800"/>
          </a:xfrm>
          <a:custGeom>
            <a:avLst/>
            <a:gdLst/>
            <a:ahLst/>
            <a:cxnLst>
              <a:cxn ang="0">
                <a:pos x="0" y="2832"/>
              </a:cxn>
              <a:cxn ang="0">
                <a:pos x="336" y="1824"/>
              </a:cxn>
              <a:cxn ang="0">
                <a:pos x="864" y="960"/>
              </a:cxn>
              <a:cxn ang="0">
                <a:pos x="1776" y="240"/>
              </a:cxn>
              <a:cxn ang="0">
                <a:pos x="3408" y="0"/>
              </a:cxn>
            </a:cxnLst>
            <a:rect l="0" t="0" r="r" b="b"/>
            <a:pathLst>
              <a:path w="3408" h="2832">
                <a:moveTo>
                  <a:pt x="0" y="2832"/>
                </a:moveTo>
                <a:cubicBezTo>
                  <a:pt x="96" y="2484"/>
                  <a:pt x="192" y="2136"/>
                  <a:pt x="336" y="1824"/>
                </a:cubicBezTo>
                <a:cubicBezTo>
                  <a:pt x="480" y="1512"/>
                  <a:pt x="624" y="1224"/>
                  <a:pt x="864" y="960"/>
                </a:cubicBezTo>
                <a:cubicBezTo>
                  <a:pt x="1104" y="696"/>
                  <a:pt x="1352" y="400"/>
                  <a:pt x="1776" y="240"/>
                </a:cubicBezTo>
                <a:cubicBezTo>
                  <a:pt x="2200" y="80"/>
                  <a:pt x="2804" y="40"/>
                  <a:pt x="3408" y="0"/>
                </a:cubicBezTo>
              </a:path>
            </a:pathLst>
          </a:custGeom>
          <a:noFill/>
          <a:ln w="19050">
            <a:solidFill>
              <a:srgbClr val="339966"/>
            </a:solidFill>
            <a:round/>
            <a:headEnd/>
            <a:tailEnd/>
          </a:ln>
          <a:effectLst/>
        </p:spPr>
        <p:txBody>
          <a:bodyPr>
            <a:prstTxWarp prst="textNoShape">
              <a:avLst/>
            </a:prstTxWarp>
          </a:bodyPr>
          <a:lstStyle/>
          <a:p>
            <a:endParaRPr lang="it-IT"/>
          </a:p>
        </p:txBody>
      </p:sp>
      <p:sp>
        <p:nvSpPr>
          <p:cNvPr id="63509" name="Line 21"/>
          <p:cNvSpPr>
            <a:spLocks noChangeShapeType="1"/>
          </p:cNvSpPr>
          <p:nvPr/>
        </p:nvSpPr>
        <p:spPr bwMode="auto">
          <a:xfrm flipV="1">
            <a:off x="304800" y="2133600"/>
            <a:ext cx="2514600" cy="4191000"/>
          </a:xfrm>
          <a:prstGeom prst="line">
            <a:avLst/>
          </a:prstGeom>
          <a:noFill/>
          <a:ln w="19050">
            <a:solidFill>
              <a:srgbClr val="FF0000"/>
            </a:solidFill>
            <a:round/>
            <a:headEnd/>
            <a:tailEnd/>
          </a:ln>
          <a:effectLst/>
        </p:spPr>
        <p:txBody>
          <a:bodyPr>
            <a:prstTxWarp prst="textNoShape">
              <a:avLst/>
            </a:prstTxWarp>
          </a:bodyPr>
          <a:lstStyle/>
          <a:p>
            <a:endParaRPr lang="it-IT"/>
          </a:p>
        </p:txBody>
      </p:sp>
      <p:sp>
        <p:nvSpPr>
          <p:cNvPr id="63511" name="AutoShape 23"/>
          <p:cNvSpPr>
            <a:spLocks noChangeArrowheads="1"/>
          </p:cNvSpPr>
          <p:nvPr/>
        </p:nvSpPr>
        <p:spPr bwMode="auto">
          <a:xfrm rot="-2102318">
            <a:off x="5613400" y="2119313"/>
            <a:ext cx="525463" cy="109537"/>
          </a:xfrm>
          <a:prstGeom prst="leftArrow">
            <a:avLst>
              <a:gd name="adj1" fmla="val 50000"/>
              <a:gd name="adj2" fmla="val 119928"/>
            </a:avLst>
          </a:prstGeom>
          <a:solidFill>
            <a:srgbClr val="00CCFF">
              <a:alpha val="50000"/>
            </a:srgbClr>
          </a:solidFill>
          <a:ln w="9525">
            <a:solidFill>
              <a:srgbClr val="0000FF"/>
            </a:solidFill>
            <a:miter lim="800000"/>
            <a:headEnd/>
            <a:tailEnd/>
          </a:ln>
          <a:effectLst/>
        </p:spPr>
        <p:txBody>
          <a:bodyPr wrap="none" anchor="ctr">
            <a:prstTxWarp prst="textNoShape">
              <a:avLst/>
            </a:prstTxWarp>
          </a:bodyPr>
          <a:lstStyle/>
          <a:p>
            <a:endParaRPr lang="it-IT"/>
          </a:p>
        </p:txBody>
      </p:sp>
      <p:sp>
        <p:nvSpPr>
          <p:cNvPr id="63513" name="Line 25"/>
          <p:cNvSpPr>
            <a:spLocks noChangeShapeType="1"/>
          </p:cNvSpPr>
          <p:nvPr/>
        </p:nvSpPr>
        <p:spPr bwMode="auto">
          <a:xfrm>
            <a:off x="6400800" y="6400800"/>
            <a:ext cx="1752600" cy="0"/>
          </a:xfrm>
          <a:prstGeom prst="line">
            <a:avLst/>
          </a:prstGeom>
          <a:noFill/>
          <a:ln w="25400">
            <a:solidFill>
              <a:srgbClr val="3366FF"/>
            </a:solidFill>
            <a:round/>
            <a:headEnd/>
            <a:tailEnd type="triangle" w="med" len="med"/>
          </a:ln>
          <a:effectLst/>
        </p:spPr>
        <p:txBody>
          <a:bodyPr>
            <a:prstTxWarp prst="textNoShape">
              <a:avLst/>
            </a:prstTxWarp>
          </a:bodyPr>
          <a:lstStyle/>
          <a:p>
            <a:endParaRPr lang="it-IT"/>
          </a:p>
        </p:txBody>
      </p:sp>
      <p:sp>
        <p:nvSpPr>
          <p:cNvPr id="63514" name="Text Box 26"/>
          <p:cNvSpPr txBox="1">
            <a:spLocks noChangeArrowheads="1"/>
          </p:cNvSpPr>
          <p:nvPr/>
        </p:nvSpPr>
        <p:spPr bwMode="auto">
          <a:xfrm>
            <a:off x="7239000" y="6629400"/>
            <a:ext cx="609600" cy="336550"/>
          </a:xfrm>
          <a:prstGeom prst="rect">
            <a:avLst/>
          </a:prstGeom>
          <a:noFill/>
          <a:ln w="9525">
            <a:noFill/>
            <a:miter lim="800000"/>
            <a:headEnd/>
            <a:tailEnd/>
          </a:ln>
          <a:effectLst/>
        </p:spPr>
        <p:txBody>
          <a:bodyPr>
            <a:prstTxWarp prst="textNoShape">
              <a:avLst/>
            </a:prstTxWarp>
            <a:spAutoFit/>
          </a:bodyPr>
          <a:lstStyle/>
          <a:p>
            <a:pPr algn="l">
              <a:buFontTx/>
              <a:buNone/>
            </a:pPr>
            <a:endParaRPr lang="en-US" sz="1600" b="1">
              <a:solidFill>
                <a:schemeClr val="accent2"/>
              </a:solidFill>
              <a:latin typeface="Times New Roman" charset="0"/>
            </a:endParaRPr>
          </a:p>
        </p:txBody>
      </p:sp>
      <p:sp>
        <p:nvSpPr>
          <p:cNvPr id="63515" name="Text Box 27"/>
          <p:cNvSpPr txBox="1">
            <a:spLocks noChangeArrowheads="1"/>
          </p:cNvSpPr>
          <p:nvPr/>
        </p:nvSpPr>
        <p:spPr bwMode="auto">
          <a:xfrm>
            <a:off x="7772400" y="5919788"/>
            <a:ext cx="762000" cy="427037"/>
          </a:xfrm>
          <a:prstGeom prst="rect">
            <a:avLst/>
          </a:prstGeom>
          <a:noFill/>
          <a:ln w="9525">
            <a:noFill/>
            <a:miter lim="800000"/>
            <a:headEnd/>
            <a:tailEnd/>
          </a:ln>
          <a:effectLst/>
        </p:spPr>
        <p:txBody>
          <a:bodyPr>
            <a:prstTxWarp prst="textNoShape">
              <a:avLst/>
            </a:prstTxWarp>
            <a:spAutoFit/>
          </a:bodyPr>
          <a:lstStyle/>
          <a:p>
            <a:r>
              <a:rPr lang="en-US" sz="2200" b="1" dirty="0" err="1" smtClean="0">
                <a:solidFill>
                  <a:schemeClr val="accent2"/>
                </a:solidFill>
                <a:latin typeface="Times New Roman" charset="0"/>
                <a:sym typeface="Symbol" charset="2"/>
              </a:rPr>
              <a:t>η</a:t>
            </a:r>
            <a:endParaRPr lang="en-US" sz="2200" b="1" dirty="0">
              <a:solidFill>
                <a:schemeClr val="accent2"/>
              </a:solidFill>
              <a:latin typeface="Times New Roman" charset="0"/>
            </a:endParaRPr>
          </a:p>
        </p:txBody>
      </p:sp>
      <p:sp>
        <p:nvSpPr>
          <p:cNvPr id="63516" name="Freeform 28"/>
          <p:cNvSpPr>
            <a:spLocks/>
          </p:cNvSpPr>
          <p:nvPr/>
        </p:nvSpPr>
        <p:spPr bwMode="auto">
          <a:xfrm>
            <a:off x="381000" y="914400"/>
            <a:ext cx="4800600" cy="5410200"/>
          </a:xfrm>
          <a:custGeom>
            <a:avLst/>
            <a:gdLst/>
            <a:ahLst/>
            <a:cxnLst>
              <a:cxn ang="0">
                <a:pos x="0" y="3408"/>
              </a:cxn>
              <a:cxn ang="0">
                <a:pos x="2448" y="1248"/>
              </a:cxn>
              <a:cxn ang="0">
                <a:pos x="3024" y="0"/>
              </a:cxn>
            </a:cxnLst>
            <a:rect l="0" t="0" r="r" b="b"/>
            <a:pathLst>
              <a:path w="3024" h="3408">
                <a:moveTo>
                  <a:pt x="0" y="3408"/>
                </a:moveTo>
                <a:cubicBezTo>
                  <a:pt x="972" y="2612"/>
                  <a:pt x="1944" y="1816"/>
                  <a:pt x="2448" y="1248"/>
                </a:cubicBezTo>
                <a:cubicBezTo>
                  <a:pt x="2952" y="680"/>
                  <a:pt x="2988" y="340"/>
                  <a:pt x="3024" y="0"/>
                </a:cubicBezTo>
              </a:path>
            </a:pathLst>
          </a:custGeom>
          <a:noFill/>
          <a:ln w="19050">
            <a:solidFill>
              <a:srgbClr val="0000FF"/>
            </a:solidFill>
            <a:round/>
            <a:headEnd/>
            <a:tailEnd/>
          </a:ln>
          <a:effectLst/>
        </p:spPr>
        <p:txBody>
          <a:bodyPr>
            <a:prstTxWarp prst="textNoShape">
              <a:avLst/>
            </a:prstTxWarp>
          </a:bodyPr>
          <a:lstStyle/>
          <a:p>
            <a:endParaRPr lang="it-IT"/>
          </a:p>
        </p:txBody>
      </p:sp>
      <p:sp>
        <p:nvSpPr>
          <p:cNvPr id="63517" name="Freeform 29"/>
          <p:cNvSpPr>
            <a:spLocks/>
          </p:cNvSpPr>
          <p:nvPr/>
        </p:nvSpPr>
        <p:spPr bwMode="auto">
          <a:xfrm>
            <a:off x="381000" y="1219200"/>
            <a:ext cx="6019800" cy="5105400"/>
          </a:xfrm>
          <a:custGeom>
            <a:avLst/>
            <a:gdLst/>
            <a:ahLst/>
            <a:cxnLst>
              <a:cxn ang="0">
                <a:pos x="0" y="3216"/>
              </a:cxn>
              <a:cxn ang="0">
                <a:pos x="2640" y="816"/>
              </a:cxn>
              <a:cxn ang="0">
                <a:pos x="3792" y="0"/>
              </a:cxn>
            </a:cxnLst>
            <a:rect l="0" t="0" r="r" b="b"/>
            <a:pathLst>
              <a:path w="3792" h="3216">
                <a:moveTo>
                  <a:pt x="0" y="3216"/>
                </a:moveTo>
                <a:cubicBezTo>
                  <a:pt x="1004" y="2284"/>
                  <a:pt x="2008" y="1352"/>
                  <a:pt x="2640" y="816"/>
                </a:cubicBezTo>
                <a:cubicBezTo>
                  <a:pt x="3272" y="280"/>
                  <a:pt x="3532" y="140"/>
                  <a:pt x="3792" y="0"/>
                </a:cubicBezTo>
              </a:path>
            </a:pathLst>
          </a:custGeom>
          <a:noFill/>
          <a:ln w="19050">
            <a:solidFill>
              <a:srgbClr val="339966"/>
            </a:solidFill>
            <a:round/>
            <a:headEnd/>
            <a:tailEnd/>
          </a:ln>
          <a:effectLst/>
        </p:spPr>
        <p:txBody>
          <a:bodyPr>
            <a:prstTxWarp prst="textNoShape">
              <a:avLst/>
            </a:prstTxWarp>
          </a:bodyPr>
          <a:lstStyle/>
          <a:p>
            <a:endParaRPr lang="it-IT"/>
          </a:p>
        </p:txBody>
      </p:sp>
      <p:sp>
        <p:nvSpPr>
          <p:cNvPr id="63518" name="Freeform 30"/>
          <p:cNvSpPr>
            <a:spLocks/>
          </p:cNvSpPr>
          <p:nvPr/>
        </p:nvSpPr>
        <p:spPr bwMode="auto">
          <a:xfrm>
            <a:off x="304800" y="1828800"/>
            <a:ext cx="2324100" cy="4419600"/>
          </a:xfrm>
          <a:custGeom>
            <a:avLst/>
            <a:gdLst/>
            <a:ahLst/>
            <a:cxnLst>
              <a:cxn ang="0">
                <a:pos x="0" y="2784"/>
              </a:cxn>
              <a:cxn ang="0">
                <a:pos x="1200" y="1584"/>
              </a:cxn>
              <a:cxn ang="0">
                <a:pos x="1440" y="480"/>
              </a:cxn>
              <a:cxn ang="0">
                <a:pos x="1056" y="0"/>
              </a:cxn>
            </a:cxnLst>
            <a:rect l="0" t="0" r="r" b="b"/>
            <a:pathLst>
              <a:path w="1464" h="2784">
                <a:moveTo>
                  <a:pt x="0" y="2784"/>
                </a:moveTo>
                <a:cubicBezTo>
                  <a:pt x="480" y="2376"/>
                  <a:pt x="960" y="1968"/>
                  <a:pt x="1200" y="1584"/>
                </a:cubicBezTo>
                <a:cubicBezTo>
                  <a:pt x="1440" y="1200"/>
                  <a:pt x="1464" y="744"/>
                  <a:pt x="1440" y="480"/>
                </a:cubicBezTo>
                <a:cubicBezTo>
                  <a:pt x="1416" y="216"/>
                  <a:pt x="1236" y="108"/>
                  <a:pt x="1056" y="0"/>
                </a:cubicBezTo>
              </a:path>
            </a:pathLst>
          </a:custGeom>
          <a:noFill/>
          <a:ln w="9525">
            <a:solidFill>
              <a:srgbClr val="0000FF"/>
            </a:solidFill>
            <a:round/>
            <a:headEnd/>
            <a:tailEnd/>
          </a:ln>
          <a:effectLst/>
        </p:spPr>
        <p:txBody>
          <a:bodyPr>
            <a:prstTxWarp prst="textNoShape">
              <a:avLst/>
            </a:prstTxWarp>
          </a:bodyPr>
          <a:lstStyle/>
          <a:p>
            <a:endParaRPr lang="it-IT"/>
          </a:p>
        </p:txBody>
      </p:sp>
      <p:sp>
        <p:nvSpPr>
          <p:cNvPr id="63519" name="WordArt 31"/>
          <p:cNvSpPr>
            <a:spLocks noChangeArrowheads="1" noChangeShapeType="1" noTextEdit="1"/>
          </p:cNvSpPr>
          <p:nvPr/>
        </p:nvSpPr>
        <p:spPr bwMode="auto">
          <a:xfrm>
            <a:off x="2438400" y="1600200"/>
            <a:ext cx="1028700" cy="428625"/>
          </a:xfrm>
          <a:prstGeom prst="rect">
            <a:avLst/>
          </a:prstGeom>
        </p:spPr>
        <p:txBody>
          <a:bodyPr wrap="none" fromWordArt="1">
            <a:prstTxWarp prst="textPlain">
              <a:avLst>
                <a:gd name="adj" fmla="val 50000"/>
              </a:avLst>
            </a:prstTxWarp>
          </a:bodyPr>
          <a:lstStyle/>
          <a:p>
            <a:r>
              <a:rPr lang="it-IT" sz="2400" kern="10">
                <a:ln w="9525">
                  <a:solidFill>
                    <a:srgbClr val="0000FF"/>
                  </a:solidFill>
                  <a:round/>
                  <a:headEnd/>
                  <a:tailEnd/>
                </a:ln>
                <a:solidFill>
                  <a:srgbClr val="99CCFF"/>
                </a:solidFill>
                <a:latin typeface="Arial Black"/>
                <a:ea typeface="Arial Black"/>
                <a:cs typeface="Arial Black"/>
              </a:rPr>
              <a:t>low pt</a:t>
            </a:r>
          </a:p>
        </p:txBody>
      </p:sp>
      <p:sp>
        <p:nvSpPr>
          <p:cNvPr id="63520" name="WordArt 32"/>
          <p:cNvSpPr>
            <a:spLocks noChangeArrowheads="1" noChangeShapeType="1" noTextEdit="1"/>
          </p:cNvSpPr>
          <p:nvPr/>
        </p:nvSpPr>
        <p:spPr bwMode="auto">
          <a:xfrm>
            <a:off x="5334000" y="914400"/>
            <a:ext cx="1028700" cy="428625"/>
          </a:xfrm>
          <a:prstGeom prst="rect">
            <a:avLst/>
          </a:prstGeom>
        </p:spPr>
        <p:txBody>
          <a:bodyPr wrap="none" fromWordArt="1">
            <a:prstTxWarp prst="textPlain">
              <a:avLst>
                <a:gd name="adj" fmla="val 50000"/>
              </a:avLst>
            </a:prstTxWarp>
          </a:bodyPr>
          <a:lstStyle/>
          <a:p>
            <a:r>
              <a:rPr lang="it-IT" sz="2400" kern="10">
                <a:ln w="9525">
                  <a:solidFill>
                    <a:srgbClr val="008000"/>
                  </a:solidFill>
                  <a:round/>
                  <a:headEnd/>
                  <a:tailEnd/>
                </a:ln>
                <a:solidFill>
                  <a:srgbClr val="99CC00"/>
                </a:solidFill>
                <a:latin typeface="Arial Black"/>
                <a:ea typeface="Arial Black"/>
                <a:cs typeface="Arial Black"/>
              </a:rPr>
              <a:t>High pt</a:t>
            </a:r>
          </a:p>
        </p:txBody>
      </p:sp>
      <p:sp>
        <p:nvSpPr>
          <p:cNvPr id="63522" name="WordArt 34"/>
          <p:cNvSpPr>
            <a:spLocks noChangeArrowheads="1" noChangeShapeType="1" noTextEdit="1"/>
          </p:cNvSpPr>
          <p:nvPr/>
        </p:nvSpPr>
        <p:spPr bwMode="auto">
          <a:xfrm>
            <a:off x="6216650" y="1636713"/>
            <a:ext cx="1477963" cy="428625"/>
          </a:xfrm>
          <a:prstGeom prst="rect">
            <a:avLst/>
          </a:prstGeom>
        </p:spPr>
        <p:txBody>
          <a:bodyPr wrap="none" fromWordArt="1">
            <a:prstTxWarp prst="textPlain">
              <a:avLst>
                <a:gd name="adj" fmla="val 50000"/>
              </a:avLst>
            </a:prstTxWarp>
          </a:bodyPr>
          <a:lstStyle/>
          <a:p>
            <a:r>
              <a:rPr lang="it-IT" sz="2400" kern="10">
                <a:ln w="9525">
                  <a:solidFill>
                    <a:srgbClr val="0000FF"/>
                  </a:solidFill>
                  <a:round/>
                  <a:headEnd/>
                  <a:tailEnd/>
                </a:ln>
                <a:solidFill>
                  <a:srgbClr val="99CCFF"/>
                </a:solidFill>
                <a:latin typeface="Arial Black"/>
                <a:ea typeface="Arial Black"/>
                <a:cs typeface="Arial Black"/>
              </a:rPr>
              <a:t>Piano Pivot </a:t>
            </a:r>
          </a:p>
        </p:txBody>
      </p:sp>
      <p:sp>
        <p:nvSpPr>
          <p:cNvPr id="63524" name="Rectangle 36"/>
          <p:cNvSpPr>
            <a:spLocks noChangeArrowheads="1"/>
          </p:cNvSpPr>
          <p:nvPr/>
        </p:nvSpPr>
        <p:spPr bwMode="auto">
          <a:xfrm>
            <a:off x="5064125" y="3414218"/>
            <a:ext cx="3140075" cy="2063750"/>
          </a:xfrm>
          <a:prstGeom prst="rect">
            <a:avLst/>
          </a:prstGeom>
          <a:solidFill>
            <a:srgbClr val="99CC00">
              <a:alpha val="50000"/>
            </a:srgbClr>
          </a:solidFill>
          <a:ln w="15875">
            <a:solidFill>
              <a:srgbClr val="00FF00"/>
            </a:solidFill>
            <a:miter lim="800000"/>
            <a:headEnd/>
            <a:tailEnd/>
          </a:ln>
          <a:effectLst/>
        </p:spPr>
        <p:txBody>
          <a:bodyPr lIns="90000" tIns="46800" rIns="90000" bIns="46800" anchor="ctr">
            <a:prstTxWarp prst="textNoShape">
              <a:avLst/>
            </a:prstTxWarp>
            <a:spAutoFit/>
          </a:bodyPr>
          <a:lstStyle/>
          <a:p>
            <a:pPr algn="l"/>
            <a:r>
              <a:rPr lang="en-US" sz="1600" b="1">
                <a:solidFill>
                  <a:srgbClr val="0000FF"/>
                </a:solidFill>
              </a:rPr>
              <a:t>Ricerca </a:t>
            </a:r>
            <a:r>
              <a:rPr lang="it-IT" sz="1600" b="1">
                <a:solidFill>
                  <a:srgbClr val="0000FF"/>
                </a:solidFill>
              </a:rPr>
              <a:t>di </a:t>
            </a:r>
            <a:r>
              <a:rPr lang="en-US" sz="1600" b="1">
                <a:solidFill>
                  <a:srgbClr val="0000FF"/>
                </a:solidFill>
              </a:rPr>
              <a:t>hit</a:t>
            </a:r>
            <a:r>
              <a:rPr lang="it-IT" sz="1600" b="1">
                <a:solidFill>
                  <a:srgbClr val="0000FF"/>
                </a:solidFill>
              </a:rPr>
              <a:t>s</a:t>
            </a:r>
            <a:r>
              <a:rPr lang="en-US" sz="1600" b="1">
                <a:solidFill>
                  <a:srgbClr val="0000FF"/>
                </a:solidFill>
              </a:rPr>
              <a:t> compatibili con</a:t>
            </a:r>
            <a:r>
              <a:rPr lang="it-IT" sz="1600" b="1">
                <a:solidFill>
                  <a:srgbClr val="0000FF"/>
                </a:solidFill>
              </a:rPr>
              <a:t> </a:t>
            </a:r>
            <a:r>
              <a:rPr lang="en-US" sz="1600" b="1">
                <a:solidFill>
                  <a:srgbClr val="0000FF"/>
                </a:solidFill>
              </a:rPr>
              <a:t>una traccia proveniente dal vertice d’interazione</a:t>
            </a:r>
            <a:endParaRPr lang="it-IT" sz="1600" b="1">
              <a:solidFill>
                <a:srgbClr val="0000FF"/>
              </a:solidFill>
            </a:endParaRPr>
          </a:p>
          <a:p>
            <a:pPr algn="l"/>
            <a:r>
              <a:rPr lang="en-US" sz="1600" b="1">
                <a:solidFill>
                  <a:srgbClr val="0000FF"/>
                </a:solidFill>
              </a:rPr>
              <a:t>Algoritmi di trigger applicati  in η ed in φ</a:t>
            </a:r>
            <a:endParaRPr lang="it-IT" sz="1600" b="1">
              <a:solidFill>
                <a:srgbClr val="0000FF"/>
              </a:solidFill>
            </a:endParaRPr>
          </a:p>
          <a:p>
            <a:pPr algn="l"/>
            <a:r>
              <a:rPr lang="en-US" sz="1600" b="1">
                <a:solidFill>
                  <a:srgbClr val="0000FF"/>
                </a:solidFill>
              </a:rPr>
              <a:t>6 Soglie di trigger (3 </a:t>
            </a:r>
            <a:r>
              <a:rPr lang="en-US" sz="1600" b="1" u="sng">
                <a:solidFill>
                  <a:srgbClr val="0000FF"/>
                </a:solidFill>
              </a:rPr>
              <a:t>low-pt</a:t>
            </a:r>
            <a:r>
              <a:rPr lang="en-US" sz="1600" b="1">
                <a:solidFill>
                  <a:srgbClr val="0000FF"/>
                </a:solidFill>
              </a:rPr>
              <a:t> + 3 </a:t>
            </a:r>
            <a:r>
              <a:rPr lang="en-US" sz="1600" b="1" u="sng">
                <a:solidFill>
                  <a:srgbClr val="0000FF"/>
                </a:solidFill>
              </a:rPr>
              <a:t>high</a:t>
            </a:r>
            <a:r>
              <a:rPr lang="en-US" sz="1600" u="sng">
                <a:solidFill>
                  <a:srgbClr val="0000FF"/>
                </a:solidFill>
              </a:rPr>
              <a:t> </a:t>
            </a:r>
            <a:r>
              <a:rPr lang="en-US" sz="1600" b="1" u="sng">
                <a:solidFill>
                  <a:srgbClr val="0000FF"/>
                </a:solidFill>
              </a:rPr>
              <a:t>pt</a:t>
            </a:r>
            <a:r>
              <a:rPr lang="en-US" sz="1600" b="1">
                <a:solidFill>
                  <a:srgbClr val="0000FF"/>
                </a:solidFill>
              </a:rPr>
              <a:t>)</a:t>
            </a:r>
          </a:p>
        </p:txBody>
      </p:sp>
      <p:sp>
        <p:nvSpPr>
          <p:cNvPr id="35" name="Titolo 34"/>
          <p:cNvSpPr>
            <a:spLocks noGrp="1"/>
          </p:cNvSpPr>
          <p:nvPr>
            <p:ph type="title"/>
          </p:nvPr>
        </p:nvSpPr>
        <p:spPr>
          <a:xfrm>
            <a:off x="457200" y="274638"/>
            <a:ext cx="8229600" cy="715962"/>
          </a:xfrm>
        </p:spPr>
        <p:txBody>
          <a:bodyPr>
            <a:normAutofit fontScale="90000"/>
          </a:bodyPr>
          <a:lstStyle/>
          <a:p>
            <a:r>
              <a:rPr lang="it-IT" dirty="0" smtClean="0"/>
              <a:t>LVL1 </a:t>
            </a:r>
            <a:r>
              <a:rPr lang="it-IT" dirty="0" err="1" smtClean="0"/>
              <a:t>Muon</a:t>
            </a:r>
            <a:r>
              <a:rPr lang="it-IT" dirty="0" smtClean="0"/>
              <a:t> Trigger nel </a:t>
            </a:r>
            <a:r>
              <a:rPr lang="it-IT" dirty="0" err="1" smtClean="0"/>
              <a:t>barrel</a:t>
            </a:r>
            <a:r>
              <a:rPr lang="it-IT" dirty="0" smtClean="0"/>
              <a:t> </a:t>
            </a:r>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9" name="Line 3"/>
          <p:cNvSpPr>
            <a:spLocks noChangeShapeType="1"/>
          </p:cNvSpPr>
          <p:nvPr/>
        </p:nvSpPr>
        <p:spPr bwMode="auto">
          <a:xfrm>
            <a:off x="304800" y="6324600"/>
            <a:ext cx="8153400" cy="0"/>
          </a:xfrm>
          <a:prstGeom prst="line">
            <a:avLst/>
          </a:prstGeom>
          <a:noFill/>
          <a:ln w="9525">
            <a:solidFill>
              <a:schemeClr val="tx1"/>
            </a:solidFill>
            <a:round/>
            <a:headEnd/>
            <a:tailEnd/>
          </a:ln>
          <a:effectLst/>
        </p:spPr>
        <p:txBody>
          <a:bodyPr>
            <a:prstTxWarp prst="textNoShape">
              <a:avLst/>
            </a:prstTxWarp>
          </a:bodyPr>
          <a:lstStyle/>
          <a:p>
            <a:endParaRPr lang="it-IT"/>
          </a:p>
        </p:txBody>
      </p:sp>
      <p:grpSp>
        <p:nvGrpSpPr>
          <p:cNvPr id="2" name="Group 42"/>
          <p:cNvGrpSpPr>
            <a:grpSpLocks/>
          </p:cNvGrpSpPr>
          <p:nvPr/>
        </p:nvGrpSpPr>
        <p:grpSpPr bwMode="auto">
          <a:xfrm>
            <a:off x="246063" y="812800"/>
            <a:ext cx="8128000" cy="5659438"/>
            <a:chOff x="155" y="512"/>
            <a:chExt cx="5120" cy="3565"/>
          </a:xfrm>
        </p:grpSpPr>
        <p:sp>
          <p:nvSpPr>
            <p:cNvPr id="65538" name="Rectangle 2"/>
            <p:cNvSpPr>
              <a:spLocks noChangeArrowheads="1"/>
            </p:cNvSpPr>
            <p:nvPr/>
          </p:nvSpPr>
          <p:spPr bwMode="auto">
            <a:xfrm>
              <a:off x="155" y="512"/>
              <a:ext cx="5120" cy="3565"/>
            </a:xfrm>
            <a:prstGeom prst="rect">
              <a:avLst/>
            </a:prstGeom>
            <a:solidFill>
              <a:schemeClr val="bg1"/>
            </a:solidFill>
            <a:ln w="228600">
              <a:solidFill>
                <a:schemeClr val="bg1"/>
              </a:solidFill>
              <a:miter lim="800000"/>
              <a:headEnd/>
              <a:tailEnd/>
            </a:ln>
            <a:effectLst/>
          </p:spPr>
          <p:txBody>
            <a:bodyPr lIns="90000" tIns="46800" rIns="90000" bIns="46800" anchor="ctr">
              <a:prstTxWarp prst="textNoShape">
                <a:avLst/>
              </a:prstTxWarp>
              <a:spAutoFit/>
            </a:bodyPr>
            <a:lstStyle/>
            <a:p>
              <a:endParaRPr lang="it-IT"/>
            </a:p>
          </p:txBody>
        </p:sp>
        <p:sp>
          <p:nvSpPr>
            <p:cNvPr id="65540" name="Rectangle 4"/>
            <p:cNvSpPr>
              <a:spLocks noChangeArrowheads="1"/>
            </p:cNvSpPr>
            <p:nvPr/>
          </p:nvSpPr>
          <p:spPr bwMode="auto">
            <a:xfrm>
              <a:off x="192" y="3408"/>
              <a:ext cx="1104" cy="528"/>
            </a:xfrm>
            <a:prstGeom prst="rect">
              <a:avLst/>
            </a:prstGeom>
            <a:solidFill>
              <a:srgbClr val="C0C0C0">
                <a:alpha val="50000"/>
              </a:srgbClr>
            </a:solidFill>
            <a:ln w="9525">
              <a:solidFill>
                <a:schemeClr val="tx1"/>
              </a:solidFill>
              <a:miter lim="800000"/>
              <a:headEnd/>
              <a:tailEnd/>
            </a:ln>
            <a:effectLst/>
          </p:spPr>
          <p:txBody>
            <a:bodyPr wrap="none" anchor="ctr">
              <a:prstTxWarp prst="textNoShape">
                <a:avLst/>
              </a:prstTxWarp>
            </a:bodyPr>
            <a:lstStyle/>
            <a:p>
              <a:endParaRPr lang="it-IT"/>
            </a:p>
          </p:txBody>
        </p:sp>
        <p:sp>
          <p:nvSpPr>
            <p:cNvPr id="65541" name="Rectangle 5"/>
            <p:cNvSpPr>
              <a:spLocks noChangeArrowheads="1"/>
            </p:cNvSpPr>
            <p:nvPr/>
          </p:nvSpPr>
          <p:spPr bwMode="auto">
            <a:xfrm>
              <a:off x="288" y="2832"/>
              <a:ext cx="720" cy="528"/>
            </a:xfrm>
            <a:prstGeom prst="rect">
              <a:avLst/>
            </a:prstGeom>
            <a:solidFill>
              <a:srgbClr val="969696">
                <a:alpha val="50000"/>
              </a:srgbClr>
            </a:solidFill>
            <a:ln w="9525">
              <a:solidFill>
                <a:schemeClr val="tx1"/>
              </a:solidFill>
              <a:miter lim="800000"/>
              <a:headEnd/>
              <a:tailEnd/>
            </a:ln>
            <a:effectLst/>
          </p:spPr>
          <p:txBody>
            <a:bodyPr wrap="none" anchor="ctr">
              <a:prstTxWarp prst="textNoShape">
                <a:avLst/>
              </a:prstTxWarp>
            </a:bodyPr>
            <a:lstStyle/>
            <a:p>
              <a:endParaRPr lang="it-IT"/>
            </a:p>
          </p:txBody>
        </p:sp>
        <p:sp>
          <p:nvSpPr>
            <p:cNvPr id="65542" name="Rectangle 6"/>
            <p:cNvSpPr>
              <a:spLocks noChangeArrowheads="1"/>
            </p:cNvSpPr>
            <p:nvPr/>
          </p:nvSpPr>
          <p:spPr bwMode="auto">
            <a:xfrm>
              <a:off x="1152" y="2832"/>
              <a:ext cx="768" cy="528"/>
            </a:xfrm>
            <a:prstGeom prst="rect">
              <a:avLst/>
            </a:prstGeom>
            <a:solidFill>
              <a:srgbClr val="C0C0C0">
                <a:alpha val="50000"/>
              </a:srgbClr>
            </a:solidFill>
            <a:ln w="9525">
              <a:solidFill>
                <a:schemeClr val="tx1"/>
              </a:solidFill>
              <a:miter lim="800000"/>
              <a:headEnd/>
              <a:tailEnd/>
            </a:ln>
            <a:effectLst/>
          </p:spPr>
          <p:txBody>
            <a:bodyPr wrap="none" anchor="ctr">
              <a:prstTxWarp prst="textNoShape">
                <a:avLst/>
              </a:prstTxWarp>
            </a:bodyPr>
            <a:lstStyle/>
            <a:p>
              <a:endParaRPr lang="it-IT"/>
            </a:p>
          </p:txBody>
        </p:sp>
        <p:sp>
          <p:nvSpPr>
            <p:cNvPr id="65543" name="Rectangle 7"/>
            <p:cNvSpPr>
              <a:spLocks noChangeArrowheads="1"/>
            </p:cNvSpPr>
            <p:nvPr/>
          </p:nvSpPr>
          <p:spPr bwMode="auto">
            <a:xfrm>
              <a:off x="1440" y="3408"/>
              <a:ext cx="960" cy="528"/>
            </a:xfrm>
            <a:prstGeom prst="rect">
              <a:avLst/>
            </a:prstGeom>
            <a:solidFill>
              <a:srgbClr val="C0C0C0">
                <a:alpha val="50000"/>
              </a:srgbClr>
            </a:solidFill>
            <a:ln w="9525">
              <a:solidFill>
                <a:schemeClr val="tx1"/>
              </a:solidFill>
              <a:miter lim="800000"/>
              <a:headEnd/>
              <a:tailEnd/>
            </a:ln>
            <a:effectLst/>
          </p:spPr>
          <p:txBody>
            <a:bodyPr wrap="none" anchor="ctr">
              <a:prstTxWarp prst="textNoShape">
                <a:avLst/>
              </a:prstTxWarp>
            </a:bodyPr>
            <a:lstStyle/>
            <a:p>
              <a:endParaRPr lang="it-IT"/>
            </a:p>
          </p:txBody>
        </p:sp>
        <p:sp>
          <p:nvSpPr>
            <p:cNvPr id="65544" name="Rectangle 8"/>
            <p:cNvSpPr>
              <a:spLocks noChangeArrowheads="1"/>
            </p:cNvSpPr>
            <p:nvPr/>
          </p:nvSpPr>
          <p:spPr bwMode="auto">
            <a:xfrm>
              <a:off x="2496" y="2592"/>
              <a:ext cx="1536" cy="1344"/>
            </a:xfrm>
            <a:prstGeom prst="rect">
              <a:avLst/>
            </a:prstGeom>
            <a:solidFill>
              <a:srgbClr val="C0C0C0">
                <a:alpha val="50000"/>
              </a:srgbClr>
            </a:solidFill>
            <a:ln w="9525">
              <a:solidFill>
                <a:srgbClr val="808080"/>
              </a:solidFill>
              <a:miter lim="800000"/>
              <a:headEnd/>
              <a:tailEnd/>
            </a:ln>
            <a:effectLst/>
          </p:spPr>
          <p:txBody>
            <a:bodyPr wrap="none" anchor="ctr">
              <a:prstTxWarp prst="textNoShape">
                <a:avLst/>
              </a:prstTxWarp>
            </a:bodyPr>
            <a:lstStyle/>
            <a:p>
              <a:endParaRPr lang="it-IT"/>
            </a:p>
          </p:txBody>
        </p:sp>
      </p:grpSp>
      <p:sp>
        <p:nvSpPr>
          <p:cNvPr id="65553" name="Rectangle 17"/>
          <p:cNvSpPr>
            <a:spLocks noChangeArrowheads="1"/>
          </p:cNvSpPr>
          <p:nvPr/>
        </p:nvSpPr>
        <p:spPr bwMode="auto">
          <a:xfrm>
            <a:off x="533400" y="1295400"/>
            <a:ext cx="6477000" cy="152400"/>
          </a:xfrm>
          <a:prstGeom prst="rect">
            <a:avLst/>
          </a:prstGeom>
          <a:solidFill>
            <a:srgbClr val="FFFF00">
              <a:alpha val="50000"/>
            </a:srgbClr>
          </a:solidFill>
          <a:ln w="9525">
            <a:solidFill>
              <a:srgbClr val="FF6600"/>
            </a:solidFill>
            <a:miter lim="800000"/>
            <a:headEnd/>
            <a:tailEnd/>
          </a:ln>
          <a:effectLst/>
        </p:spPr>
        <p:txBody>
          <a:bodyPr wrap="none" anchor="ctr">
            <a:prstTxWarp prst="textNoShape">
              <a:avLst/>
            </a:prstTxWarp>
          </a:bodyPr>
          <a:lstStyle/>
          <a:p>
            <a:endParaRPr lang="it-IT"/>
          </a:p>
        </p:txBody>
      </p:sp>
      <p:sp>
        <p:nvSpPr>
          <p:cNvPr id="65554" name="Line 18"/>
          <p:cNvSpPr>
            <a:spLocks noChangeShapeType="1"/>
          </p:cNvSpPr>
          <p:nvPr/>
        </p:nvSpPr>
        <p:spPr bwMode="auto">
          <a:xfrm>
            <a:off x="533400" y="3048000"/>
            <a:ext cx="5334000" cy="0"/>
          </a:xfrm>
          <a:prstGeom prst="line">
            <a:avLst/>
          </a:prstGeom>
          <a:noFill/>
          <a:ln w="25400" cap="rnd">
            <a:solidFill>
              <a:schemeClr val="tx1"/>
            </a:solidFill>
            <a:prstDash val="sysDot"/>
            <a:round/>
            <a:headEnd/>
            <a:tailEnd/>
          </a:ln>
          <a:effectLst/>
        </p:spPr>
        <p:txBody>
          <a:bodyPr>
            <a:prstTxWarp prst="textNoShape">
              <a:avLst/>
            </a:prstTxWarp>
          </a:bodyPr>
          <a:lstStyle/>
          <a:p>
            <a:endParaRPr lang="it-IT"/>
          </a:p>
        </p:txBody>
      </p:sp>
      <p:sp>
        <p:nvSpPr>
          <p:cNvPr id="65555" name="Line 19"/>
          <p:cNvSpPr>
            <a:spLocks noChangeShapeType="1"/>
          </p:cNvSpPr>
          <p:nvPr/>
        </p:nvSpPr>
        <p:spPr bwMode="auto">
          <a:xfrm>
            <a:off x="533400" y="2514600"/>
            <a:ext cx="5334000" cy="0"/>
          </a:xfrm>
          <a:prstGeom prst="line">
            <a:avLst/>
          </a:prstGeom>
          <a:noFill/>
          <a:ln w="25400" cap="rnd">
            <a:solidFill>
              <a:schemeClr val="tx1"/>
            </a:solidFill>
            <a:prstDash val="sysDot"/>
            <a:round/>
            <a:headEnd/>
            <a:tailEnd/>
          </a:ln>
          <a:effectLst/>
        </p:spPr>
        <p:txBody>
          <a:bodyPr>
            <a:prstTxWarp prst="textNoShape">
              <a:avLst/>
            </a:prstTxWarp>
          </a:bodyPr>
          <a:lstStyle/>
          <a:p>
            <a:endParaRPr lang="it-IT"/>
          </a:p>
        </p:txBody>
      </p:sp>
      <p:grpSp>
        <p:nvGrpSpPr>
          <p:cNvPr id="3" name="Group 44"/>
          <p:cNvGrpSpPr>
            <a:grpSpLocks/>
          </p:cNvGrpSpPr>
          <p:nvPr/>
        </p:nvGrpSpPr>
        <p:grpSpPr bwMode="auto">
          <a:xfrm>
            <a:off x="228600" y="990600"/>
            <a:ext cx="7772400" cy="3048000"/>
            <a:chOff x="144" y="624"/>
            <a:chExt cx="4896" cy="1920"/>
          </a:xfrm>
        </p:grpSpPr>
        <p:sp>
          <p:nvSpPr>
            <p:cNvPr id="65550" name="Text Box 14"/>
            <p:cNvSpPr txBox="1">
              <a:spLocks noChangeArrowheads="1"/>
            </p:cNvSpPr>
            <p:nvPr/>
          </p:nvSpPr>
          <p:spPr bwMode="auto">
            <a:xfrm>
              <a:off x="192" y="1968"/>
              <a:ext cx="528" cy="212"/>
            </a:xfrm>
            <a:prstGeom prst="rect">
              <a:avLst/>
            </a:prstGeom>
            <a:noFill/>
            <a:ln w="9525">
              <a:noFill/>
              <a:miter lim="800000"/>
              <a:headEnd/>
              <a:tailEnd/>
            </a:ln>
            <a:effectLst/>
          </p:spPr>
          <p:txBody>
            <a:bodyPr>
              <a:prstTxWarp prst="textNoShape">
                <a:avLst/>
              </a:prstTxWarp>
              <a:spAutoFit/>
            </a:bodyPr>
            <a:lstStyle/>
            <a:p>
              <a:pPr algn="l">
                <a:buFontTx/>
                <a:buNone/>
              </a:pPr>
              <a:r>
                <a:rPr lang="it-IT" sz="1600" b="1">
                  <a:solidFill>
                    <a:schemeClr val="accent2"/>
                  </a:solidFill>
                  <a:latin typeface="Times New Roman" charset="0"/>
                </a:rPr>
                <a:t>RPC 1</a:t>
              </a:r>
              <a:endParaRPr lang="en-US" sz="1600" b="1">
                <a:solidFill>
                  <a:schemeClr val="accent2"/>
                </a:solidFill>
                <a:latin typeface="Times New Roman" charset="0"/>
              </a:endParaRPr>
            </a:p>
          </p:txBody>
        </p:sp>
        <p:sp>
          <p:nvSpPr>
            <p:cNvPr id="65551" name="Text Box 15"/>
            <p:cNvSpPr txBox="1">
              <a:spLocks noChangeArrowheads="1"/>
            </p:cNvSpPr>
            <p:nvPr/>
          </p:nvSpPr>
          <p:spPr bwMode="auto">
            <a:xfrm>
              <a:off x="144" y="1324"/>
              <a:ext cx="528" cy="212"/>
            </a:xfrm>
            <a:prstGeom prst="rect">
              <a:avLst/>
            </a:prstGeom>
            <a:noFill/>
            <a:ln w="9525">
              <a:noFill/>
              <a:miter lim="800000"/>
              <a:headEnd/>
              <a:tailEnd/>
            </a:ln>
            <a:effectLst/>
          </p:spPr>
          <p:txBody>
            <a:bodyPr>
              <a:prstTxWarp prst="textNoShape">
                <a:avLst/>
              </a:prstTxWarp>
              <a:spAutoFit/>
            </a:bodyPr>
            <a:lstStyle/>
            <a:p>
              <a:pPr algn="l">
                <a:buFontTx/>
                <a:buNone/>
              </a:pPr>
              <a:r>
                <a:rPr lang="it-IT" sz="1600" b="1">
                  <a:solidFill>
                    <a:schemeClr val="accent2"/>
                  </a:solidFill>
                  <a:latin typeface="Times New Roman" charset="0"/>
                </a:rPr>
                <a:t>RPC 2</a:t>
              </a:r>
              <a:endParaRPr lang="en-US" sz="1600" b="1">
                <a:solidFill>
                  <a:schemeClr val="accent2"/>
                </a:solidFill>
                <a:latin typeface="Times New Roman" charset="0"/>
              </a:endParaRPr>
            </a:p>
          </p:txBody>
        </p:sp>
        <p:sp>
          <p:nvSpPr>
            <p:cNvPr id="65552" name="Text Box 16"/>
            <p:cNvSpPr txBox="1">
              <a:spLocks noChangeArrowheads="1"/>
            </p:cNvSpPr>
            <p:nvPr/>
          </p:nvSpPr>
          <p:spPr bwMode="auto">
            <a:xfrm>
              <a:off x="4512" y="748"/>
              <a:ext cx="528" cy="212"/>
            </a:xfrm>
            <a:prstGeom prst="rect">
              <a:avLst/>
            </a:prstGeom>
            <a:noFill/>
            <a:ln w="9525">
              <a:noFill/>
              <a:miter lim="800000"/>
              <a:headEnd/>
              <a:tailEnd/>
            </a:ln>
            <a:effectLst/>
          </p:spPr>
          <p:txBody>
            <a:bodyPr>
              <a:prstTxWarp prst="textNoShape">
                <a:avLst/>
              </a:prstTxWarp>
              <a:spAutoFit/>
            </a:bodyPr>
            <a:lstStyle/>
            <a:p>
              <a:pPr algn="l">
                <a:buFontTx/>
                <a:buNone/>
              </a:pPr>
              <a:r>
                <a:rPr lang="it-IT" sz="1600" b="1">
                  <a:solidFill>
                    <a:schemeClr val="accent2"/>
                  </a:solidFill>
                  <a:latin typeface="Times New Roman" charset="0"/>
                </a:rPr>
                <a:t>RPC 3</a:t>
              </a:r>
              <a:endParaRPr lang="en-US" sz="1600" b="1">
                <a:solidFill>
                  <a:schemeClr val="accent2"/>
                </a:solidFill>
                <a:latin typeface="Times New Roman" charset="0"/>
              </a:endParaRPr>
            </a:p>
          </p:txBody>
        </p:sp>
        <p:grpSp>
          <p:nvGrpSpPr>
            <p:cNvPr id="4" name="Group 43"/>
            <p:cNvGrpSpPr>
              <a:grpSpLocks/>
            </p:cNvGrpSpPr>
            <p:nvPr/>
          </p:nvGrpSpPr>
          <p:grpSpPr bwMode="auto">
            <a:xfrm>
              <a:off x="336" y="624"/>
              <a:ext cx="4080" cy="1920"/>
              <a:chOff x="336" y="624"/>
              <a:chExt cx="4080" cy="1920"/>
            </a:xfrm>
          </p:grpSpPr>
          <p:sp>
            <p:nvSpPr>
              <p:cNvPr id="65545" name="Rectangle 9"/>
              <p:cNvSpPr>
                <a:spLocks noChangeArrowheads="1"/>
              </p:cNvSpPr>
              <p:nvPr/>
            </p:nvSpPr>
            <p:spPr bwMode="auto">
              <a:xfrm>
                <a:off x="336" y="2448"/>
                <a:ext cx="2112" cy="96"/>
              </a:xfrm>
              <a:prstGeom prst="rect">
                <a:avLst/>
              </a:prstGeom>
              <a:solidFill>
                <a:srgbClr val="FFCC00">
                  <a:alpha val="50000"/>
                </a:srgbClr>
              </a:solidFill>
              <a:ln w="9525">
                <a:solidFill>
                  <a:srgbClr val="FF6600"/>
                </a:solidFill>
                <a:miter lim="800000"/>
                <a:headEnd/>
                <a:tailEnd/>
              </a:ln>
              <a:effectLst/>
            </p:spPr>
            <p:txBody>
              <a:bodyPr wrap="none" anchor="ctr">
                <a:prstTxWarp prst="textNoShape">
                  <a:avLst/>
                </a:prstTxWarp>
              </a:bodyPr>
              <a:lstStyle/>
              <a:p>
                <a:endParaRPr lang="it-IT"/>
              </a:p>
            </p:txBody>
          </p:sp>
          <p:sp>
            <p:nvSpPr>
              <p:cNvPr id="65546" name="Rectangle 10"/>
              <p:cNvSpPr>
                <a:spLocks noChangeArrowheads="1"/>
              </p:cNvSpPr>
              <p:nvPr/>
            </p:nvSpPr>
            <p:spPr bwMode="auto">
              <a:xfrm>
                <a:off x="336" y="1680"/>
                <a:ext cx="3360" cy="144"/>
              </a:xfrm>
              <a:prstGeom prst="rect">
                <a:avLst/>
              </a:prstGeom>
              <a:solidFill>
                <a:srgbClr val="FFCC00">
                  <a:alpha val="50000"/>
                </a:srgbClr>
              </a:solidFill>
              <a:ln w="9525">
                <a:solidFill>
                  <a:srgbClr val="FF6600"/>
                </a:solidFill>
                <a:miter lim="800000"/>
                <a:headEnd/>
                <a:tailEnd/>
              </a:ln>
              <a:effectLst/>
            </p:spPr>
            <p:txBody>
              <a:bodyPr wrap="none" anchor="ctr">
                <a:prstTxWarp prst="textNoShape">
                  <a:avLst/>
                </a:prstTxWarp>
              </a:bodyPr>
              <a:lstStyle/>
              <a:p>
                <a:endParaRPr lang="it-IT"/>
              </a:p>
            </p:txBody>
          </p:sp>
          <p:sp>
            <p:nvSpPr>
              <p:cNvPr id="65547" name="Rectangle 11"/>
              <p:cNvSpPr>
                <a:spLocks noChangeArrowheads="1"/>
              </p:cNvSpPr>
              <p:nvPr/>
            </p:nvSpPr>
            <p:spPr bwMode="auto">
              <a:xfrm>
                <a:off x="336" y="624"/>
                <a:ext cx="4080" cy="144"/>
              </a:xfrm>
              <a:prstGeom prst="rect">
                <a:avLst/>
              </a:prstGeom>
              <a:solidFill>
                <a:srgbClr val="FFCC00">
                  <a:alpha val="50000"/>
                </a:srgbClr>
              </a:solidFill>
              <a:ln w="9525">
                <a:solidFill>
                  <a:srgbClr val="FF9900"/>
                </a:solidFill>
                <a:miter lim="800000"/>
                <a:headEnd/>
                <a:tailEnd/>
              </a:ln>
              <a:effectLst/>
            </p:spPr>
            <p:txBody>
              <a:bodyPr wrap="none" anchor="ctr">
                <a:prstTxWarp prst="textNoShape">
                  <a:avLst/>
                </a:prstTxWarp>
              </a:bodyPr>
              <a:lstStyle/>
              <a:p>
                <a:endParaRPr lang="it-IT"/>
              </a:p>
            </p:txBody>
          </p:sp>
          <p:sp>
            <p:nvSpPr>
              <p:cNvPr id="65548" name="Rectangle 12"/>
              <p:cNvSpPr>
                <a:spLocks noChangeArrowheads="1"/>
              </p:cNvSpPr>
              <p:nvPr/>
            </p:nvSpPr>
            <p:spPr bwMode="auto">
              <a:xfrm>
                <a:off x="336" y="1536"/>
                <a:ext cx="3360" cy="96"/>
              </a:xfrm>
              <a:prstGeom prst="rect">
                <a:avLst/>
              </a:prstGeom>
              <a:solidFill>
                <a:srgbClr val="FFFF00">
                  <a:alpha val="50000"/>
                </a:srgbClr>
              </a:solidFill>
              <a:ln w="9525">
                <a:solidFill>
                  <a:srgbClr val="FF0000"/>
                </a:solidFill>
                <a:miter lim="800000"/>
                <a:headEnd/>
                <a:tailEnd/>
              </a:ln>
              <a:effectLst/>
            </p:spPr>
            <p:txBody>
              <a:bodyPr wrap="none" anchor="ctr">
                <a:prstTxWarp prst="textNoShape">
                  <a:avLst/>
                </a:prstTxWarp>
              </a:bodyPr>
              <a:lstStyle/>
              <a:p>
                <a:endParaRPr lang="it-IT"/>
              </a:p>
            </p:txBody>
          </p:sp>
          <p:sp>
            <p:nvSpPr>
              <p:cNvPr id="65549" name="Rectangle 13"/>
              <p:cNvSpPr>
                <a:spLocks noChangeArrowheads="1"/>
              </p:cNvSpPr>
              <p:nvPr/>
            </p:nvSpPr>
            <p:spPr bwMode="auto">
              <a:xfrm>
                <a:off x="336" y="1872"/>
                <a:ext cx="3360" cy="96"/>
              </a:xfrm>
              <a:prstGeom prst="rect">
                <a:avLst/>
              </a:prstGeom>
              <a:solidFill>
                <a:srgbClr val="FFFF00">
                  <a:alpha val="50000"/>
                </a:srgbClr>
              </a:solidFill>
              <a:ln w="9525">
                <a:solidFill>
                  <a:srgbClr val="FF9900"/>
                </a:solidFill>
                <a:miter lim="800000"/>
                <a:headEnd/>
                <a:tailEnd/>
              </a:ln>
              <a:effectLst/>
            </p:spPr>
            <p:txBody>
              <a:bodyPr wrap="none" anchor="ctr">
                <a:prstTxWarp prst="textNoShape">
                  <a:avLst/>
                </a:prstTxWarp>
              </a:bodyPr>
              <a:lstStyle/>
              <a:p>
                <a:endParaRPr lang="it-IT"/>
              </a:p>
            </p:txBody>
          </p:sp>
          <p:sp>
            <p:nvSpPr>
              <p:cNvPr id="65556" name="Line 20"/>
              <p:cNvSpPr>
                <a:spLocks noChangeShapeType="1"/>
              </p:cNvSpPr>
              <p:nvPr/>
            </p:nvSpPr>
            <p:spPr bwMode="auto">
              <a:xfrm>
                <a:off x="336" y="864"/>
                <a:ext cx="4080" cy="0"/>
              </a:xfrm>
              <a:prstGeom prst="line">
                <a:avLst/>
              </a:prstGeom>
              <a:noFill/>
              <a:ln w="25400" cap="rnd">
                <a:solidFill>
                  <a:schemeClr val="tx1"/>
                </a:solidFill>
                <a:prstDash val="sysDot"/>
                <a:round/>
                <a:headEnd/>
                <a:tailEnd/>
              </a:ln>
              <a:effectLst/>
            </p:spPr>
            <p:txBody>
              <a:bodyPr>
                <a:prstTxWarp prst="textNoShape">
                  <a:avLst/>
                </a:prstTxWarp>
              </a:bodyPr>
              <a:lstStyle/>
              <a:p>
                <a:endParaRPr lang="it-IT"/>
              </a:p>
            </p:txBody>
          </p:sp>
        </p:grpSp>
      </p:grpSp>
      <p:sp>
        <p:nvSpPr>
          <p:cNvPr id="65557" name="Freeform 21"/>
          <p:cNvSpPr>
            <a:spLocks/>
          </p:cNvSpPr>
          <p:nvPr/>
        </p:nvSpPr>
        <p:spPr bwMode="auto">
          <a:xfrm>
            <a:off x="304800" y="2209800"/>
            <a:ext cx="4191000" cy="4114800"/>
          </a:xfrm>
          <a:custGeom>
            <a:avLst/>
            <a:gdLst/>
            <a:ahLst/>
            <a:cxnLst>
              <a:cxn ang="0">
                <a:pos x="0" y="2832"/>
              </a:cxn>
              <a:cxn ang="0">
                <a:pos x="336" y="1824"/>
              </a:cxn>
              <a:cxn ang="0">
                <a:pos x="864" y="960"/>
              </a:cxn>
              <a:cxn ang="0">
                <a:pos x="1776" y="240"/>
              </a:cxn>
              <a:cxn ang="0">
                <a:pos x="3408" y="0"/>
              </a:cxn>
            </a:cxnLst>
            <a:rect l="0" t="0" r="r" b="b"/>
            <a:pathLst>
              <a:path w="3408" h="2832">
                <a:moveTo>
                  <a:pt x="0" y="2832"/>
                </a:moveTo>
                <a:cubicBezTo>
                  <a:pt x="96" y="2484"/>
                  <a:pt x="192" y="2136"/>
                  <a:pt x="336" y="1824"/>
                </a:cubicBezTo>
                <a:cubicBezTo>
                  <a:pt x="480" y="1512"/>
                  <a:pt x="624" y="1224"/>
                  <a:pt x="864" y="960"/>
                </a:cubicBezTo>
                <a:cubicBezTo>
                  <a:pt x="1104" y="696"/>
                  <a:pt x="1352" y="400"/>
                  <a:pt x="1776" y="240"/>
                </a:cubicBezTo>
                <a:cubicBezTo>
                  <a:pt x="2200" y="80"/>
                  <a:pt x="2804" y="40"/>
                  <a:pt x="3408" y="0"/>
                </a:cubicBezTo>
              </a:path>
            </a:pathLst>
          </a:custGeom>
          <a:noFill/>
          <a:ln w="19050">
            <a:solidFill>
              <a:srgbClr val="339966"/>
            </a:solidFill>
            <a:round/>
            <a:headEnd/>
            <a:tailEnd/>
          </a:ln>
          <a:effectLst/>
        </p:spPr>
        <p:txBody>
          <a:bodyPr>
            <a:prstTxWarp prst="textNoShape">
              <a:avLst/>
            </a:prstTxWarp>
          </a:bodyPr>
          <a:lstStyle/>
          <a:p>
            <a:endParaRPr lang="it-IT"/>
          </a:p>
        </p:txBody>
      </p:sp>
      <p:sp>
        <p:nvSpPr>
          <p:cNvPr id="65558" name="Line 22"/>
          <p:cNvSpPr>
            <a:spLocks noChangeShapeType="1"/>
          </p:cNvSpPr>
          <p:nvPr/>
        </p:nvSpPr>
        <p:spPr bwMode="auto">
          <a:xfrm flipV="1">
            <a:off x="304800" y="2133600"/>
            <a:ext cx="2514600" cy="4191000"/>
          </a:xfrm>
          <a:prstGeom prst="line">
            <a:avLst/>
          </a:prstGeom>
          <a:noFill/>
          <a:ln w="19050">
            <a:solidFill>
              <a:srgbClr val="FF0000"/>
            </a:solidFill>
            <a:round/>
            <a:headEnd/>
            <a:tailEnd/>
          </a:ln>
          <a:effectLst/>
        </p:spPr>
        <p:txBody>
          <a:bodyPr>
            <a:prstTxWarp prst="textNoShape">
              <a:avLst/>
            </a:prstTxWarp>
          </a:bodyPr>
          <a:lstStyle/>
          <a:p>
            <a:endParaRPr lang="it-IT"/>
          </a:p>
        </p:txBody>
      </p:sp>
      <p:sp>
        <p:nvSpPr>
          <p:cNvPr id="65559" name="AutoShape 23"/>
          <p:cNvSpPr>
            <a:spLocks noChangeArrowheads="1"/>
          </p:cNvSpPr>
          <p:nvPr/>
        </p:nvSpPr>
        <p:spPr bwMode="auto">
          <a:xfrm rot="-2102318">
            <a:off x="5613400" y="2119313"/>
            <a:ext cx="525463" cy="109537"/>
          </a:xfrm>
          <a:prstGeom prst="leftArrow">
            <a:avLst>
              <a:gd name="adj1" fmla="val 50000"/>
              <a:gd name="adj2" fmla="val 119928"/>
            </a:avLst>
          </a:prstGeom>
          <a:solidFill>
            <a:srgbClr val="00CCFF">
              <a:alpha val="50000"/>
            </a:srgbClr>
          </a:solidFill>
          <a:ln w="9525">
            <a:solidFill>
              <a:srgbClr val="0000FF"/>
            </a:solidFill>
            <a:miter lim="800000"/>
            <a:headEnd/>
            <a:tailEnd/>
          </a:ln>
          <a:effectLst/>
        </p:spPr>
        <p:txBody>
          <a:bodyPr wrap="none" anchor="ctr">
            <a:prstTxWarp prst="textNoShape">
              <a:avLst/>
            </a:prstTxWarp>
          </a:bodyPr>
          <a:lstStyle/>
          <a:p>
            <a:endParaRPr lang="it-IT"/>
          </a:p>
        </p:txBody>
      </p:sp>
      <p:sp>
        <p:nvSpPr>
          <p:cNvPr id="65561" name="Line 25"/>
          <p:cNvSpPr>
            <a:spLocks noChangeShapeType="1"/>
          </p:cNvSpPr>
          <p:nvPr/>
        </p:nvSpPr>
        <p:spPr bwMode="auto">
          <a:xfrm>
            <a:off x="6400800" y="6400800"/>
            <a:ext cx="1752600" cy="0"/>
          </a:xfrm>
          <a:prstGeom prst="line">
            <a:avLst/>
          </a:prstGeom>
          <a:noFill/>
          <a:ln w="25400">
            <a:solidFill>
              <a:srgbClr val="3366FF"/>
            </a:solidFill>
            <a:round/>
            <a:headEnd/>
            <a:tailEnd type="triangle" w="med" len="med"/>
          </a:ln>
          <a:effectLst/>
        </p:spPr>
        <p:txBody>
          <a:bodyPr>
            <a:prstTxWarp prst="textNoShape">
              <a:avLst/>
            </a:prstTxWarp>
          </a:bodyPr>
          <a:lstStyle/>
          <a:p>
            <a:endParaRPr lang="it-IT"/>
          </a:p>
        </p:txBody>
      </p:sp>
      <p:sp>
        <p:nvSpPr>
          <p:cNvPr id="65562" name="Text Box 26"/>
          <p:cNvSpPr txBox="1">
            <a:spLocks noChangeArrowheads="1"/>
          </p:cNvSpPr>
          <p:nvPr/>
        </p:nvSpPr>
        <p:spPr bwMode="auto">
          <a:xfrm>
            <a:off x="7239000" y="6629400"/>
            <a:ext cx="609600" cy="336550"/>
          </a:xfrm>
          <a:prstGeom prst="rect">
            <a:avLst/>
          </a:prstGeom>
          <a:noFill/>
          <a:ln w="9525">
            <a:noFill/>
            <a:miter lim="800000"/>
            <a:headEnd/>
            <a:tailEnd/>
          </a:ln>
          <a:effectLst/>
        </p:spPr>
        <p:txBody>
          <a:bodyPr>
            <a:prstTxWarp prst="textNoShape">
              <a:avLst/>
            </a:prstTxWarp>
            <a:spAutoFit/>
          </a:bodyPr>
          <a:lstStyle/>
          <a:p>
            <a:pPr algn="l">
              <a:buFontTx/>
              <a:buNone/>
            </a:pPr>
            <a:endParaRPr lang="en-US" sz="1600" b="1">
              <a:solidFill>
                <a:schemeClr val="accent2"/>
              </a:solidFill>
              <a:latin typeface="Times New Roman" charset="0"/>
            </a:endParaRPr>
          </a:p>
        </p:txBody>
      </p:sp>
      <p:sp>
        <p:nvSpPr>
          <p:cNvPr id="65563" name="Text Box 27"/>
          <p:cNvSpPr txBox="1">
            <a:spLocks noChangeArrowheads="1"/>
          </p:cNvSpPr>
          <p:nvPr/>
        </p:nvSpPr>
        <p:spPr bwMode="auto">
          <a:xfrm>
            <a:off x="7772400" y="5919788"/>
            <a:ext cx="762000" cy="427037"/>
          </a:xfrm>
          <a:prstGeom prst="rect">
            <a:avLst/>
          </a:prstGeom>
          <a:noFill/>
          <a:ln w="9525">
            <a:noFill/>
            <a:miter lim="800000"/>
            <a:headEnd/>
            <a:tailEnd/>
          </a:ln>
          <a:effectLst/>
        </p:spPr>
        <p:txBody>
          <a:bodyPr>
            <a:prstTxWarp prst="textNoShape">
              <a:avLst/>
            </a:prstTxWarp>
            <a:spAutoFit/>
          </a:bodyPr>
          <a:lstStyle/>
          <a:p>
            <a:pPr algn="l">
              <a:buFontTx/>
              <a:buNone/>
            </a:pPr>
            <a:r>
              <a:rPr lang="en-US" sz="2200" b="1" dirty="0" err="1" smtClean="0">
                <a:solidFill>
                  <a:schemeClr val="accent2"/>
                </a:solidFill>
                <a:latin typeface="Times New Roman" charset="0"/>
                <a:sym typeface="Symbol" charset="2"/>
              </a:rPr>
              <a:t>η</a:t>
            </a:r>
            <a:endParaRPr lang="en-US" sz="2200" b="1" dirty="0">
              <a:solidFill>
                <a:schemeClr val="accent2"/>
              </a:solidFill>
              <a:latin typeface="Times New Roman" charset="0"/>
            </a:endParaRPr>
          </a:p>
        </p:txBody>
      </p:sp>
      <p:sp>
        <p:nvSpPr>
          <p:cNvPr id="65564" name="Freeform 28"/>
          <p:cNvSpPr>
            <a:spLocks/>
          </p:cNvSpPr>
          <p:nvPr/>
        </p:nvSpPr>
        <p:spPr bwMode="auto">
          <a:xfrm>
            <a:off x="381000" y="914400"/>
            <a:ext cx="4800600" cy="5410200"/>
          </a:xfrm>
          <a:custGeom>
            <a:avLst/>
            <a:gdLst/>
            <a:ahLst/>
            <a:cxnLst>
              <a:cxn ang="0">
                <a:pos x="0" y="3408"/>
              </a:cxn>
              <a:cxn ang="0">
                <a:pos x="2448" y="1248"/>
              </a:cxn>
              <a:cxn ang="0">
                <a:pos x="3024" y="0"/>
              </a:cxn>
            </a:cxnLst>
            <a:rect l="0" t="0" r="r" b="b"/>
            <a:pathLst>
              <a:path w="3024" h="3408">
                <a:moveTo>
                  <a:pt x="0" y="3408"/>
                </a:moveTo>
                <a:cubicBezTo>
                  <a:pt x="972" y="2612"/>
                  <a:pt x="1944" y="1816"/>
                  <a:pt x="2448" y="1248"/>
                </a:cubicBezTo>
                <a:cubicBezTo>
                  <a:pt x="2952" y="680"/>
                  <a:pt x="2988" y="340"/>
                  <a:pt x="3024" y="0"/>
                </a:cubicBezTo>
              </a:path>
            </a:pathLst>
          </a:custGeom>
          <a:noFill/>
          <a:ln w="19050">
            <a:solidFill>
              <a:srgbClr val="0000FF"/>
            </a:solidFill>
            <a:round/>
            <a:headEnd/>
            <a:tailEnd/>
          </a:ln>
          <a:effectLst/>
        </p:spPr>
        <p:txBody>
          <a:bodyPr>
            <a:prstTxWarp prst="textNoShape">
              <a:avLst/>
            </a:prstTxWarp>
          </a:bodyPr>
          <a:lstStyle/>
          <a:p>
            <a:endParaRPr lang="it-IT"/>
          </a:p>
        </p:txBody>
      </p:sp>
      <p:sp>
        <p:nvSpPr>
          <p:cNvPr id="65565" name="Freeform 29"/>
          <p:cNvSpPr>
            <a:spLocks/>
          </p:cNvSpPr>
          <p:nvPr/>
        </p:nvSpPr>
        <p:spPr bwMode="auto">
          <a:xfrm>
            <a:off x="381000" y="1219200"/>
            <a:ext cx="6019800" cy="5105400"/>
          </a:xfrm>
          <a:custGeom>
            <a:avLst/>
            <a:gdLst/>
            <a:ahLst/>
            <a:cxnLst>
              <a:cxn ang="0">
                <a:pos x="0" y="3216"/>
              </a:cxn>
              <a:cxn ang="0">
                <a:pos x="2640" y="816"/>
              </a:cxn>
              <a:cxn ang="0">
                <a:pos x="3792" y="0"/>
              </a:cxn>
            </a:cxnLst>
            <a:rect l="0" t="0" r="r" b="b"/>
            <a:pathLst>
              <a:path w="3792" h="3216">
                <a:moveTo>
                  <a:pt x="0" y="3216"/>
                </a:moveTo>
                <a:cubicBezTo>
                  <a:pt x="1004" y="2284"/>
                  <a:pt x="2008" y="1352"/>
                  <a:pt x="2640" y="816"/>
                </a:cubicBezTo>
                <a:cubicBezTo>
                  <a:pt x="3272" y="280"/>
                  <a:pt x="3532" y="140"/>
                  <a:pt x="3792" y="0"/>
                </a:cubicBezTo>
              </a:path>
            </a:pathLst>
          </a:custGeom>
          <a:noFill/>
          <a:ln w="19050">
            <a:solidFill>
              <a:srgbClr val="339966"/>
            </a:solidFill>
            <a:round/>
            <a:headEnd/>
            <a:tailEnd/>
          </a:ln>
          <a:effectLst/>
        </p:spPr>
        <p:txBody>
          <a:bodyPr>
            <a:prstTxWarp prst="textNoShape">
              <a:avLst/>
            </a:prstTxWarp>
          </a:bodyPr>
          <a:lstStyle/>
          <a:p>
            <a:endParaRPr lang="it-IT"/>
          </a:p>
        </p:txBody>
      </p:sp>
      <p:sp>
        <p:nvSpPr>
          <p:cNvPr id="65567" name="WordArt 31"/>
          <p:cNvSpPr>
            <a:spLocks noChangeArrowheads="1" noChangeShapeType="1" noTextEdit="1"/>
          </p:cNvSpPr>
          <p:nvPr/>
        </p:nvSpPr>
        <p:spPr bwMode="auto">
          <a:xfrm>
            <a:off x="2438400" y="1600200"/>
            <a:ext cx="1028700" cy="428625"/>
          </a:xfrm>
          <a:prstGeom prst="rect">
            <a:avLst/>
          </a:prstGeom>
        </p:spPr>
        <p:txBody>
          <a:bodyPr wrap="none" fromWordArt="1">
            <a:prstTxWarp prst="textPlain">
              <a:avLst>
                <a:gd name="adj" fmla="val 50000"/>
              </a:avLst>
            </a:prstTxWarp>
          </a:bodyPr>
          <a:lstStyle/>
          <a:p>
            <a:r>
              <a:rPr lang="it-IT" sz="2400" kern="10">
                <a:ln w="9525">
                  <a:solidFill>
                    <a:srgbClr val="0000FF"/>
                  </a:solidFill>
                  <a:round/>
                  <a:headEnd/>
                  <a:tailEnd/>
                </a:ln>
                <a:solidFill>
                  <a:srgbClr val="99CCFF"/>
                </a:solidFill>
                <a:latin typeface="Arial Black"/>
                <a:ea typeface="Arial Black"/>
                <a:cs typeface="Arial Black"/>
              </a:rPr>
              <a:t>low pt</a:t>
            </a:r>
          </a:p>
        </p:txBody>
      </p:sp>
      <p:sp>
        <p:nvSpPr>
          <p:cNvPr id="65568" name="WordArt 32"/>
          <p:cNvSpPr>
            <a:spLocks noChangeArrowheads="1" noChangeShapeType="1" noTextEdit="1"/>
          </p:cNvSpPr>
          <p:nvPr/>
        </p:nvSpPr>
        <p:spPr bwMode="auto">
          <a:xfrm>
            <a:off x="5334000" y="914400"/>
            <a:ext cx="1028700" cy="428625"/>
          </a:xfrm>
          <a:prstGeom prst="rect">
            <a:avLst/>
          </a:prstGeom>
        </p:spPr>
        <p:txBody>
          <a:bodyPr wrap="none" fromWordArt="1">
            <a:prstTxWarp prst="textPlain">
              <a:avLst>
                <a:gd name="adj" fmla="val 50000"/>
              </a:avLst>
            </a:prstTxWarp>
          </a:bodyPr>
          <a:lstStyle/>
          <a:p>
            <a:r>
              <a:rPr lang="it-IT" sz="2400" kern="10">
                <a:ln w="9525">
                  <a:solidFill>
                    <a:srgbClr val="008000"/>
                  </a:solidFill>
                  <a:round/>
                  <a:headEnd/>
                  <a:tailEnd/>
                </a:ln>
                <a:solidFill>
                  <a:srgbClr val="99CC00"/>
                </a:solidFill>
                <a:latin typeface="Arial Black"/>
                <a:ea typeface="Arial Black"/>
                <a:cs typeface="Arial Black"/>
              </a:rPr>
              <a:t>High pt</a:t>
            </a:r>
          </a:p>
        </p:txBody>
      </p:sp>
      <p:sp>
        <p:nvSpPr>
          <p:cNvPr id="65569" name="WordArt 33"/>
          <p:cNvSpPr>
            <a:spLocks noChangeArrowheads="1" noChangeShapeType="1" noTextEdit="1"/>
          </p:cNvSpPr>
          <p:nvPr/>
        </p:nvSpPr>
        <p:spPr bwMode="auto">
          <a:xfrm>
            <a:off x="6216650" y="1636713"/>
            <a:ext cx="1477963" cy="428625"/>
          </a:xfrm>
          <a:prstGeom prst="rect">
            <a:avLst/>
          </a:prstGeom>
        </p:spPr>
        <p:txBody>
          <a:bodyPr wrap="none" fromWordArt="1">
            <a:prstTxWarp prst="textPlain">
              <a:avLst>
                <a:gd name="adj" fmla="val 50000"/>
              </a:avLst>
            </a:prstTxWarp>
          </a:bodyPr>
          <a:lstStyle/>
          <a:p>
            <a:r>
              <a:rPr lang="it-IT" sz="2400" kern="10">
                <a:ln w="9525">
                  <a:solidFill>
                    <a:srgbClr val="0000FF"/>
                  </a:solidFill>
                  <a:round/>
                  <a:headEnd/>
                  <a:tailEnd/>
                </a:ln>
                <a:solidFill>
                  <a:srgbClr val="99CCFF"/>
                </a:solidFill>
                <a:latin typeface="Arial Black"/>
                <a:ea typeface="Arial Black"/>
                <a:cs typeface="Arial Black"/>
              </a:rPr>
              <a:t>Piano Pivot </a:t>
            </a:r>
          </a:p>
        </p:txBody>
      </p:sp>
      <p:sp>
        <p:nvSpPr>
          <p:cNvPr id="65571" name="Freeform 35"/>
          <p:cNvSpPr>
            <a:spLocks/>
          </p:cNvSpPr>
          <p:nvPr/>
        </p:nvSpPr>
        <p:spPr bwMode="auto">
          <a:xfrm>
            <a:off x="298450" y="1857375"/>
            <a:ext cx="2324100" cy="4419600"/>
          </a:xfrm>
          <a:custGeom>
            <a:avLst/>
            <a:gdLst/>
            <a:ahLst/>
            <a:cxnLst>
              <a:cxn ang="0">
                <a:pos x="0" y="2784"/>
              </a:cxn>
              <a:cxn ang="0">
                <a:pos x="1200" y="1584"/>
              </a:cxn>
              <a:cxn ang="0">
                <a:pos x="1440" y="480"/>
              </a:cxn>
              <a:cxn ang="0">
                <a:pos x="1056" y="0"/>
              </a:cxn>
            </a:cxnLst>
            <a:rect l="0" t="0" r="r" b="b"/>
            <a:pathLst>
              <a:path w="1464" h="2784">
                <a:moveTo>
                  <a:pt x="0" y="2784"/>
                </a:moveTo>
                <a:cubicBezTo>
                  <a:pt x="480" y="2376"/>
                  <a:pt x="960" y="1968"/>
                  <a:pt x="1200" y="1584"/>
                </a:cubicBezTo>
                <a:cubicBezTo>
                  <a:pt x="1440" y="1200"/>
                  <a:pt x="1464" y="744"/>
                  <a:pt x="1440" y="480"/>
                </a:cubicBezTo>
                <a:cubicBezTo>
                  <a:pt x="1416" y="216"/>
                  <a:pt x="1236" y="108"/>
                  <a:pt x="1056" y="0"/>
                </a:cubicBezTo>
              </a:path>
            </a:pathLst>
          </a:custGeom>
          <a:noFill/>
          <a:ln w="228600">
            <a:pattFill prst="pct25">
              <a:fgClr>
                <a:srgbClr val="0000FF"/>
              </a:fgClr>
              <a:bgClr>
                <a:srgbClr val="FFFFFF"/>
              </a:bgClr>
            </a:pattFill>
            <a:prstDash val="solid"/>
            <a:round/>
            <a:headEnd/>
            <a:tailEnd/>
          </a:ln>
          <a:effectLst/>
        </p:spPr>
        <p:txBody>
          <a:bodyPr>
            <a:prstTxWarp prst="textNoShape">
              <a:avLst/>
            </a:prstTxWarp>
          </a:bodyPr>
          <a:lstStyle/>
          <a:p>
            <a:endParaRPr lang="it-IT"/>
          </a:p>
        </p:txBody>
      </p:sp>
      <p:sp>
        <p:nvSpPr>
          <p:cNvPr id="65572" name="Freeform 36"/>
          <p:cNvSpPr>
            <a:spLocks/>
          </p:cNvSpPr>
          <p:nvPr/>
        </p:nvSpPr>
        <p:spPr bwMode="auto">
          <a:xfrm>
            <a:off x="320675" y="1873250"/>
            <a:ext cx="2324100" cy="4419600"/>
          </a:xfrm>
          <a:custGeom>
            <a:avLst/>
            <a:gdLst/>
            <a:ahLst/>
            <a:cxnLst>
              <a:cxn ang="0">
                <a:pos x="0" y="2784"/>
              </a:cxn>
              <a:cxn ang="0">
                <a:pos x="1200" y="1584"/>
              </a:cxn>
              <a:cxn ang="0">
                <a:pos x="1440" y="480"/>
              </a:cxn>
              <a:cxn ang="0">
                <a:pos x="1056" y="0"/>
              </a:cxn>
            </a:cxnLst>
            <a:rect l="0" t="0" r="r" b="b"/>
            <a:pathLst>
              <a:path w="1464" h="2784">
                <a:moveTo>
                  <a:pt x="0" y="2784"/>
                </a:moveTo>
                <a:cubicBezTo>
                  <a:pt x="480" y="2376"/>
                  <a:pt x="960" y="1968"/>
                  <a:pt x="1200" y="1584"/>
                </a:cubicBezTo>
                <a:cubicBezTo>
                  <a:pt x="1440" y="1200"/>
                  <a:pt x="1464" y="744"/>
                  <a:pt x="1440" y="480"/>
                </a:cubicBezTo>
                <a:cubicBezTo>
                  <a:pt x="1416" y="216"/>
                  <a:pt x="1236" y="108"/>
                  <a:pt x="1056" y="0"/>
                </a:cubicBezTo>
              </a:path>
            </a:pathLst>
          </a:custGeom>
          <a:noFill/>
          <a:ln w="9525">
            <a:solidFill>
              <a:schemeClr val="tx1"/>
            </a:solidFill>
            <a:prstDash val="solid"/>
            <a:round/>
            <a:headEnd/>
            <a:tailEnd/>
          </a:ln>
          <a:effectLst/>
        </p:spPr>
        <p:txBody>
          <a:bodyPr>
            <a:prstTxWarp prst="textNoShape">
              <a:avLst/>
            </a:prstTxWarp>
          </a:bodyPr>
          <a:lstStyle/>
          <a:p>
            <a:endParaRPr lang="it-IT"/>
          </a:p>
        </p:txBody>
      </p:sp>
      <p:sp>
        <p:nvSpPr>
          <p:cNvPr id="65573" name="Freeform 37"/>
          <p:cNvSpPr>
            <a:spLocks/>
          </p:cNvSpPr>
          <p:nvPr/>
        </p:nvSpPr>
        <p:spPr bwMode="auto">
          <a:xfrm>
            <a:off x="312738" y="2235200"/>
            <a:ext cx="4191000" cy="4114800"/>
          </a:xfrm>
          <a:custGeom>
            <a:avLst/>
            <a:gdLst/>
            <a:ahLst/>
            <a:cxnLst>
              <a:cxn ang="0">
                <a:pos x="0" y="2832"/>
              </a:cxn>
              <a:cxn ang="0">
                <a:pos x="336" y="1824"/>
              </a:cxn>
              <a:cxn ang="0">
                <a:pos x="864" y="960"/>
              </a:cxn>
              <a:cxn ang="0">
                <a:pos x="1776" y="240"/>
              </a:cxn>
              <a:cxn ang="0">
                <a:pos x="3408" y="0"/>
              </a:cxn>
            </a:cxnLst>
            <a:rect l="0" t="0" r="r" b="b"/>
            <a:pathLst>
              <a:path w="3408" h="2832">
                <a:moveTo>
                  <a:pt x="0" y="2832"/>
                </a:moveTo>
                <a:cubicBezTo>
                  <a:pt x="96" y="2484"/>
                  <a:pt x="192" y="2136"/>
                  <a:pt x="336" y="1824"/>
                </a:cubicBezTo>
                <a:cubicBezTo>
                  <a:pt x="480" y="1512"/>
                  <a:pt x="624" y="1224"/>
                  <a:pt x="864" y="960"/>
                </a:cubicBezTo>
                <a:cubicBezTo>
                  <a:pt x="1104" y="696"/>
                  <a:pt x="1352" y="400"/>
                  <a:pt x="1776" y="240"/>
                </a:cubicBezTo>
                <a:cubicBezTo>
                  <a:pt x="2200" y="80"/>
                  <a:pt x="2804" y="40"/>
                  <a:pt x="3408" y="0"/>
                </a:cubicBezTo>
              </a:path>
            </a:pathLst>
          </a:custGeom>
          <a:noFill/>
          <a:ln w="228600">
            <a:pattFill prst="pct25">
              <a:fgClr>
                <a:srgbClr val="339966"/>
              </a:fgClr>
              <a:bgClr>
                <a:srgbClr val="FFFFFF"/>
              </a:bgClr>
            </a:pattFill>
            <a:prstDash val="solid"/>
            <a:round/>
            <a:headEnd/>
            <a:tailEnd/>
          </a:ln>
          <a:effectLst/>
        </p:spPr>
        <p:txBody>
          <a:bodyPr>
            <a:prstTxWarp prst="textNoShape">
              <a:avLst/>
            </a:prstTxWarp>
          </a:bodyPr>
          <a:lstStyle/>
          <a:p>
            <a:endParaRPr lang="it-IT"/>
          </a:p>
        </p:txBody>
      </p:sp>
      <p:sp>
        <p:nvSpPr>
          <p:cNvPr id="65574" name="Rectangle 38"/>
          <p:cNvSpPr>
            <a:spLocks noChangeArrowheads="1"/>
          </p:cNvSpPr>
          <p:nvPr/>
        </p:nvSpPr>
        <p:spPr bwMode="auto">
          <a:xfrm>
            <a:off x="1828800" y="2962275"/>
            <a:ext cx="812800" cy="171450"/>
          </a:xfrm>
          <a:prstGeom prst="rect">
            <a:avLst/>
          </a:prstGeom>
          <a:solidFill>
            <a:schemeClr val="accent2"/>
          </a:solidFill>
          <a:ln w="15875">
            <a:solidFill>
              <a:srgbClr val="800000"/>
            </a:solidFill>
            <a:miter lim="800000"/>
            <a:headEnd/>
            <a:tailEnd/>
          </a:ln>
          <a:effectLst/>
        </p:spPr>
        <p:txBody>
          <a:bodyPr lIns="90000" tIns="46800" rIns="90000" bIns="46800" anchor="ctr">
            <a:prstTxWarp prst="textNoShape">
              <a:avLst/>
            </a:prstTxWarp>
            <a:spAutoFit/>
          </a:bodyPr>
          <a:lstStyle/>
          <a:p>
            <a:endParaRPr lang="it-IT"/>
          </a:p>
        </p:txBody>
      </p:sp>
      <p:sp>
        <p:nvSpPr>
          <p:cNvPr id="65575" name="Freeform 39"/>
          <p:cNvSpPr>
            <a:spLocks/>
          </p:cNvSpPr>
          <p:nvPr/>
        </p:nvSpPr>
        <p:spPr bwMode="auto">
          <a:xfrm>
            <a:off x="403225" y="892175"/>
            <a:ext cx="4800600" cy="5410200"/>
          </a:xfrm>
          <a:custGeom>
            <a:avLst/>
            <a:gdLst/>
            <a:ahLst/>
            <a:cxnLst>
              <a:cxn ang="0">
                <a:pos x="0" y="3408"/>
              </a:cxn>
              <a:cxn ang="0">
                <a:pos x="2448" y="1248"/>
              </a:cxn>
              <a:cxn ang="0">
                <a:pos x="3024" y="0"/>
              </a:cxn>
            </a:cxnLst>
            <a:rect l="0" t="0" r="r" b="b"/>
            <a:pathLst>
              <a:path w="3024" h="3408">
                <a:moveTo>
                  <a:pt x="0" y="3408"/>
                </a:moveTo>
                <a:cubicBezTo>
                  <a:pt x="972" y="2612"/>
                  <a:pt x="1944" y="1816"/>
                  <a:pt x="2448" y="1248"/>
                </a:cubicBezTo>
                <a:cubicBezTo>
                  <a:pt x="2952" y="680"/>
                  <a:pt x="2988" y="340"/>
                  <a:pt x="3024" y="0"/>
                </a:cubicBezTo>
              </a:path>
            </a:pathLst>
          </a:custGeom>
          <a:noFill/>
          <a:ln w="127000">
            <a:solidFill>
              <a:srgbClr val="0000FF"/>
            </a:solidFill>
            <a:round/>
            <a:headEnd/>
            <a:tailEnd/>
          </a:ln>
          <a:effectLst/>
        </p:spPr>
        <p:txBody>
          <a:bodyPr>
            <a:prstTxWarp prst="textNoShape">
              <a:avLst/>
            </a:prstTxWarp>
          </a:bodyPr>
          <a:lstStyle/>
          <a:p>
            <a:endParaRPr lang="it-IT"/>
          </a:p>
        </p:txBody>
      </p:sp>
      <p:sp>
        <p:nvSpPr>
          <p:cNvPr id="65576" name="Freeform 40"/>
          <p:cNvSpPr>
            <a:spLocks/>
          </p:cNvSpPr>
          <p:nvPr/>
        </p:nvSpPr>
        <p:spPr bwMode="auto">
          <a:xfrm>
            <a:off x="390525" y="1214438"/>
            <a:ext cx="6019800" cy="5105400"/>
          </a:xfrm>
          <a:custGeom>
            <a:avLst/>
            <a:gdLst/>
            <a:ahLst/>
            <a:cxnLst>
              <a:cxn ang="0">
                <a:pos x="0" y="3216"/>
              </a:cxn>
              <a:cxn ang="0">
                <a:pos x="2640" y="816"/>
              </a:cxn>
              <a:cxn ang="0">
                <a:pos x="3792" y="0"/>
              </a:cxn>
            </a:cxnLst>
            <a:rect l="0" t="0" r="r" b="b"/>
            <a:pathLst>
              <a:path w="3792" h="3216">
                <a:moveTo>
                  <a:pt x="0" y="3216"/>
                </a:moveTo>
                <a:cubicBezTo>
                  <a:pt x="1004" y="2284"/>
                  <a:pt x="2008" y="1352"/>
                  <a:pt x="2640" y="816"/>
                </a:cubicBezTo>
                <a:cubicBezTo>
                  <a:pt x="3272" y="280"/>
                  <a:pt x="3532" y="140"/>
                  <a:pt x="3792" y="0"/>
                </a:cubicBezTo>
              </a:path>
            </a:pathLst>
          </a:custGeom>
          <a:noFill/>
          <a:ln w="127000">
            <a:solidFill>
              <a:srgbClr val="339966"/>
            </a:solidFill>
            <a:round/>
            <a:headEnd/>
            <a:tailEnd/>
          </a:ln>
          <a:effectLst/>
        </p:spPr>
        <p:txBody>
          <a:bodyPr>
            <a:prstTxWarp prst="textNoShape">
              <a:avLst/>
            </a:prstTxWarp>
          </a:bodyPr>
          <a:lstStyle/>
          <a:p>
            <a:endParaRPr lang="it-IT"/>
          </a:p>
        </p:txBody>
      </p:sp>
      <p:sp>
        <p:nvSpPr>
          <p:cNvPr id="65577" name="Rectangle 41"/>
          <p:cNvSpPr>
            <a:spLocks noChangeArrowheads="1"/>
          </p:cNvSpPr>
          <p:nvPr/>
        </p:nvSpPr>
        <p:spPr bwMode="auto">
          <a:xfrm>
            <a:off x="5100638" y="1300163"/>
            <a:ext cx="1030287" cy="171450"/>
          </a:xfrm>
          <a:prstGeom prst="rect">
            <a:avLst/>
          </a:prstGeom>
          <a:solidFill>
            <a:schemeClr val="accent2"/>
          </a:solidFill>
          <a:ln w="15875">
            <a:solidFill>
              <a:srgbClr val="800000"/>
            </a:solidFill>
            <a:miter lim="800000"/>
            <a:headEnd/>
            <a:tailEnd/>
          </a:ln>
          <a:effectLst/>
        </p:spPr>
        <p:txBody>
          <a:bodyPr lIns="90000" tIns="46800" rIns="90000" bIns="46800" anchor="ctr">
            <a:prstTxWarp prst="textNoShape">
              <a:avLst/>
            </a:prstTxWarp>
            <a:spAutoFit/>
          </a:bodyPr>
          <a:lstStyle/>
          <a:p>
            <a:endParaRPr lang="it-IT"/>
          </a:p>
        </p:txBody>
      </p:sp>
      <p:sp>
        <p:nvSpPr>
          <p:cNvPr id="49" name="Titolo 48"/>
          <p:cNvSpPr>
            <a:spLocks noGrp="1"/>
          </p:cNvSpPr>
          <p:nvPr>
            <p:ph type="title"/>
          </p:nvPr>
        </p:nvSpPr>
        <p:spPr>
          <a:xfrm>
            <a:off x="457200" y="90588"/>
            <a:ext cx="8229600" cy="912812"/>
          </a:xfrm>
        </p:spPr>
        <p:txBody>
          <a:bodyPr/>
          <a:lstStyle/>
          <a:p>
            <a:r>
              <a:rPr lang="it-IT" dirty="0" smtClean="0"/>
              <a:t>LVL1 </a:t>
            </a:r>
            <a:r>
              <a:rPr lang="it-IT" dirty="0" err="1" smtClean="0"/>
              <a:t>Muon</a:t>
            </a:r>
            <a:r>
              <a:rPr lang="it-IT" dirty="0" smtClean="0"/>
              <a:t> Trigger nel </a:t>
            </a:r>
            <a:r>
              <a:rPr lang="it-IT" dirty="0" err="1" smtClean="0"/>
              <a:t>barrel</a:t>
            </a:r>
            <a:r>
              <a:rPr lang="it-IT" dirty="0" smtClean="0"/>
              <a:t> </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5558"/>
                                        </p:tgtEl>
                                        <p:attrNameLst>
                                          <p:attrName>style.visibility</p:attrName>
                                        </p:attrNameLst>
                                      </p:cBhvr>
                                      <p:to>
                                        <p:strVal val="visible"/>
                                      </p:to>
                                    </p:set>
                                    <p:animEffect transition="in" filter="wipe(down)">
                                      <p:cBhvr>
                                        <p:cTn id="7" dur="500"/>
                                        <p:tgtEl>
                                          <p:spTgt spid="6555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5557"/>
                                        </p:tgtEl>
                                        <p:attrNameLst>
                                          <p:attrName>style.visibility</p:attrName>
                                        </p:attrNameLst>
                                      </p:cBhvr>
                                      <p:to>
                                        <p:strVal val="visible"/>
                                      </p:to>
                                    </p:set>
                                    <p:animEffect transition="in" filter="wipe(down)">
                                      <p:cBhvr>
                                        <p:cTn id="12" dur="500"/>
                                        <p:tgtEl>
                                          <p:spTgt spid="6555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5572"/>
                                        </p:tgtEl>
                                        <p:attrNameLst>
                                          <p:attrName>style.visibility</p:attrName>
                                        </p:attrNameLst>
                                      </p:cBhvr>
                                      <p:to>
                                        <p:strVal val="visible"/>
                                      </p:to>
                                    </p:set>
                                    <p:animEffect transition="in" filter="wipe(down)">
                                      <p:cBhvr>
                                        <p:cTn id="17" dur="500"/>
                                        <p:tgtEl>
                                          <p:spTgt spid="6557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5565"/>
                                        </p:tgtEl>
                                        <p:attrNameLst>
                                          <p:attrName>style.visibility</p:attrName>
                                        </p:attrNameLst>
                                      </p:cBhvr>
                                      <p:to>
                                        <p:strVal val="visible"/>
                                      </p:to>
                                    </p:set>
                                    <p:animEffect transition="in" filter="wipe(down)">
                                      <p:cBhvr>
                                        <p:cTn id="22" dur="500"/>
                                        <p:tgtEl>
                                          <p:spTgt spid="6556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5564"/>
                                        </p:tgtEl>
                                        <p:attrNameLst>
                                          <p:attrName>style.visibility</p:attrName>
                                        </p:attrNameLst>
                                      </p:cBhvr>
                                      <p:to>
                                        <p:strVal val="visible"/>
                                      </p:to>
                                    </p:set>
                                    <p:animEffect transition="in" filter="wipe(down)">
                                      <p:cBhvr>
                                        <p:cTn id="27" dur="500"/>
                                        <p:tgtEl>
                                          <p:spTgt spid="6556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5571"/>
                                        </p:tgtEl>
                                        <p:attrNameLst>
                                          <p:attrName>style.visibility</p:attrName>
                                        </p:attrNameLst>
                                      </p:cBhvr>
                                      <p:to>
                                        <p:strVal val="visible"/>
                                      </p:to>
                                    </p:set>
                                    <p:animEffect transition="in" filter="wipe(down)">
                                      <p:cBhvr>
                                        <p:cTn id="32" dur="500"/>
                                        <p:tgtEl>
                                          <p:spTgt spid="6557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5573"/>
                                        </p:tgtEl>
                                        <p:attrNameLst>
                                          <p:attrName>style.visibility</p:attrName>
                                        </p:attrNameLst>
                                      </p:cBhvr>
                                      <p:to>
                                        <p:strVal val="visible"/>
                                      </p:to>
                                    </p:set>
                                    <p:animEffect transition="in" filter="wipe(down)">
                                      <p:cBhvr>
                                        <p:cTn id="37" dur="500"/>
                                        <p:tgtEl>
                                          <p:spTgt spid="6557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5575"/>
                                        </p:tgtEl>
                                        <p:attrNameLst>
                                          <p:attrName>style.visibility</p:attrName>
                                        </p:attrNameLst>
                                      </p:cBhvr>
                                      <p:to>
                                        <p:strVal val="visible"/>
                                      </p:to>
                                    </p:set>
                                    <p:animEffect transition="in" filter="wipe(down)">
                                      <p:cBhvr>
                                        <p:cTn id="42" dur="500"/>
                                        <p:tgtEl>
                                          <p:spTgt spid="6557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5576"/>
                                        </p:tgtEl>
                                        <p:attrNameLst>
                                          <p:attrName>style.visibility</p:attrName>
                                        </p:attrNameLst>
                                      </p:cBhvr>
                                      <p:to>
                                        <p:strVal val="visible"/>
                                      </p:to>
                                    </p:set>
                                    <p:animEffect transition="in" filter="wipe(down)">
                                      <p:cBhvr>
                                        <p:cTn id="47" dur="500"/>
                                        <p:tgtEl>
                                          <p:spTgt spid="65576"/>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65574"/>
                                        </p:tgtEl>
                                        <p:attrNameLst>
                                          <p:attrName>style.visibility</p:attrName>
                                        </p:attrNameLst>
                                      </p:cBhvr>
                                      <p:to>
                                        <p:strVal val="visible"/>
                                      </p:to>
                                    </p:set>
                                    <p:animEffect transition="in" filter="slide(fromBottom)">
                                      <p:cBhvr>
                                        <p:cTn id="52" dur="500"/>
                                        <p:tgtEl>
                                          <p:spTgt spid="65574"/>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65577"/>
                                        </p:tgtEl>
                                        <p:attrNameLst>
                                          <p:attrName>style.visibility</p:attrName>
                                        </p:attrNameLst>
                                      </p:cBhvr>
                                      <p:to>
                                        <p:strVal val="visible"/>
                                      </p:to>
                                    </p:set>
                                    <p:animEffect transition="in" filter="slide(fromBottom)">
                                      <p:cBhvr>
                                        <p:cTn id="57" dur="500"/>
                                        <p:tgtEl>
                                          <p:spTgt spid="655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57" grpId="0" animBg="1"/>
      <p:bldP spid="65558" grpId="0" animBg="1"/>
      <p:bldP spid="65564" grpId="0" animBg="1"/>
      <p:bldP spid="65565" grpId="0" animBg="1"/>
      <p:bldP spid="65571" grpId="0" animBg="1"/>
      <p:bldP spid="65572" grpId="0" animBg="1"/>
      <p:bldP spid="65573" grpId="0" animBg="1"/>
      <p:bldP spid="65574" grpId="0" animBg="1"/>
      <p:bldP spid="65575" grpId="0" animBg="1"/>
      <p:bldP spid="65576" grpId="0" animBg="1"/>
      <p:bldP spid="65577" grpId="0" animBg="1"/>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288</TotalTime>
  <Words>1502</Words>
  <Application>Microsoft Macintosh PowerPoint</Application>
  <PresentationFormat>Presentazione su schermo (4:3)</PresentationFormat>
  <Paragraphs>375</Paragraphs>
  <Slides>17</Slides>
  <Notes>9</Notes>
  <HiddenSlides>0</HiddenSlides>
  <MMClips>0</MMClips>
  <ScaleCrop>false</ScaleCrop>
  <HeadingPairs>
    <vt:vector size="4" baseType="variant">
      <vt:variant>
        <vt:lpstr>Modello struttura</vt:lpstr>
      </vt:variant>
      <vt:variant>
        <vt:i4>1</vt:i4>
      </vt:variant>
      <vt:variant>
        <vt:lpstr>Titoli diapositive</vt:lpstr>
      </vt:variant>
      <vt:variant>
        <vt:i4>17</vt:i4>
      </vt:variant>
    </vt:vector>
  </HeadingPairs>
  <TitlesOfParts>
    <vt:vector size="18" baseType="lpstr">
      <vt:lpstr>Tema di Office</vt:lpstr>
      <vt:lpstr>Sistema di tigger di ATLAS</vt:lpstr>
      <vt:lpstr>Cos’è un trigger</vt:lpstr>
      <vt:lpstr>Cos’è un trigger</vt:lpstr>
      <vt:lpstr>Perché usiamo un trigger</vt:lpstr>
      <vt:lpstr>Trigger selettivo</vt:lpstr>
      <vt:lpstr>Trigger di ATLAS</vt:lpstr>
      <vt:lpstr>Diapositiva 7</vt:lpstr>
      <vt:lpstr>Level-1 latency</vt:lpstr>
      <vt:lpstr>Diapositiva 9</vt:lpstr>
      <vt:lpstr>Region of Interest - Why?</vt:lpstr>
      <vt:lpstr>RoI mechanism - How?</vt:lpstr>
      <vt:lpstr>Diapositiva 12</vt:lpstr>
      <vt:lpstr>Diapositiva 13</vt:lpstr>
      <vt:lpstr>Diapositiva 14</vt:lpstr>
      <vt:lpstr>Diapositiva 15</vt:lpstr>
      <vt:lpstr>LVL1 Muon Trigger nel barrel </vt:lpstr>
      <vt:lpstr>LVL1 Muon Trigger nel barrel </vt:lpstr>
    </vt:vector>
  </TitlesOfParts>
  <Company>INFN sez. Napoli - Parthenope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Massimo Della Pietra</dc:creator>
  <cp:lastModifiedBy>Massimo Della Pietra</cp:lastModifiedBy>
  <cp:revision>7</cp:revision>
  <dcterms:created xsi:type="dcterms:W3CDTF">2011-07-15T07:27:39Z</dcterms:created>
  <dcterms:modified xsi:type="dcterms:W3CDTF">2011-07-15T07:56:10Z</dcterms:modified>
</cp:coreProperties>
</file>