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4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0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5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6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2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0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6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6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6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0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6AF29-9DCA-474C-A96C-4F27FD7B2EE5}" type="datetimeFigureOut">
              <a:rPr lang="en-US" smtClean="0"/>
              <a:t>04/10/12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6FA6F-AFB5-FD49-AADE-8B019D968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7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1D SOM </a:t>
            </a:r>
            <a:r>
              <a:rPr lang="en-US" dirty="0" smtClean="0"/>
              <a:t>maps</a:t>
            </a:r>
            <a:br>
              <a:rPr lang="en-US" dirty="0" smtClean="0"/>
            </a:br>
            <a:r>
              <a:rPr lang="en-US" dirty="0" smtClean="0"/>
              <a:t>without (left) and with (right) </a:t>
            </a:r>
            <a:br>
              <a:rPr lang="en-US" dirty="0" smtClean="0"/>
            </a:br>
            <a:r>
              <a:rPr lang="en-US" dirty="0" smtClean="0"/>
              <a:t>JVF cut (&gt;0.75)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Cuts until the end of the analysis</a:t>
            </a:r>
          </a:p>
          <a:p>
            <a:r>
              <a:rPr lang="en-US" dirty="0" smtClean="0"/>
              <a:t>(10/</a:t>
            </a:r>
            <a:r>
              <a:rPr lang="en-US" dirty="0" smtClean="0"/>
              <a:t>05/</a:t>
            </a:r>
            <a:r>
              <a:rPr lang="en-US" dirty="0" smtClean="0"/>
              <a:t>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5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_4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86" y="-149061"/>
            <a:ext cx="4793214" cy="3913452"/>
          </a:xfrm>
          <a:prstGeom prst="rect">
            <a:avLst/>
          </a:prstGeom>
        </p:spPr>
      </p:pic>
      <p:pic>
        <p:nvPicPr>
          <p:cNvPr id="13" name="Picture 12" descr="20_4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90" y="3533005"/>
            <a:ext cx="4720810" cy="3324995"/>
          </a:xfrm>
          <a:prstGeom prst="rect">
            <a:avLst/>
          </a:prstGeom>
        </p:spPr>
      </p:pic>
      <p:pic>
        <p:nvPicPr>
          <p:cNvPr id="18" name="Picture 17" descr="20_4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0527" cy="5068769"/>
          </a:xfrm>
          <a:prstGeom prst="rect">
            <a:avLst/>
          </a:prstGeom>
        </p:spPr>
      </p:pic>
      <p:pic>
        <p:nvPicPr>
          <p:cNvPr id="19" name="Picture 18" descr="20_4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005"/>
            <a:ext cx="4530527" cy="33249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44881" y="3532429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20-40GeV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1503" y="18516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65984" y="3775833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890319" y="3806027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65900" y="18516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9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_6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03"/>
            <a:ext cx="4527169" cy="4084766"/>
          </a:xfrm>
          <a:prstGeom prst="rect">
            <a:avLst/>
          </a:prstGeom>
        </p:spPr>
      </p:pic>
      <p:pic>
        <p:nvPicPr>
          <p:cNvPr id="17" name="Picture 16" descr="40_60_E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218" y="0"/>
            <a:ext cx="4527781" cy="3066434"/>
          </a:xfrm>
          <a:prstGeom prst="rect">
            <a:avLst/>
          </a:prstGeom>
        </p:spPr>
      </p:pic>
      <p:pic>
        <p:nvPicPr>
          <p:cNvPr id="20" name="Picture 19" descr="40_60_MU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7274"/>
            <a:ext cx="4534122" cy="3070726"/>
          </a:xfrm>
          <a:prstGeom prst="rect">
            <a:avLst/>
          </a:prstGeom>
        </p:spPr>
      </p:pic>
      <p:pic>
        <p:nvPicPr>
          <p:cNvPr id="21" name="Picture 20" descr="40_6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82" y="3787274"/>
            <a:ext cx="4534117" cy="30707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130572" y="3199173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40-60GeV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41503" y="18516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565984" y="3775833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890319" y="3806027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965900" y="18516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_9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747"/>
            <a:ext cx="4770783" cy="4130532"/>
          </a:xfrm>
          <a:prstGeom prst="rect">
            <a:avLst/>
          </a:prstGeom>
        </p:spPr>
      </p:pic>
      <p:pic>
        <p:nvPicPr>
          <p:cNvPr id="11" name="Picture 10" descr="60_90_E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92" y="0"/>
            <a:ext cx="4764308" cy="3226621"/>
          </a:xfrm>
          <a:prstGeom prst="rect">
            <a:avLst/>
          </a:prstGeom>
        </p:spPr>
      </p:pic>
      <p:pic>
        <p:nvPicPr>
          <p:cNvPr id="13" name="Picture 12" descr="60_90_MU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6996"/>
            <a:ext cx="4770783" cy="3231004"/>
          </a:xfrm>
          <a:prstGeom prst="rect">
            <a:avLst/>
          </a:prstGeom>
        </p:spPr>
      </p:pic>
      <p:pic>
        <p:nvPicPr>
          <p:cNvPr id="14" name="Picture 13" descr="60_9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2" y="3626996"/>
            <a:ext cx="4770777" cy="32310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4881" y="3165331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</a:t>
            </a:r>
            <a:r>
              <a:rPr lang="en-US" sz="2400" b="1" dirty="0" smtClean="0">
                <a:solidFill>
                  <a:srgbClr val="FF0000"/>
                </a:solidFill>
              </a:rPr>
              <a:t>60-90GeV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1503" y="18516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65984" y="3775833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90319" y="3806027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65900" y="18516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_12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854"/>
            <a:ext cx="4791854" cy="4033083"/>
          </a:xfrm>
          <a:prstGeom prst="rect">
            <a:avLst/>
          </a:prstGeom>
        </p:spPr>
      </p:pic>
      <p:pic>
        <p:nvPicPr>
          <p:cNvPr id="3" name="Picture 2" descr="90_12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86266"/>
            <a:ext cx="4830920" cy="3271734"/>
          </a:xfrm>
          <a:prstGeom prst="rect">
            <a:avLst/>
          </a:prstGeom>
        </p:spPr>
      </p:pic>
      <p:pic>
        <p:nvPicPr>
          <p:cNvPr id="11" name="Picture 10" descr="90_12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570" y="0"/>
            <a:ext cx="4531429" cy="3068904"/>
          </a:xfrm>
          <a:prstGeom prst="rect">
            <a:avLst/>
          </a:prstGeom>
        </p:spPr>
      </p:pic>
      <p:pic>
        <p:nvPicPr>
          <p:cNvPr id="12" name="Picture 11" descr="90_12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809" y="3586266"/>
            <a:ext cx="4830919" cy="32717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4881" y="3124601"/>
            <a:ext cx="3167433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</a:t>
            </a:r>
            <a:r>
              <a:rPr lang="en-US" sz="2400" b="1" dirty="0" smtClean="0">
                <a:solidFill>
                  <a:srgbClr val="FF0000"/>
                </a:solidFill>
              </a:rPr>
              <a:t>90-120GeV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1503" y="18516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65984" y="3775833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90319" y="3806027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65900" y="18516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Cuts until the 2 jets request</a:t>
            </a:r>
          </a:p>
          <a:p>
            <a:r>
              <a:rPr lang="en-US" dirty="0" smtClean="0"/>
              <a:t>(10/</a:t>
            </a:r>
            <a:r>
              <a:rPr lang="en-US" dirty="0" smtClean="0"/>
              <a:t>05/</a:t>
            </a:r>
            <a:r>
              <a:rPr lang="en-US" dirty="0" smtClean="0"/>
              <a:t>12)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1D SOM </a:t>
            </a:r>
            <a:r>
              <a:rPr lang="en-US" dirty="0" smtClean="0"/>
              <a:t>maps</a:t>
            </a:r>
            <a:br>
              <a:rPr lang="en-US" dirty="0" smtClean="0"/>
            </a:br>
            <a:r>
              <a:rPr lang="en-US" dirty="0" smtClean="0"/>
              <a:t>without (left) and with (right) </a:t>
            </a:r>
            <a:br>
              <a:rPr lang="en-US" dirty="0" smtClean="0"/>
            </a:br>
            <a:r>
              <a:rPr lang="en-US" dirty="0" smtClean="0"/>
              <a:t>JVF cut (&gt;0.75)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0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9495802" y="26888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 descr="20_4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27169" cy="3066019"/>
          </a:xfrm>
          <a:prstGeom prst="rect">
            <a:avLst/>
          </a:prstGeom>
        </p:spPr>
      </p:pic>
      <p:pic>
        <p:nvPicPr>
          <p:cNvPr id="28" name="Picture 27" descr="20_4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36235"/>
            <a:ext cx="4609479" cy="3121763"/>
          </a:xfrm>
          <a:prstGeom prst="rect">
            <a:avLst/>
          </a:prstGeom>
        </p:spPr>
      </p:pic>
      <p:pic>
        <p:nvPicPr>
          <p:cNvPr id="29" name="Picture 28" descr="20_4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80" y="0"/>
            <a:ext cx="4534519" cy="3070997"/>
          </a:xfrm>
          <a:prstGeom prst="rect">
            <a:avLst/>
          </a:prstGeom>
        </p:spPr>
      </p:pic>
      <p:pic>
        <p:nvPicPr>
          <p:cNvPr id="30" name="Picture 29" descr="20_4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521" y="3736236"/>
            <a:ext cx="4609479" cy="31217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044881" y="314984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20-40GeV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41503" y="-935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65984" y="3581319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90319" y="3611513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965900" y="-935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0_6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0527" cy="3068291"/>
          </a:xfrm>
          <a:prstGeom prst="rect">
            <a:avLst/>
          </a:prstGeom>
        </p:spPr>
      </p:pic>
      <p:pic>
        <p:nvPicPr>
          <p:cNvPr id="4" name="Picture 3" descr="40_6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706"/>
            <a:ext cx="4530527" cy="3068293"/>
          </a:xfrm>
          <a:prstGeom prst="rect">
            <a:avLst/>
          </a:prstGeom>
        </p:spPr>
      </p:pic>
      <p:pic>
        <p:nvPicPr>
          <p:cNvPr id="2" name="Picture 1" descr="40_6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76" y="0"/>
            <a:ext cx="4530523" cy="3068291"/>
          </a:xfrm>
          <a:prstGeom prst="rect">
            <a:avLst/>
          </a:prstGeom>
        </p:spPr>
      </p:pic>
      <p:pic>
        <p:nvPicPr>
          <p:cNvPr id="12" name="Picture 11" descr="40_6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72" y="3789706"/>
            <a:ext cx="4530528" cy="30682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44881" y="314984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</a:t>
            </a:r>
            <a:r>
              <a:rPr lang="en-US" sz="2400" b="1" dirty="0" smtClean="0">
                <a:solidFill>
                  <a:srgbClr val="FF0000"/>
                </a:solidFill>
              </a:rPr>
              <a:t>40-60GeV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1503" y="-935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565984" y="3581319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890319" y="3611513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65900" y="-935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_9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0527" cy="3068293"/>
          </a:xfrm>
          <a:prstGeom prst="rect">
            <a:avLst/>
          </a:prstGeom>
        </p:spPr>
      </p:pic>
      <p:pic>
        <p:nvPicPr>
          <p:cNvPr id="3" name="Picture 2" descr="60_9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7274"/>
            <a:ext cx="4534118" cy="3070725"/>
          </a:xfrm>
          <a:prstGeom prst="rect">
            <a:avLst/>
          </a:prstGeom>
        </p:spPr>
      </p:pic>
      <p:pic>
        <p:nvPicPr>
          <p:cNvPr id="11" name="Picture 10" descr="60_9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52" y="0"/>
            <a:ext cx="4521947" cy="3062483"/>
          </a:xfrm>
          <a:prstGeom prst="rect">
            <a:avLst/>
          </a:prstGeom>
        </p:spPr>
      </p:pic>
      <p:pic>
        <p:nvPicPr>
          <p:cNvPr id="12" name="Picture 11" descr="60_9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80" y="3787274"/>
            <a:ext cx="4534119" cy="30707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4881" y="3149848"/>
            <a:ext cx="297129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</a:t>
            </a:r>
            <a:r>
              <a:rPr lang="en-US" sz="2400" b="1" dirty="0" smtClean="0">
                <a:solidFill>
                  <a:srgbClr val="FF0000"/>
                </a:solidFill>
              </a:rPr>
              <a:t>60-90GeV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1503" y="-935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65984" y="3581319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90319" y="3611513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65900" y="-935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_120_E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0527" cy="3068293"/>
          </a:xfrm>
          <a:prstGeom prst="rect">
            <a:avLst/>
          </a:prstGeom>
        </p:spPr>
      </p:pic>
      <p:pic>
        <p:nvPicPr>
          <p:cNvPr id="3" name="Picture 2" descr="90_120_MU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706"/>
            <a:ext cx="4530527" cy="3068293"/>
          </a:xfrm>
          <a:prstGeom prst="rect">
            <a:avLst/>
          </a:prstGeom>
        </p:spPr>
      </p:pic>
      <p:pic>
        <p:nvPicPr>
          <p:cNvPr id="11" name="Picture 10" descr="90_120_E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52" y="0"/>
            <a:ext cx="4521947" cy="3062483"/>
          </a:xfrm>
          <a:prstGeom prst="rect">
            <a:avLst/>
          </a:prstGeom>
        </p:spPr>
      </p:pic>
      <p:pic>
        <p:nvPicPr>
          <p:cNvPr id="12" name="Picture 11" descr="90_120_MU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72" y="3789706"/>
            <a:ext cx="4530528" cy="30682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26617" y="3119654"/>
            <a:ext cx="325895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 </a:t>
            </a:r>
            <a:r>
              <a:rPr lang="en-US" sz="2400" b="1" dirty="0" err="1" smtClean="0">
                <a:solidFill>
                  <a:srgbClr val="FF0000"/>
                </a:solidFill>
              </a:rPr>
              <a:t>pT</a:t>
            </a:r>
            <a:r>
              <a:rPr lang="en-US" sz="2400" b="1" dirty="0" smtClean="0">
                <a:solidFill>
                  <a:srgbClr val="FF0000"/>
                </a:solidFill>
              </a:rPr>
              <a:t> bin </a:t>
            </a:r>
            <a:r>
              <a:rPr lang="en-US" sz="2400" b="1" dirty="0" smtClean="0">
                <a:solidFill>
                  <a:srgbClr val="FF0000"/>
                </a:solidFill>
              </a:rPr>
              <a:t>90-120GeV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1503" y="-9352"/>
            <a:ext cx="1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65984" y="3581319"/>
            <a:ext cx="1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MU2 channel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90319" y="3611513"/>
            <a:ext cx="202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MU2 </a:t>
            </a:r>
            <a:r>
              <a:rPr lang="en-US" dirty="0" smtClean="0"/>
              <a:t>channel (JVF)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65900" y="-9352"/>
            <a:ext cx="120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 channel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2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193</Words>
  <Application>Microsoft Macintosh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1D SOM maps without (left) and with (right)  JVF cut (&gt;0.75)</vt:lpstr>
      <vt:lpstr>PowerPoint Presentation</vt:lpstr>
      <vt:lpstr>PowerPoint Presentation</vt:lpstr>
      <vt:lpstr>PowerPoint Presentation</vt:lpstr>
      <vt:lpstr>PowerPoint Presentation</vt:lpstr>
      <vt:lpstr>1D SOM maps without (left) and with (right)  JVF cut (&gt;0.75)</vt:lpstr>
      <vt:lpstr>PowerPoint Presentation</vt:lpstr>
      <vt:lpstr>PowerPoint Presentation</vt:lpstr>
      <vt:lpstr>PowerPoint Presentation</vt:lpstr>
      <vt:lpstr>PowerPoint Presentation</vt:lpstr>
    </vt:vector>
  </TitlesOfParts>
  <Company>Universita Federico II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1D SOM maps</dc:title>
  <dc:creator>Arturo Sanchez</dc:creator>
  <cp:lastModifiedBy>Arturo Sanchez</cp:lastModifiedBy>
  <cp:revision>21</cp:revision>
  <dcterms:created xsi:type="dcterms:W3CDTF">2012-10-04T07:46:02Z</dcterms:created>
  <dcterms:modified xsi:type="dcterms:W3CDTF">2012-10-05T10:25:22Z</dcterms:modified>
</cp:coreProperties>
</file>