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4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0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5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6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2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0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6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5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2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6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6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00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7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1D SOM maps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Cuts until the end of the analysis</a:t>
            </a:r>
          </a:p>
          <a:p>
            <a:r>
              <a:rPr lang="en-US" dirty="0" smtClean="0"/>
              <a:t>(10/04/12)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5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_4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256000" cy="3559619"/>
          </a:xfrm>
          <a:prstGeom prst="rect">
            <a:avLst/>
          </a:prstGeom>
        </p:spPr>
      </p:pic>
      <p:pic>
        <p:nvPicPr>
          <p:cNvPr id="6" name="Picture 5" descr="20_4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3322760"/>
            <a:ext cx="5220000" cy="3535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56000" y="1106834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[0,1,5,14]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840" y="4707895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NONE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789914" y="1328201"/>
            <a:ext cx="488494" cy="11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56851" y="4952563"/>
            <a:ext cx="3845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66759" y="116509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58983" y="3291506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2692" y="366083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20-40</a:t>
            </a:r>
            <a:r>
              <a:rPr lang="en-US" sz="2400" b="1" dirty="0" smtClean="0">
                <a:solidFill>
                  <a:srgbClr val="FF0000"/>
                </a:solidFill>
              </a:rPr>
              <a:t>GeV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9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_6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220000" cy="3535235"/>
          </a:xfrm>
          <a:prstGeom prst="rect">
            <a:avLst/>
          </a:prstGeom>
        </p:spPr>
      </p:pic>
      <p:pic>
        <p:nvPicPr>
          <p:cNvPr id="3" name="Picture 2" descr="40_6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3322765"/>
            <a:ext cx="5220000" cy="3535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6000" y="1106834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[9,15]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7840" y="4707895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[15]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789914" y="1328201"/>
            <a:ext cx="488494" cy="11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56851" y="4952563"/>
            <a:ext cx="3845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66759" y="116509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58983" y="3291506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2692" y="366083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40-60</a:t>
            </a:r>
            <a:r>
              <a:rPr lang="en-US" sz="2400" b="1" dirty="0" smtClean="0">
                <a:solidFill>
                  <a:srgbClr val="FF0000"/>
                </a:solidFill>
              </a:rPr>
              <a:t>GeV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_9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20000" cy="3535235"/>
          </a:xfrm>
          <a:prstGeom prst="rect">
            <a:avLst/>
          </a:prstGeom>
        </p:spPr>
      </p:pic>
      <p:pic>
        <p:nvPicPr>
          <p:cNvPr id="3" name="Picture 2" descr="60_9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3322765"/>
            <a:ext cx="5220000" cy="3535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6000" y="1106834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[4,5,6,8,11,13,14,15]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47840" y="4707895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[1,13,15]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789914" y="1328201"/>
            <a:ext cx="488494" cy="11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56851" y="4952563"/>
            <a:ext cx="3845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66759" y="116509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58983" y="3291506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2692" y="366083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60-90</a:t>
            </a:r>
            <a:r>
              <a:rPr lang="en-US" sz="2400" b="1" dirty="0" smtClean="0">
                <a:solidFill>
                  <a:srgbClr val="FF0000"/>
                </a:solidFill>
              </a:rPr>
              <a:t>GeV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0_12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20000" cy="3535238"/>
          </a:xfrm>
          <a:prstGeom prst="rect">
            <a:avLst/>
          </a:prstGeom>
        </p:spPr>
      </p:pic>
      <p:pic>
        <p:nvPicPr>
          <p:cNvPr id="3" name="Picture 2" descr="90_12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3322762"/>
            <a:ext cx="5220000" cy="35352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5999" y="1106834"/>
            <a:ext cx="3471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[1,2,3,4,6,7,8,9,10,11,12,13,14,15]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7840" y="4707895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[1,2,3,6,8,9,11,12,14,15]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789914" y="1328201"/>
            <a:ext cx="488494" cy="11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56851" y="4952563"/>
            <a:ext cx="3845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66759" y="116509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58983" y="3291506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2692" y="3660838"/>
            <a:ext cx="31227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90-120</a:t>
            </a:r>
            <a:r>
              <a:rPr lang="en-US" sz="2400" b="1" dirty="0" smtClean="0">
                <a:solidFill>
                  <a:srgbClr val="FF0000"/>
                </a:solidFill>
              </a:rPr>
              <a:t>GeV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1D SOM maps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Cuts until the 2 jets request</a:t>
            </a:r>
          </a:p>
          <a:p>
            <a:r>
              <a:rPr lang="en-US" dirty="0" smtClean="0"/>
              <a:t>(10/04/12)</a:t>
            </a:r>
          </a:p>
        </p:txBody>
      </p:sp>
    </p:spTree>
    <p:extLst>
      <p:ext uri="{BB962C8B-B14F-4D97-AF65-F5344CB8AC3E}">
        <p14:creationId xmlns:p14="http://schemas.microsoft.com/office/powerpoint/2010/main" val="1626207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_4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3322762"/>
            <a:ext cx="5220000" cy="3535238"/>
          </a:xfrm>
          <a:prstGeom prst="rect">
            <a:avLst/>
          </a:prstGeom>
        </p:spPr>
      </p:pic>
      <p:pic>
        <p:nvPicPr>
          <p:cNvPr id="3" name="Picture 2" descr="20_4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20000" cy="3535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6000" y="1106834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[0]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7840" y="4707895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NONE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789914" y="1328201"/>
            <a:ext cx="488494" cy="11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56851" y="4952563"/>
            <a:ext cx="3845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66759" y="116509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58983" y="3291506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2692" y="366083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20-40</a:t>
            </a:r>
            <a:r>
              <a:rPr lang="en-US" sz="2400" b="1" dirty="0" smtClean="0">
                <a:solidFill>
                  <a:srgbClr val="FF0000"/>
                </a:solidFill>
              </a:rPr>
              <a:t>GeV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0_6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15630" cy="3600000"/>
          </a:xfrm>
          <a:prstGeom prst="rect">
            <a:avLst/>
          </a:prstGeom>
        </p:spPr>
      </p:pic>
      <p:pic>
        <p:nvPicPr>
          <p:cNvPr id="4" name="Picture 3" descr="40_6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3415969"/>
            <a:ext cx="5220000" cy="35352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6000" y="1106834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[9]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7840" y="4707895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NONE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789914" y="1328201"/>
            <a:ext cx="488494" cy="11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856851" y="4952563"/>
            <a:ext cx="3845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66759" y="116509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58983" y="3291506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2692" y="366083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40-60</a:t>
            </a:r>
            <a:r>
              <a:rPr lang="en-US" sz="2400" b="1" dirty="0" smtClean="0">
                <a:solidFill>
                  <a:srgbClr val="FF0000"/>
                </a:solidFill>
              </a:rPr>
              <a:t>GeV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_9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20000" cy="3535238"/>
          </a:xfrm>
          <a:prstGeom prst="rect">
            <a:avLst/>
          </a:prstGeom>
        </p:spPr>
      </p:pic>
      <p:pic>
        <p:nvPicPr>
          <p:cNvPr id="3" name="Picture 2" descr="60_9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3322762"/>
            <a:ext cx="5220000" cy="35352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6000" y="1106834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[4,5,6,11,15]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7840" y="4707895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NONE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789914" y="1328201"/>
            <a:ext cx="488494" cy="11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56851" y="4952563"/>
            <a:ext cx="3845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66759" y="116509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58983" y="3291506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2692" y="366083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60-90</a:t>
            </a:r>
            <a:r>
              <a:rPr lang="en-US" sz="2400" b="1" dirty="0" smtClean="0">
                <a:solidFill>
                  <a:srgbClr val="FF0000"/>
                </a:solidFill>
              </a:rPr>
              <a:t>GeV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0_12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20000" cy="3535238"/>
          </a:xfrm>
          <a:prstGeom prst="rect">
            <a:avLst/>
          </a:prstGeom>
        </p:spPr>
      </p:pic>
      <p:pic>
        <p:nvPicPr>
          <p:cNvPr id="3" name="Picture 2" descr="90_12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0" y="3322762"/>
            <a:ext cx="5220000" cy="35352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6000" y="1106834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[2,3,4,6,8,9,10,11,12,13,14,15]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7840" y="4707895"/>
            <a:ext cx="307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Best Cuts: Optimization output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[1,2,3,6,7,8,9,11,14]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789914" y="1328201"/>
            <a:ext cx="488494" cy="11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56851" y="4952563"/>
            <a:ext cx="3845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66759" y="116509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58983" y="3291506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2692" y="3660838"/>
            <a:ext cx="31227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90-120</a:t>
            </a:r>
            <a:r>
              <a:rPr lang="en-US" sz="2400" b="1" dirty="0" smtClean="0">
                <a:solidFill>
                  <a:srgbClr val="FF0000"/>
                </a:solidFill>
              </a:rPr>
              <a:t>GeV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233</Words>
  <Application>Microsoft Macintosh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1D SOM maps</vt:lpstr>
      <vt:lpstr>PowerPoint Presentation</vt:lpstr>
      <vt:lpstr>PowerPoint Presentation</vt:lpstr>
      <vt:lpstr>PowerPoint Presentation</vt:lpstr>
      <vt:lpstr>PowerPoint Presentation</vt:lpstr>
      <vt:lpstr>1D SOM maps</vt:lpstr>
      <vt:lpstr>PowerPoint Presentation</vt:lpstr>
      <vt:lpstr>PowerPoint Presentation</vt:lpstr>
      <vt:lpstr>PowerPoint Presentation</vt:lpstr>
      <vt:lpstr>PowerPoint Presentation</vt:lpstr>
    </vt:vector>
  </TitlesOfParts>
  <Company>Universita Federico II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1D SOM maps</dc:title>
  <dc:creator>Arturo Sanchez</dc:creator>
  <cp:lastModifiedBy>Arturo Sanchez</cp:lastModifiedBy>
  <cp:revision>7</cp:revision>
  <dcterms:created xsi:type="dcterms:W3CDTF">2012-10-04T07:46:02Z</dcterms:created>
  <dcterms:modified xsi:type="dcterms:W3CDTF">2012-10-04T08:23:59Z</dcterms:modified>
</cp:coreProperties>
</file>