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3" r:id="rId7"/>
    <p:sldId id="262" r:id="rId8"/>
    <p:sldId id="272" r:id="rId9"/>
    <p:sldId id="263" r:id="rId10"/>
    <p:sldId id="27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6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1" d="100"/>
        <a:sy n="201" d="100"/>
      </p:scale>
      <p:origin x="0" y="5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1696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8070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273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99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97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04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97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6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213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879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536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6243C-CCA5-C24A-8CF3-8A7B678AF903}" type="datetimeFigureOut">
              <a:t>18/05/15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76C4A-2B22-384C-AD9E-DE5191FCF2CD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87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Relationship Id="rId3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0" y="1830999"/>
            <a:ext cx="9174210" cy="324961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019685" y="305990"/>
            <a:ext cx="4435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/>
              <a:t>Rivelatori per neutroni</a:t>
            </a:r>
          </a:p>
        </p:txBody>
      </p:sp>
      <p:cxnSp>
        <p:nvCxnSpPr>
          <p:cNvPr id="5" name="Connettore 1 4"/>
          <p:cNvCxnSpPr/>
          <p:nvPr/>
        </p:nvCxnSpPr>
        <p:spPr>
          <a:xfrm>
            <a:off x="397815" y="2815108"/>
            <a:ext cx="3748638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3212589" y="3089900"/>
            <a:ext cx="3748638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5185808" y="3364692"/>
            <a:ext cx="3748638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518582" y="4205565"/>
            <a:ext cx="4454102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670982" y="4480357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97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507" y="2218005"/>
            <a:ext cx="9065353" cy="328261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1" y="55389"/>
            <a:ext cx="8858114" cy="1857047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808699" y="1132187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>
            <a:off x="4850279" y="1636464"/>
            <a:ext cx="39928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716251" y="2522011"/>
            <a:ext cx="39928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808699" y="3072810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44" y="5727923"/>
            <a:ext cx="7902628" cy="10191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6850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03" y="643324"/>
            <a:ext cx="8850909" cy="564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00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9" y="2061936"/>
            <a:ext cx="9066131" cy="2721756"/>
          </a:xfrm>
          <a:prstGeom prst="rect">
            <a:avLst/>
          </a:prstGeom>
        </p:spPr>
      </p:pic>
      <p:cxnSp>
        <p:nvCxnSpPr>
          <p:cNvPr id="3" name="Connettore 1 2"/>
          <p:cNvCxnSpPr/>
          <p:nvPr/>
        </p:nvCxnSpPr>
        <p:spPr>
          <a:xfrm>
            <a:off x="1359535" y="2629139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1 3"/>
          <p:cNvCxnSpPr/>
          <p:nvPr/>
        </p:nvCxnSpPr>
        <p:spPr>
          <a:xfrm>
            <a:off x="808699" y="3684770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362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2" y="188770"/>
            <a:ext cx="6763801" cy="87614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7" y="1006280"/>
            <a:ext cx="8991439" cy="838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300" y="2097230"/>
            <a:ext cx="5346700" cy="44323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Connettore 1 5"/>
          <p:cNvCxnSpPr/>
          <p:nvPr/>
        </p:nvCxnSpPr>
        <p:spPr>
          <a:xfrm flipV="1">
            <a:off x="45727" y="1545245"/>
            <a:ext cx="4100726" cy="25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4936440" y="1297933"/>
            <a:ext cx="4100726" cy="25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24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56" y="1147461"/>
            <a:ext cx="8846308" cy="455925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71128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579" y="170193"/>
            <a:ext cx="4996530" cy="144636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352" y="1632889"/>
            <a:ext cx="6592068" cy="511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42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61" y="315432"/>
            <a:ext cx="5310831" cy="589616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890" y="1565468"/>
            <a:ext cx="3957109" cy="2351561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043723" y="4482753"/>
            <a:ext cx="2799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Parziale misuea dell’energia</a:t>
            </a:r>
          </a:p>
          <a:p>
            <a:r>
              <a:rPr lang="it-IT"/>
              <a:t>Del neutrone.</a:t>
            </a:r>
          </a:p>
        </p:txBody>
      </p:sp>
    </p:spTree>
    <p:extLst>
      <p:ext uri="{BB962C8B-B14F-4D97-AF65-F5344CB8AC3E}">
        <p14:creationId xmlns:p14="http://schemas.microsoft.com/office/powerpoint/2010/main" val="377095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65" y="280424"/>
            <a:ext cx="8838901" cy="198273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360" y="2696203"/>
            <a:ext cx="4678118" cy="3786524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 flipV="1">
            <a:off x="1945045" y="1881834"/>
            <a:ext cx="4100726" cy="25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32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87565">
            <a:off x="755925" y="229423"/>
            <a:ext cx="7828930" cy="653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70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73"/>
            <a:ext cx="9064656" cy="282095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57" y="4069666"/>
            <a:ext cx="8614547" cy="2627258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1833842" y="793166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>
            <a:off x="701595" y="1328647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1283017" y="2583206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302557" y="5612506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808699" y="6117390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37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24" y="135127"/>
            <a:ext cx="8277606" cy="64484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6925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52" y="780273"/>
            <a:ext cx="8681938" cy="5278327"/>
          </a:xfrm>
          <a:prstGeom prst="rect">
            <a:avLst/>
          </a:prstGeom>
        </p:spPr>
      </p:pic>
      <p:cxnSp>
        <p:nvCxnSpPr>
          <p:cNvPr id="3" name="Connettore 1 2"/>
          <p:cNvCxnSpPr/>
          <p:nvPr/>
        </p:nvCxnSpPr>
        <p:spPr>
          <a:xfrm>
            <a:off x="1390120" y="1145053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1 3"/>
          <p:cNvCxnSpPr/>
          <p:nvPr/>
        </p:nvCxnSpPr>
        <p:spPr>
          <a:xfrm>
            <a:off x="808699" y="2124221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165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15" y="657877"/>
            <a:ext cx="8648066" cy="56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5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15" y="137710"/>
            <a:ext cx="8890677" cy="383702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0" y="4345061"/>
            <a:ext cx="8977242" cy="2591756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1650230" y="5214718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>
            <a:off x="1757334" y="6530474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082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68" y="329767"/>
            <a:ext cx="8913032" cy="267575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67" y="3178585"/>
            <a:ext cx="8750463" cy="3343079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1344219" y="594271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>
            <a:off x="1512525" y="4250851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2108642" y="6300389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925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2" y="596679"/>
            <a:ext cx="8805027" cy="5094733"/>
          </a:xfrm>
          <a:prstGeom prst="rect">
            <a:avLst/>
          </a:prstGeom>
        </p:spPr>
      </p:pic>
      <p:cxnSp>
        <p:nvCxnSpPr>
          <p:cNvPr id="3" name="Connettore 1 2"/>
          <p:cNvCxnSpPr/>
          <p:nvPr/>
        </p:nvCxnSpPr>
        <p:spPr>
          <a:xfrm>
            <a:off x="2201051" y="1711134"/>
            <a:ext cx="6596786" cy="15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687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9" y="218859"/>
            <a:ext cx="9006295" cy="121454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82" y="1269878"/>
            <a:ext cx="8890012" cy="233456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93" y="4274998"/>
            <a:ext cx="8599955" cy="2286064"/>
          </a:xfrm>
          <a:prstGeom prst="rect">
            <a:avLst/>
          </a:prstGeom>
        </p:spPr>
      </p:pic>
      <p:cxnSp>
        <p:nvCxnSpPr>
          <p:cNvPr id="5" name="Connettore 1 4"/>
          <p:cNvCxnSpPr/>
          <p:nvPr/>
        </p:nvCxnSpPr>
        <p:spPr>
          <a:xfrm flipV="1">
            <a:off x="3411851" y="1547765"/>
            <a:ext cx="4100726" cy="25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 flipV="1">
            <a:off x="3534255" y="4834637"/>
            <a:ext cx="4100726" cy="25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0618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9</Words>
  <Application>Microsoft Macintosh PowerPoint</Application>
  <PresentationFormat>Presentazione su schermo (4:3)</PresentationFormat>
  <Paragraphs>3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20</cp:revision>
  <dcterms:created xsi:type="dcterms:W3CDTF">2015-03-31T20:54:31Z</dcterms:created>
  <dcterms:modified xsi:type="dcterms:W3CDTF">2015-05-19T07:09:22Z</dcterms:modified>
</cp:coreProperties>
</file>