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12" y="-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7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29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895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895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928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771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46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76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569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360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06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6DBE-827D-B749-8257-B0D7B92E8ABB}" type="datetimeFigureOut">
              <a:t>23/03/15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D5E4-144D-694A-92CE-7E54ED7ED088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32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0"/>
            <a:ext cx="486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1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0"/>
            <a:ext cx="5041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0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43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9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0"/>
            <a:ext cx="506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27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05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501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7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33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5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0"/>
            <a:ext cx="4881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94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0"/>
            <a:ext cx="4656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08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0"/>
            <a:ext cx="5192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51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0"/>
            <a:ext cx="4896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4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46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8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0"/>
            <a:ext cx="6047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7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0"/>
            <a:ext cx="4949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7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0"/>
            <a:ext cx="5082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45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35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21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38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77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0"/>
            <a:ext cx="4723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7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19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94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0"/>
            <a:ext cx="508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22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0</Words>
  <Application>Microsoft Macintosh PowerPoint</Application>
  <PresentationFormat>Presentazione su schermo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6</cp:revision>
  <dcterms:created xsi:type="dcterms:W3CDTF">2015-03-23T12:37:11Z</dcterms:created>
  <dcterms:modified xsi:type="dcterms:W3CDTF">2015-03-23T16:16:59Z</dcterms:modified>
</cp:coreProperties>
</file>