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8.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1.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2.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3.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4.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5.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6.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7.xml" ContentType="application/vnd.openxmlformats-officedocument.theme+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8.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19.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20.xml" ContentType="application/vnd.openxmlformats-officedocument.theme+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21.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2.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theme/theme23.xml" ContentType="application/vnd.openxmlformats-officedocument.theme+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4.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theme/theme25.xml" ContentType="application/vnd.openxmlformats-officedocument.theme+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26.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27.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28.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29.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0.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1.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2.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33.xml" ContentType="application/vnd.openxmlformats-officedocument.theme+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34.xml" ContentType="application/vnd.openxmlformats-officedocument.theme+xml"/>
  <Override PartName="/ppt/theme/theme35.xml" ContentType="application/vnd.openxmlformats-officedocument.theme+xml"/>
  <Override PartName="/ppt/theme/theme3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5.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3.bin" ContentType="application/vnd.openxmlformats-officedocument.oleObject"/>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14.bin" ContentType="application/vnd.openxmlformats-officedocument.oleObject"/>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5" r:id="rId4"/>
    <p:sldMasterId id="2147483699" r:id="rId5"/>
    <p:sldMasterId id="2147483735" r:id="rId6"/>
    <p:sldMasterId id="2147483749" r:id="rId7"/>
    <p:sldMasterId id="2147483803" r:id="rId8"/>
    <p:sldMasterId id="2147483951" r:id="rId9"/>
    <p:sldMasterId id="2147484098" r:id="rId10"/>
    <p:sldMasterId id="2147484330" r:id="rId11"/>
    <p:sldMasterId id="2147484342" r:id="rId12"/>
    <p:sldMasterId id="2147484354" r:id="rId13"/>
    <p:sldMasterId id="2147484369" r:id="rId14"/>
    <p:sldMasterId id="2147484384" r:id="rId15"/>
    <p:sldMasterId id="2147484396" r:id="rId16"/>
    <p:sldMasterId id="2147484423" r:id="rId17"/>
    <p:sldMasterId id="2147484499" r:id="rId18"/>
    <p:sldMasterId id="2147484515" r:id="rId19"/>
    <p:sldMasterId id="2147484531" r:id="rId20"/>
    <p:sldMasterId id="2147484547" r:id="rId21"/>
    <p:sldMasterId id="2147484563" r:id="rId22"/>
    <p:sldMasterId id="2147484579" r:id="rId23"/>
    <p:sldMasterId id="2147484595" r:id="rId24"/>
    <p:sldMasterId id="2147484612" r:id="rId25"/>
    <p:sldMasterId id="2147484629" r:id="rId26"/>
    <p:sldMasterId id="2147484662" r:id="rId27"/>
    <p:sldMasterId id="2147484675" r:id="rId28"/>
    <p:sldMasterId id="2147484688" r:id="rId29"/>
    <p:sldMasterId id="2147484700" r:id="rId30"/>
    <p:sldMasterId id="2147484712" r:id="rId31"/>
    <p:sldMasterId id="2147484724" r:id="rId32"/>
    <p:sldMasterId id="2147484737" r:id="rId33"/>
    <p:sldMasterId id="2147484751" r:id="rId34"/>
  </p:sldMasterIdLst>
  <p:notesMasterIdLst>
    <p:notesMasterId r:id="rId126"/>
  </p:notesMasterIdLst>
  <p:handoutMasterIdLst>
    <p:handoutMasterId r:id="rId127"/>
  </p:handoutMasterIdLst>
  <p:sldIdLst>
    <p:sldId id="362" r:id="rId35"/>
    <p:sldId id="480" r:id="rId36"/>
    <p:sldId id="481" r:id="rId37"/>
    <p:sldId id="357" r:id="rId38"/>
    <p:sldId id="468" r:id="rId39"/>
    <p:sldId id="406" r:id="rId40"/>
    <p:sldId id="407" r:id="rId41"/>
    <p:sldId id="408" r:id="rId42"/>
    <p:sldId id="409" r:id="rId43"/>
    <p:sldId id="410" r:id="rId44"/>
    <p:sldId id="482" r:id="rId45"/>
    <p:sldId id="412" r:id="rId46"/>
    <p:sldId id="413" r:id="rId47"/>
    <p:sldId id="411" r:id="rId48"/>
    <p:sldId id="415" r:id="rId49"/>
    <p:sldId id="414" r:id="rId50"/>
    <p:sldId id="416" r:id="rId51"/>
    <p:sldId id="429" r:id="rId52"/>
    <p:sldId id="418" r:id="rId53"/>
    <p:sldId id="483" r:id="rId54"/>
    <p:sldId id="484" r:id="rId55"/>
    <p:sldId id="419" r:id="rId56"/>
    <p:sldId id="485" r:id="rId57"/>
    <p:sldId id="488" r:id="rId58"/>
    <p:sldId id="426" r:id="rId59"/>
    <p:sldId id="421" r:id="rId60"/>
    <p:sldId id="422" r:id="rId61"/>
    <p:sldId id="424" r:id="rId62"/>
    <p:sldId id="425" r:id="rId63"/>
    <p:sldId id="487" r:id="rId64"/>
    <p:sldId id="367" r:id="rId65"/>
    <p:sldId id="369" r:id="rId66"/>
    <p:sldId id="304" r:id="rId67"/>
    <p:sldId id="434" r:id="rId68"/>
    <p:sldId id="435" r:id="rId69"/>
    <p:sldId id="438" r:id="rId70"/>
    <p:sldId id="436" r:id="rId71"/>
    <p:sldId id="441" r:id="rId72"/>
    <p:sldId id="437" r:id="rId73"/>
    <p:sldId id="479" r:id="rId74"/>
    <p:sldId id="442" r:id="rId75"/>
    <p:sldId id="330" r:id="rId76"/>
    <p:sldId id="444" r:id="rId77"/>
    <p:sldId id="454" r:id="rId78"/>
    <p:sldId id="450" r:id="rId79"/>
    <p:sldId id="445" r:id="rId80"/>
    <p:sldId id="455" r:id="rId81"/>
    <p:sldId id="451" r:id="rId82"/>
    <p:sldId id="489" r:id="rId83"/>
    <p:sldId id="453" r:id="rId84"/>
    <p:sldId id="452" r:id="rId85"/>
    <p:sldId id="447" r:id="rId86"/>
    <p:sldId id="449" r:id="rId87"/>
    <p:sldId id="466" r:id="rId88"/>
    <p:sldId id="456" r:id="rId89"/>
    <p:sldId id="457" r:id="rId90"/>
    <p:sldId id="459" r:id="rId91"/>
    <p:sldId id="470" r:id="rId92"/>
    <p:sldId id="471" r:id="rId93"/>
    <p:sldId id="467" r:id="rId94"/>
    <p:sldId id="463" r:id="rId95"/>
    <p:sldId id="460" r:id="rId96"/>
    <p:sldId id="462" r:id="rId97"/>
    <p:sldId id="461" r:id="rId98"/>
    <p:sldId id="465" r:id="rId99"/>
    <p:sldId id="464" r:id="rId100"/>
    <p:sldId id="486" r:id="rId101"/>
    <p:sldId id="469" r:id="rId102"/>
    <p:sldId id="319" r:id="rId103"/>
    <p:sldId id="474" r:id="rId104"/>
    <p:sldId id="475" r:id="rId105"/>
    <p:sldId id="476" r:id="rId106"/>
    <p:sldId id="288" r:id="rId107"/>
    <p:sldId id="371" r:id="rId108"/>
    <p:sldId id="473" r:id="rId109"/>
    <p:sldId id="260" r:id="rId110"/>
    <p:sldId id="301" r:id="rId111"/>
    <p:sldId id="299" r:id="rId112"/>
    <p:sldId id="300" r:id="rId113"/>
    <p:sldId id="302" r:id="rId114"/>
    <p:sldId id="322" r:id="rId115"/>
    <p:sldId id="277" r:id="rId116"/>
    <p:sldId id="478" r:id="rId117"/>
    <p:sldId id="286" r:id="rId118"/>
    <p:sldId id="285" r:id="rId119"/>
    <p:sldId id="373" r:id="rId120"/>
    <p:sldId id="375" r:id="rId121"/>
    <p:sldId id="274" r:id="rId122"/>
    <p:sldId id="275" r:id="rId123"/>
    <p:sldId id="320" r:id="rId124"/>
    <p:sldId id="345" r:id="rId125"/>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A3CC2A"/>
    <a:srgbClr val="96BB2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076" autoAdjust="0"/>
    <p:restoredTop sz="94660"/>
  </p:normalViewPr>
  <p:slideViewPr>
    <p:cSldViewPr snapToGrid="0" snapToObjects="1">
      <p:cViewPr>
        <p:scale>
          <a:sx n="100" d="100"/>
          <a:sy n="100" d="100"/>
        </p:scale>
        <p:origin x="-624" y="80"/>
      </p:cViewPr>
      <p:guideLst>
        <p:guide orient="horz" pos="2160"/>
        <p:guide pos="2880"/>
      </p:guideLst>
    </p:cSldViewPr>
  </p:slideViewPr>
  <p:notesTextViewPr>
    <p:cViewPr>
      <p:scale>
        <a:sx n="100" d="100"/>
        <a:sy n="100" d="100"/>
      </p:scale>
      <p:origin x="0" y="0"/>
    </p:cViewPr>
  </p:notesTextViewPr>
  <p:sorterViewPr>
    <p:cViewPr>
      <p:scale>
        <a:sx n="197" d="100"/>
        <a:sy n="197" d="100"/>
      </p:scale>
      <p:origin x="0" y="17768"/>
    </p:cViewPr>
  </p:sorter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60" Type="http://schemas.openxmlformats.org/officeDocument/2006/relationships/slide" Target="slides/slide26.xml"/><Relationship Id="rId61" Type="http://schemas.openxmlformats.org/officeDocument/2006/relationships/slide" Target="slides/slide27.xml"/><Relationship Id="rId62" Type="http://schemas.openxmlformats.org/officeDocument/2006/relationships/slide" Target="slides/slide28.xml"/><Relationship Id="rId63" Type="http://schemas.openxmlformats.org/officeDocument/2006/relationships/slide" Target="slides/slide29.xml"/><Relationship Id="rId64" Type="http://schemas.openxmlformats.org/officeDocument/2006/relationships/slide" Target="slides/slide30.xml"/><Relationship Id="rId65" Type="http://schemas.openxmlformats.org/officeDocument/2006/relationships/slide" Target="slides/slide31.xml"/><Relationship Id="rId66" Type="http://schemas.openxmlformats.org/officeDocument/2006/relationships/slide" Target="slides/slide32.xml"/><Relationship Id="rId67" Type="http://schemas.openxmlformats.org/officeDocument/2006/relationships/slide" Target="slides/slide33.xml"/><Relationship Id="rId68" Type="http://schemas.openxmlformats.org/officeDocument/2006/relationships/slide" Target="slides/slide34.xml"/><Relationship Id="rId69" Type="http://schemas.openxmlformats.org/officeDocument/2006/relationships/slide" Target="slides/slide35.xml"/><Relationship Id="rId120" Type="http://schemas.openxmlformats.org/officeDocument/2006/relationships/slide" Target="slides/slide86.xml"/><Relationship Id="rId121" Type="http://schemas.openxmlformats.org/officeDocument/2006/relationships/slide" Target="slides/slide87.xml"/><Relationship Id="rId122" Type="http://schemas.openxmlformats.org/officeDocument/2006/relationships/slide" Target="slides/slide88.xml"/><Relationship Id="rId123" Type="http://schemas.openxmlformats.org/officeDocument/2006/relationships/slide" Target="slides/slide89.xml"/><Relationship Id="rId124" Type="http://schemas.openxmlformats.org/officeDocument/2006/relationships/slide" Target="slides/slide90.xml"/><Relationship Id="rId125" Type="http://schemas.openxmlformats.org/officeDocument/2006/relationships/slide" Target="slides/slide91.xml"/><Relationship Id="rId126" Type="http://schemas.openxmlformats.org/officeDocument/2006/relationships/notesMaster" Target="notesMasters/notesMaster1.xml"/><Relationship Id="rId127" Type="http://schemas.openxmlformats.org/officeDocument/2006/relationships/handoutMaster" Target="handoutMasters/handoutMaster1.xml"/><Relationship Id="rId128" Type="http://schemas.openxmlformats.org/officeDocument/2006/relationships/printerSettings" Target="printerSettings/printerSettings1.bin"/><Relationship Id="rId129" Type="http://schemas.openxmlformats.org/officeDocument/2006/relationships/presProps" Target="presProps.xml"/><Relationship Id="rId40" Type="http://schemas.openxmlformats.org/officeDocument/2006/relationships/slide" Target="slides/slide6.xml"/><Relationship Id="rId41" Type="http://schemas.openxmlformats.org/officeDocument/2006/relationships/slide" Target="slides/slide7.xml"/><Relationship Id="rId42" Type="http://schemas.openxmlformats.org/officeDocument/2006/relationships/slide" Target="slides/slide8.xml"/><Relationship Id="rId90" Type="http://schemas.openxmlformats.org/officeDocument/2006/relationships/slide" Target="slides/slide56.xml"/><Relationship Id="rId91" Type="http://schemas.openxmlformats.org/officeDocument/2006/relationships/slide" Target="slides/slide57.xml"/><Relationship Id="rId92" Type="http://schemas.openxmlformats.org/officeDocument/2006/relationships/slide" Target="slides/slide58.xml"/><Relationship Id="rId93" Type="http://schemas.openxmlformats.org/officeDocument/2006/relationships/slide" Target="slides/slide59.xml"/><Relationship Id="rId94" Type="http://schemas.openxmlformats.org/officeDocument/2006/relationships/slide" Target="slides/slide60.xml"/><Relationship Id="rId95" Type="http://schemas.openxmlformats.org/officeDocument/2006/relationships/slide" Target="slides/slide61.xml"/><Relationship Id="rId96" Type="http://schemas.openxmlformats.org/officeDocument/2006/relationships/slide" Target="slides/slide62.xml"/><Relationship Id="rId101" Type="http://schemas.openxmlformats.org/officeDocument/2006/relationships/slide" Target="slides/slide67.xml"/><Relationship Id="rId102" Type="http://schemas.openxmlformats.org/officeDocument/2006/relationships/slide" Target="slides/slide68.xml"/><Relationship Id="rId103" Type="http://schemas.openxmlformats.org/officeDocument/2006/relationships/slide" Target="slides/slide69.xml"/><Relationship Id="rId104" Type="http://schemas.openxmlformats.org/officeDocument/2006/relationships/slide" Target="slides/slide70.xml"/><Relationship Id="rId105" Type="http://schemas.openxmlformats.org/officeDocument/2006/relationships/slide" Target="slides/slide71.xml"/><Relationship Id="rId106" Type="http://schemas.openxmlformats.org/officeDocument/2006/relationships/slide" Target="slides/slide72.xml"/><Relationship Id="rId107" Type="http://schemas.openxmlformats.org/officeDocument/2006/relationships/slide" Target="slides/slide73.xml"/><Relationship Id="rId108" Type="http://schemas.openxmlformats.org/officeDocument/2006/relationships/slide" Target="slides/slide74.xml"/><Relationship Id="rId109" Type="http://schemas.openxmlformats.org/officeDocument/2006/relationships/slide" Target="slides/slide75.xml"/><Relationship Id="rId97" Type="http://schemas.openxmlformats.org/officeDocument/2006/relationships/slide" Target="slides/slide63.xml"/><Relationship Id="rId98" Type="http://schemas.openxmlformats.org/officeDocument/2006/relationships/slide" Target="slides/slide64.xml"/><Relationship Id="rId99" Type="http://schemas.openxmlformats.org/officeDocument/2006/relationships/slide" Target="slides/slide65.xml"/><Relationship Id="rId43" Type="http://schemas.openxmlformats.org/officeDocument/2006/relationships/slide" Target="slides/slide9.xml"/><Relationship Id="rId44" Type="http://schemas.openxmlformats.org/officeDocument/2006/relationships/slide" Target="slides/slide10.xml"/><Relationship Id="rId45" Type="http://schemas.openxmlformats.org/officeDocument/2006/relationships/slide" Target="slides/slide11.xml"/><Relationship Id="rId46" Type="http://schemas.openxmlformats.org/officeDocument/2006/relationships/slide" Target="slides/slide12.xml"/><Relationship Id="rId47" Type="http://schemas.openxmlformats.org/officeDocument/2006/relationships/slide" Target="slides/slide13.xml"/><Relationship Id="rId48" Type="http://schemas.openxmlformats.org/officeDocument/2006/relationships/slide" Target="slides/slide14.xml"/><Relationship Id="rId49" Type="http://schemas.openxmlformats.org/officeDocument/2006/relationships/slide" Target="slides/slide15.xml"/><Relationship Id="rId100" Type="http://schemas.openxmlformats.org/officeDocument/2006/relationships/slide" Target="slides/slide66.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70" Type="http://schemas.openxmlformats.org/officeDocument/2006/relationships/slide" Target="slides/slide36.xml"/><Relationship Id="rId71" Type="http://schemas.openxmlformats.org/officeDocument/2006/relationships/slide" Target="slides/slide37.xml"/><Relationship Id="rId72" Type="http://schemas.openxmlformats.org/officeDocument/2006/relationships/slide" Target="slides/slide38.xml"/><Relationship Id="rId73" Type="http://schemas.openxmlformats.org/officeDocument/2006/relationships/slide" Target="slides/slide39.xml"/><Relationship Id="rId74" Type="http://schemas.openxmlformats.org/officeDocument/2006/relationships/slide" Target="slides/slide40.xml"/><Relationship Id="rId75" Type="http://schemas.openxmlformats.org/officeDocument/2006/relationships/slide" Target="slides/slide41.xml"/><Relationship Id="rId76" Type="http://schemas.openxmlformats.org/officeDocument/2006/relationships/slide" Target="slides/slide42.xml"/><Relationship Id="rId77" Type="http://schemas.openxmlformats.org/officeDocument/2006/relationships/slide" Target="slides/slide43.xml"/><Relationship Id="rId78" Type="http://schemas.openxmlformats.org/officeDocument/2006/relationships/slide" Target="slides/slide44.xml"/><Relationship Id="rId79" Type="http://schemas.openxmlformats.org/officeDocument/2006/relationships/slide" Target="slides/slide45.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30" Type="http://schemas.openxmlformats.org/officeDocument/2006/relationships/viewProps" Target="viewProps.xml"/><Relationship Id="rId131" Type="http://schemas.openxmlformats.org/officeDocument/2006/relationships/theme" Target="theme/theme1.xml"/><Relationship Id="rId13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50" Type="http://schemas.openxmlformats.org/officeDocument/2006/relationships/slide" Target="slides/slide16.xml"/><Relationship Id="rId51" Type="http://schemas.openxmlformats.org/officeDocument/2006/relationships/slide" Target="slides/slide17.xml"/><Relationship Id="rId52" Type="http://schemas.openxmlformats.org/officeDocument/2006/relationships/slide" Target="slides/slide18.xml"/><Relationship Id="rId53" Type="http://schemas.openxmlformats.org/officeDocument/2006/relationships/slide" Target="slides/slide19.xml"/><Relationship Id="rId54" Type="http://schemas.openxmlformats.org/officeDocument/2006/relationships/slide" Target="slides/slide20.xml"/><Relationship Id="rId55" Type="http://schemas.openxmlformats.org/officeDocument/2006/relationships/slide" Target="slides/slide21.xml"/><Relationship Id="rId56" Type="http://schemas.openxmlformats.org/officeDocument/2006/relationships/slide" Target="slides/slide22.xml"/><Relationship Id="rId57" Type="http://schemas.openxmlformats.org/officeDocument/2006/relationships/slide" Target="slides/slide23.xml"/><Relationship Id="rId58" Type="http://schemas.openxmlformats.org/officeDocument/2006/relationships/slide" Target="slides/slide24.xml"/><Relationship Id="rId59" Type="http://schemas.openxmlformats.org/officeDocument/2006/relationships/slide" Target="slides/slide25.xml"/><Relationship Id="rId110" Type="http://schemas.openxmlformats.org/officeDocument/2006/relationships/slide" Target="slides/slide76.xml"/><Relationship Id="rId111" Type="http://schemas.openxmlformats.org/officeDocument/2006/relationships/slide" Target="slides/slide77.xml"/><Relationship Id="rId112" Type="http://schemas.openxmlformats.org/officeDocument/2006/relationships/slide" Target="slides/slide78.xml"/><Relationship Id="rId113" Type="http://schemas.openxmlformats.org/officeDocument/2006/relationships/slide" Target="slides/slide79.xml"/><Relationship Id="rId114" Type="http://schemas.openxmlformats.org/officeDocument/2006/relationships/slide" Target="slides/slide80.xml"/><Relationship Id="rId115" Type="http://schemas.openxmlformats.org/officeDocument/2006/relationships/slide" Target="slides/slide81.xml"/><Relationship Id="rId116" Type="http://schemas.openxmlformats.org/officeDocument/2006/relationships/slide" Target="slides/slide82.xml"/><Relationship Id="rId117" Type="http://schemas.openxmlformats.org/officeDocument/2006/relationships/slide" Target="slides/slide83.xml"/><Relationship Id="rId118" Type="http://schemas.openxmlformats.org/officeDocument/2006/relationships/slide" Target="slides/slide84.xml"/><Relationship Id="rId119" Type="http://schemas.openxmlformats.org/officeDocument/2006/relationships/slide" Target="slides/slide85.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 Target="slides/slide1.xml"/><Relationship Id="rId36" Type="http://schemas.openxmlformats.org/officeDocument/2006/relationships/slide" Target="slides/slide2.xml"/><Relationship Id="rId37" Type="http://schemas.openxmlformats.org/officeDocument/2006/relationships/slide" Target="slides/slide3.xml"/><Relationship Id="rId38" Type="http://schemas.openxmlformats.org/officeDocument/2006/relationships/slide" Target="slides/slide4.xml"/><Relationship Id="rId39" Type="http://schemas.openxmlformats.org/officeDocument/2006/relationships/slide" Target="slides/slide5.xml"/><Relationship Id="rId80" Type="http://schemas.openxmlformats.org/officeDocument/2006/relationships/slide" Target="slides/slide46.xml"/><Relationship Id="rId81" Type="http://schemas.openxmlformats.org/officeDocument/2006/relationships/slide" Target="slides/slide47.xml"/><Relationship Id="rId82" Type="http://schemas.openxmlformats.org/officeDocument/2006/relationships/slide" Target="slides/slide48.xml"/><Relationship Id="rId83" Type="http://schemas.openxmlformats.org/officeDocument/2006/relationships/slide" Target="slides/slide49.xml"/><Relationship Id="rId84" Type="http://schemas.openxmlformats.org/officeDocument/2006/relationships/slide" Target="slides/slide50.xml"/><Relationship Id="rId85" Type="http://schemas.openxmlformats.org/officeDocument/2006/relationships/slide" Target="slides/slide51.xml"/><Relationship Id="rId86" Type="http://schemas.openxmlformats.org/officeDocument/2006/relationships/slide" Target="slides/slide52.xml"/><Relationship Id="rId87" Type="http://schemas.openxmlformats.org/officeDocument/2006/relationships/slide" Target="slides/slide53.xml"/><Relationship Id="rId88" Type="http://schemas.openxmlformats.org/officeDocument/2006/relationships/slide" Target="slides/slide54.xml"/><Relationship Id="rId89" Type="http://schemas.openxmlformats.org/officeDocument/2006/relationships/slide" Target="slides/slide5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 Id="rId2" Type="http://schemas.openxmlformats.org/officeDocument/2006/relationships/image" Target="../media/image2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wmf"/><Relationship Id="rId2" Type="http://schemas.openxmlformats.org/officeDocument/2006/relationships/image" Target="../media/image43.wmf"/><Relationship Id="rId3" Type="http://schemas.openxmlformats.org/officeDocument/2006/relationships/image" Target="../media/image4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6.wmf"/><Relationship Id="rId2" Type="http://schemas.openxmlformats.org/officeDocument/2006/relationships/image" Target="../media/image4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9.wmf"/><Relationship Id="rId2" Type="http://schemas.openxmlformats.org/officeDocument/2006/relationships/image" Target="../media/image5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1.wmf"/><Relationship Id="rId2" Type="http://schemas.openxmlformats.org/officeDocument/2006/relationships/image" Target="../media/image5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ACF41EA-502E-7B44-BDF7-F0A111141F2E}" type="datetime1">
              <a:rPr lang="it-IT" smtClean="0"/>
              <a:t>03/06/15</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13919E-1171-AC4B-8961-7AD6D01D5ABE}" type="slidenum">
              <a:rPr lang="it-IT" smtClean="0"/>
              <a:t>‹n.›</a:t>
            </a:fld>
            <a:endParaRPr lang="it-IT"/>
          </a:p>
        </p:txBody>
      </p:sp>
    </p:spTree>
    <p:extLst>
      <p:ext uri="{BB962C8B-B14F-4D97-AF65-F5344CB8AC3E}">
        <p14:creationId xmlns:p14="http://schemas.microsoft.com/office/powerpoint/2010/main" val="361177672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FD74AF-ECBB-9C45-893B-BBD51BC93AF1}" type="datetime1">
              <a:rPr lang="it-IT" smtClean="0"/>
              <a:t>03/06/15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0D8358-C68B-7044-8A9F-F2193F7EC551}" type="slidenum">
              <a:rPr lang="it-IT" smtClean="0"/>
              <a:t>‹n.›</a:t>
            </a:fld>
            <a:endParaRPr lang="it-IT"/>
          </a:p>
        </p:txBody>
      </p:sp>
    </p:spTree>
    <p:extLst>
      <p:ext uri="{BB962C8B-B14F-4D97-AF65-F5344CB8AC3E}">
        <p14:creationId xmlns:p14="http://schemas.microsoft.com/office/powerpoint/2010/main" val="3152680467"/>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BBF1321B-DFBA-A545-87C0-6FE665F8CE21}" type="slidenum">
              <a:rPr lang="it-IT" smtClean="0">
                <a:solidFill>
                  <a:prstClr val="black"/>
                </a:solidFill>
              </a:rPr>
              <a:pPr>
                <a:defRPr/>
              </a:pPr>
              <a:t>1</a:t>
            </a:fld>
            <a:endParaRPr lang="it-IT">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A20242C0-1534-3241-B972-CF3F37599F5D}" type="slidenum">
              <a:rPr lang="en-US" sz="1200">
                <a:solidFill>
                  <a:prstClr val="black"/>
                </a:solidFill>
              </a:rPr>
              <a:pPr eaLnBrk="1" hangingPunct="1"/>
              <a:t>5</a:t>
            </a:fld>
            <a:endParaRPr lang="en-US" sz="1200">
              <a:solidFill>
                <a:prstClr val="black"/>
              </a:solidFill>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753548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3047614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3E9101-985A-7D4B-B75B-EEF0F028D1E9}" type="slidenum">
              <a:rPr lang="it-IT">
                <a:solidFill>
                  <a:prstClr val="black"/>
                </a:solidFill>
              </a:rPr>
              <a:pPr/>
              <a:t>23</a:t>
            </a:fld>
            <a:endParaRPr lang="it-IT">
              <a:solidFill>
                <a:prstClr val="black"/>
              </a:solidFill>
            </a:endParaRPr>
          </a:p>
        </p:txBody>
      </p:sp>
      <p:sp>
        <p:nvSpPr>
          <p:cNvPr id="645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4515" name="Rectangle 3"/>
          <p:cNvSpPr>
            <a:spLocks noGrp="1" noChangeArrowheads="1"/>
          </p:cNvSpPr>
          <p:nvPr>
            <p:ph type="body" idx="1"/>
          </p:nvPr>
        </p:nvSpPr>
        <p:spPr>
          <a:xfrm>
            <a:off x="914400" y="4495800"/>
            <a:ext cx="5029200" cy="4267200"/>
          </a:xfrm>
        </p:spPr>
        <p:txBody>
          <a:bodyPr/>
          <a:lstStyle/>
          <a:p>
            <a:pPr>
              <a:buFontTx/>
              <a:buChar char="•"/>
            </a:pPr>
            <a:r>
              <a:rPr lang="en-US" sz="800"/>
              <a:t>Direct searches for neutralino dark matter rely on detecting the nuclear recoil caused when a halo neutralino travelling at approx 200 km/s collides with an atomic nucleus in the detector - Jessica will tell you about these direct detection methods</a:t>
            </a:r>
          </a:p>
          <a:p>
            <a:pPr>
              <a:buFontTx/>
              <a:buChar char="•"/>
            </a:pPr>
            <a:r>
              <a:rPr lang="en-US" sz="800"/>
              <a:t>Similar processes occurring in celestial bodies can slow the neutralino down to below the body’s escape velocity, in which case further scattering in subsequent orbits will result in it eventually settling at the core of the body.</a:t>
            </a:r>
          </a:p>
          <a:p>
            <a:pPr>
              <a:buFontTx/>
              <a:buChar char="•"/>
            </a:pPr>
            <a:r>
              <a:rPr lang="en-US" sz="800"/>
              <a:t>Neutralinos are their own antiparticle</a:t>
            </a:r>
          </a:p>
          <a:p>
            <a:pPr>
              <a:buFontTx/>
              <a:buChar char="•"/>
            </a:pPr>
            <a:r>
              <a:rPr lang="en-US" sz="800"/>
              <a:t>The number density of captured neutralinos increases until the capture rate and annihilation rate balance</a:t>
            </a:r>
          </a:p>
          <a:p>
            <a:pPr>
              <a:buFontTx/>
              <a:buChar char="•"/>
            </a:pPr>
            <a:r>
              <a:rPr lang="en-US" sz="800"/>
              <a:t>In most regions of supersymmetric parameter space, this equilibrium has been reached in the sun’s core, but not in the Earth owing to its smaller mass.</a:t>
            </a:r>
          </a:p>
          <a:p>
            <a:pPr>
              <a:buFontTx/>
              <a:buChar char="•"/>
            </a:pPr>
            <a:r>
              <a:rPr lang="en-US" sz="800"/>
              <a:t>Many annihilation channels e.g. bottom, charm or top quarks, tau leptons and gauge bosons produce high energy neutrinos as secondary decay products</a:t>
            </a:r>
          </a:p>
          <a:p>
            <a:pPr>
              <a:buFontTx/>
              <a:buChar char="•"/>
            </a:pPr>
            <a:r>
              <a:rPr lang="en-US" sz="800"/>
              <a:t>These neutralinos escape from the core of the star or planet and be visible as a neutrino flux the Earth’s surface and may be detected in neutrino telescopes</a:t>
            </a:r>
          </a:p>
          <a:p>
            <a:pPr>
              <a:buFontTx/>
              <a:buChar char="•"/>
            </a:pPr>
            <a:r>
              <a:rPr lang="en-US" sz="800"/>
              <a:t>Thus large area neutrino telescopes are excellent tools for the indirect detection of neutralinos.</a:t>
            </a:r>
          </a:p>
          <a:p>
            <a:pPr>
              <a:buFontTx/>
              <a:buChar char="•"/>
            </a:pPr>
            <a:r>
              <a:rPr lang="en-US" sz="800"/>
              <a:t>The neutrino energy spectrum depends on the neutralino mass and on the annihilation channel, the W and Z bosons produce much harder neutrinos than b or c quarks - for the hardest spectra the average neutrino energy is about half the mass of the neutralino I.e. approx 50-150 GeV</a:t>
            </a:r>
          </a:p>
          <a:p>
            <a:pPr>
              <a:buFontTx/>
              <a:buChar char="•"/>
            </a:pPr>
            <a:r>
              <a:rPr lang="en-US" sz="800"/>
              <a:t>Candidate sources are locations where the neutralino number density may be high enough to produce a significant annihilation rate - these are principally the centres of the sun and the earth where neutralinos accumulate due to gravitational capture,</a:t>
            </a:r>
          </a:p>
          <a:p>
            <a:pPr>
              <a:buFontTx/>
              <a:buChar char="•"/>
            </a:pPr>
            <a:r>
              <a:rPr lang="en-US" sz="800"/>
              <a:t>Also the Galactic centre -  there is significant evidence for a 2.9x10^6 solar mass black hole at the centre of the galaxy and there is strong speculation that a strong enhancement in the dark matter density close to the central black hole will cause a corresponding increase in the annihilation rate to a level where neutrino flux is accessible to the current generation of neutrino telescopes.</a:t>
            </a:r>
          </a:p>
          <a:p>
            <a:pPr>
              <a:buFontTx/>
              <a:buChar char="•"/>
            </a:pPr>
            <a:r>
              <a:rPr lang="en-US" sz="800"/>
              <a:t>Indirect detection via neutrinos is complementary to direct detection in the following ways 1. Large area neutrino telescopes are more sensitive than a next generation direct detection experiment in certain regions of parameter space 2. The neutralino concentrations detected by neutrino telescopes have built up over the lifetime of the solar system, whereas direct detection experiments measure the neutralino density in the local halo. This may be of particular significance for models with clumpy halos e.g. if we happen to be in a non-clumpy part of the Galaxy then direct detection rates would be correspondingly reduced whilst indirect detection rates would remain unaltered.</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8F6608-4326-F147-B37C-DFB4D2096320}" type="slidenum">
              <a:rPr lang="it-IT">
                <a:solidFill>
                  <a:prstClr val="black"/>
                </a:solidFill>
              </a:rPr>
              <a:pPr/>
              <a:t>35</a:t>
            </a:fld>
            <a:endParaRPr lang="it-IT">
              <a:solidFill>
                <a:prstClr val="black"/>
              </a:solidFill>
            </a:endParaRPr>
          </a:p>
        </p:txBody>
      </p:sp>
      <p:sp>
        <p:nvSpPr>
          <p:cNvPr id="665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6563" name="Rectangle 3"/>
          <p:cNvSpPr>
            <a:spLocks noGrp="1" noChangeArrowheads="1"/>
          </p:cNvSpPr>
          <p:nvPr>
            <p:ph type="body" idx="1"/>
          </p:nvPr>
        </p:nvSpPr>
        <p:spPr>
          <a:xfrm>
            <a:off x="914400" y="4343400"/>
            <a:ext cx="5029200" cy="4114800"/>
          </a:xfrm>
        </p:spPr>
        <p:txBody>
          <a:bodyPr/>
          <a:lstStyle/>
          <a:p>
            <a:pPr>
              <a:buFontTx/>
              <a:buChar char="•"/>
            </a:pPr>
            <a:r>
              <a:rPr lang="en-US"/>
              <a:t>Cherenkov effect - high energy particles moving through a medium with a velocity greater than the speed of light in that medium give off visible light with a wavelength spectrum proportional to 1/lambda squared.</a:t>
            </a:r>
          </a:p>
          <a:p>
            <a:pPr>
              <a:buFontTx/>
              <a:buChar char="•"/>
            </a:pPr>
            <a:r>
              <a:rPr lang="en-US"/>
              <a:t>The wavefront travels in a direction at angle theta to the particle direction where cos theta = 1/ beta n, assume beta = 1 and typical refractive index for water 1.35 gives an angle of 42.2degrees in water.</a:t>
            </a:r>
          </a:p>
          <a:p>
            <a:pPr>
              <a:buFontTx/>
              <a:buChar char="•"/>
            </a:pPr>
            <a:r>
              <a:rPr lang="en-US"/>
              <a:t>With few photons produced per meter segment of particle track both an exceptionally transparent medium and exceptionally sensitive detectors are required. </a:t>
            </a:r>
          </a:p>
          <a:p>
            <a:pPr>
              <a:buFontTx/>
              <a:buChar char="•"/>
            </a:pPr>
            <a:r>
              <a:rPr lang="en-US"/>
              <a:t>For the medium deep water and Antarctic ice have been used in experiments</a:t>
            </a:r>
          </a:p>
          <a:p>
            <a:pPr>
              <a:buFontTx/>
              <a:buChar char="•"/>
            </a:pPr>
            <a:r>
              <a:rPr lang="en-US"/>
              <a:t>(The deep ocean provides a clear natural medium with relatively small amounts of photon scattering - important in reconstruction of muon direction as scattering will reduce the number of Cherenkov photons seen and cause their arrival times to be spread out around the expected time)</a:t>
            </a:r>
          </a:p>
          <a:p>
            <a:pPr>
              <a:buFontTx/>
              <a:buChar char="•"/>
            </a:pPr>
            <a:r>
              <a:rPr lang="en-US"/>
              <a:t>Large area PMTs sensitive to single photons provide the best possible detectors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0F47B9-CB96-7947-AFFC-584583C0F201}" type="slidenum">
              <a:rPr lang="it-IT">
                <a:solidFill>
                  <a:prstClr val="black"/>
                </a:solidFill>
              </a:rPr>
              <a:pPr/>
              <a:t>38</a:t>
            </a:fld>
            <a:endParaRPr lang="it-IT">
              <a:solidFill>
                <a:prstClr val="black"/>
              </a:solidFill>
            </a:endParaRPr>
          </a:p>
        </p:txBody>
      </p:sp>
      <p:sp>
        <p:nvSpPr>
          <p:cNvPr id="132098" name="Rectangle 2"/>
          <p:cNvSpPr>
            <a:spLocks noGrp="1" noRot="1" noChangeAspect="1" noChangeArrowheads="1" noTextEdit="1"/>
          </p:cNvSpPr>
          <p:nvPr>
            <p:ph type="sldImg"/>
          </p:nvPr>
        </p:nvSpPr>
        <p:spPr>
          <a:xfrm>
            <a:off x="1128713" y="690563"/>
            <a:ext cx="4603750" cy="3452812"/>
          </a:xfrm>
          <a:ln/>
          <a:extLst>
            <a:ext uri="{FAA26D3D-D897-4be2-8F04-BA451C77F1D7}">
              <ma14:placeholderFlag xmlns:ma14="http://schemas.microsoft.com/office/mac/drawingml/2011/main" val="1"/>
            </a:ext>
          </a:extLst>
        </p:spPr>
      </p:sp>
      <p:sp>
        <p:nvSpPr>
          <p:cNvPr id="132099" name="Rectangle 3"/>
          <p:cNvSpPr>
            <a:spLocks noGrp="1" noChangeArrowheads="1"/>
          </p:cNvSpPr>
          <p:nvPr>
            <p:ph type="body" idx="1"/>
          </p:nvPr>
        </p:nvSpPr>
        <p:spPr>
          <a:xfrm>
            <a:off x="904875" y="4373563"/>
            <a:ext cx="5048250" cy="4067175"/>
          </a:xfrm>
        </p:spPr>
        <p:txBody>
          <a:bodyPr lIns="90633" tIns="45317" rIns="90633" bIns="45317"/>
          <a:lstStyle/>
          <a:p>
            <a:pPr eaLnBrk="0" hangingPunct="0">
              <a:spcBef>
                <a:spcPct val="0"/>
              </a:spcBef>
            </a:pPr>
            <a:r>
              <a:rPr lang="en-US">
                <a:latin typeface="Comic Sans MS" charset="0"/>
                <a:sym typeface="Monotype Sorts" charset="0"/>
              </a:rPr>
              <a:t></a:t>
            </a:r>
            <a:r>
              <a:rPr lang="en-US">
                <a:latin typeface="Comic Sans MS" charset="0"/>
              </a:rPr>
              <a:t>Simulation de l’interaction</a:t>
            </a:r>
            <a:r>
              <a:rPr lang="en-US">
                <a:solidFill>
                  <a:srgbClr val="CC0000"/>
                </a:solidFill>
                <a:latin typeface="Comic Sans MS" charset="0"/>
              </a:rPr>
              <a:t> </a:t>
            </a:r>
            <a:r>
              <a:rPr lang="en-US">
                <a:solidFill>
                  <a:srgbClr val="CC0000"/>
                </a:solidFill>
                <a:latin typeface="Symbol" charset="0"/>
              </a:rPr>
              <a:t>n</a:t>
            </a:r>
            <a:r>
              <a:rPr lang="en-US">
                <a:solidFill>
                  <a:srgbClr val="CC0000"/>
                </a:solidFill>
                <a:latin typeface="Comic Sans MS" charset="0"/>
              </a:rPr>
              <a:t>N</a:t>
            </a:r>
            <a:r>
              <a:rPr lang="en-US">
                <a:solidFill>
                  <a:srgbClr val="CC0000"/>
                </a:solidFill>
                <a:latin typeface="Comic Sans MS" charset="0"/>
                <a:sym typeface="Symbol" charset="0"/>
              </a:rPr>
              <a:t></a:t>
            </a:r>
            <a:r>
              <a:rPr lang="en-US">
                <a:solidFill>
                  <a:srgbClr val="CC0000"/>
                </a:solidFill>
                <a:latin typeface="Symbol" charset="0"/>
                <a:sym typeface="Symbol" charset="0"/>
              </a:rPr>
              <a:t>m</a:t>
            </a:r>
            <a:r>
              <a:rPr lang="en-US">
                <a:solidFill>
                  <a:srgbClr val="CC0000"/>
                </a:solidFill>
                <a:latin typeface="Comic Sans MS" charset="0"/>
                <a:sym typeface="Symbol" charset="0"/>
              </a:rPr>
              <a:t>X</a:t>
            </a:r>
          </a:p>
          <a:p>
            <a:pPr lvl="1" eaLnBrk="0" hangingPunct="0">
              <a:spcBef>
                <a:spcPct val="0"/>
              </a:spcBef>
              <a:buFontTx/>
              <a:buChar char="•"/>
            </a:pPr>
            <a:r>
              <a:rPr lang="en-US">
                <a:solidFill>
                  <a:srgbClr val="CC0000"/>
                </a:solidFill>
                <a:latin typeface="Comic Sans MS" charset="0"/>
                <a:sym typeface="Symbol" charset="0"/>
              </a:rPr>
              <a:t> Section efficace vs énergie</a:t>
            </a:r>
          </a:p>
          <a:p>
            <a:pPr lvl="1" eaLnBrk="0" hangingPunct="0">
              <a:spcBef>
                <a:spcPct val="0"/>
              </a:spcBef>
              <a:buFontTx/>
              <a:buChar char="•"/>
            </a:pPr>
            <a:r>
              <a:rPr lang="en-US">
                <a:solidFill>
                  <a:srgbClr val="CC0000"/>
                </a:solidFill>
                <a:latin typeface="Comic Sans MS" charset="0"/>
                <a:sym typeface="Symbol" charset="0"/>
              </a:rPr>
              <a:t> Absorption dans la Terre</a:t>
            </a:r>
          </a:p>
          <a:p>
            <a:pPr eaLnBrk="0" hangingPunct="0">
              <a:spcBef>
                <a:spcPct val="0"/>
              </a:spcBef>
            </a:pPr>
            <a:endParaRPr lang="en-US">
              <a:latin typeface="Comic Sans MS" charset="0"/>
              <a:sym typeface="Monotype Sorts" charset="0"/>
            </a:endParaRPr>
          </a:p>
          <a:p>
            <a:pPr eaLnBrk="0" hangingPunct="0">
              <a:spcBef>
                <a:spcPct val="0"/>
              </a:spcBef>
            </a:pPr>
            <a:r>
              <a:rPr lang="en-US">
                <a:latin typeface="Comic Sans MS" charset="0"/>
                <a:sym typeface="Monotype Sorts" charset="0"/>
              </a:rPr>
              <a:t></a:t>
            </a:r>
            <a:r>
              <a:rPr lang="en-US">
                <a:latin typeface="Comic Sans MS" charset="0"/>
              </a:rPr>
              <a:t>Simulation des bruits de fond</a:t>
            </a:r>
            <a:endParaRPr lang="en-US">
              <a:solidFill>
                <a:srgbClr val="CC0000"/>
              </a:solidFill>
              <a:latin typeface="Comic Sans MS" charset="0"/>
              <a:sym typeface="Symbol" charset="0"/>
            </a:endParaRPr>
          </a:p>
          <a:p>
            <a:pPr lvl="1" eaLnBrk="0" hangingPunct="0">
              <a:spcBef>
                <a:spcPct val="0"/>
              </a:spcBef>
              <a:buFontTx/>
              <a:buChar char="•"/>
            </a:pPr>
            <a:r>
              <a:rPr lang="en-US">
                <a:solidFill>
                  <a:srgbClr val="CC0000"/>
                </a:solidFill>
                <a:latin typeface="Comic Sans MS" charset="0"/>
                <a:sym typeface="Symbol" charset="0"/>
              </a:rPr>
              <a:t> muons atmosphériques</a:t>
            </a:r>
          </a:p>
          <a:p>
            <a:pPr lvl="1" eaLnBrk="0" hangingPunct="0">
              <a:spcBef>
                <a:spcPct val="0"/>
              </a:spcBef>
              <a:buFontTx/>
              <a:buChar char="•"/>
            </a:pPr>
            <a:r>
              <a:rPr lang="en-US">
                <a:solidFill>
                  <a:srgbClr val="CC0000"/>
                </a:solidFill>
                <a:latin typeface="Comic Sans MS" charset="0"/>
                <a:sym typeface="Symbol" charset="0"/>
              </a:rPr>
              <a:t> muons induits par </a:t>
            </a:r>
            <a:r>
              <a:rPr lang="en-US">
                <a:solidFill>
                  <a:srgbClr val="CC0000"/>
                </a:solidFill>
                <a:latin typeface="Symbol" charset="0"/>
              </a:rPr>
              <a:t>n </a:t>
            </a:r>
            <a:r>
              <a:rPr lang="en-US">
                <a:solidFill>
                  <a:srgbClr val="CC0000"/>
                </a:solidFill>
                <a:latin typeface="Comic Sans MS" charset="0"/>
                <a:sym typeface="Symbol" charset="0"/>
              </a:rPr>
              <a:t>atmosphériques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CD49E42C-D0BC-C94B-A8CF-BE8B60ABDC00}" type="slidenum">
              <a:rPr lang="en-US" sz="1200">
                <a:solidFill>
                  <a:prstClr val="black"/>
                </a:solidFill>
              </a:rPr>
              <a:pPr eaLnBrk="1" hangingPunct="1"/>
              <a:t>50</a:t>
            </a:fld>
            <a:endParaRPr lang="en-US" sz="1200">
              <a:solidFill>
                <a:prstClr val="black"/>
              </a:solidFill>
            </a:endParaRPr>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5C3F2FFD-406B-AC47-8A74-B37EB9C27574}" type="slidenum">
              <a:rPr lang="en-US" sz="1200">
                <a:solidFill>
                  <a:prstClr val="black"/>
                </a:solidFill>
              </a:rPr>
              <a:pPr eaLnBrk="1" hangingPunct="1"/>
              <a:t>54</a:t>
            </a:fld>
            <a:endParaRPr lang="en-US" sz="1200">
              <a:solidFill>
                <a:prstClr val="black"/>
              </a:solidFill>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5D0F14-18F2-0843-98A8-937530D049E0}" type="slidenum">
              <a:rPr lang="it-IT">
                <a:solidFill>
                  <a:prstClr val="black"/>
                </a:solidFill>
                <a:latin typeface="Calibri"/>
              </a:rPr>
              <a:pPr/>
              <a:t>71</a:t>
            </a:fld>
            <a:endParaRPr lang="it-IT">
              <a:solidFill>
                <a:prstClr val="black"/>
              </a:solidFill>
              <a:latin typeface="Calibri"/>
            </a:endParaRPr>
          </a:p>
        </p:txBody>
      </p:sp>
      <p:sp>
        <p:nvSpPr>
          <p:cNvPr id="296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699" name="Rectangle 3"/>
          <p:cNvSpPr>
            <a:spLocks noGrp="1" noChangeArrowheads="1"/>
          </p:cNvSpPr>
          <p:nvPr>
            <p:ph type="body" idx="1"/>
          </p:nvPr>
        </p:nvSpPr>
        <p:spPr>
          <a:xfrm>
            <a:off x="914400" y="4343400"/>
            <a:ext cx="5029200" cy="4114800"/>
          </a:xfrm>
        </p:spPr>
        <p:txBody>
          <a:bodyPr lIns="89930" tIns="44965" rIns="89930" bIns="44965"/>
          <a:lstStyle/>
          <a:p>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4691" name="Rectangle 3"/>
          <p:cNvSpPr>
            <a:spLocks noGrp="1" noChangeArrowheads="1"/>
          </p:cNvSpPr>
          <p:nvPr>
            <p:ph type="body" idx="1"/>
          </p:nvPr>
        </p:nvSpPr>
        <p:spPr bwMode="auto">
          <a:xfrm>
            <a:off x="687388" y="4343400"/>
            <a:ext cx="54864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xfrm>
            <a:off x="687388" y="4343400"/>
            <a:ext cx="54864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6083" name="Rectangle 3"/>
          <p:cNvSpPr>
            <a:spLocks noGrp="1" noChangeArrowheads="1"/>
          </p:cNvSpPr>
          <p:nvPr>
            <p:ph type="body" idx="1"/>
          </p:nvPr>
        </p:nvSpPr>
        <p:spPr>
          <a:xfrm>
            <a:off x="914400" y="4343400"/>
            <a:ext cx="5029200" cy="4114800"/>
          </a:xfrm>
        </p:spPr>
        <p:txBody>
          <a:bodyPr/>
          <a:lstStyle/>
          <a:p>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120177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immagine diapositiva 1"/>
          <p:cNvSpPr>
            <a:spLocks noGrp="1" noRot="1" noChangeAspect="1"/>
          </p:cNvSpPr>
          <p:nvPr>
            <p:ph type="sldImg"/>
          </p:nvPr>
        </p:nvSpPr>
        <p:spPr bwMode="auto">
          <a:noFill/>
          <a:ln>
            <a:solidFill>
              <a:srgbClr val="000000"/>
            </a:solidFill>
            <a:miter lim="800000"/>
            <a:headEnd/>
            <a:tailEnd/>
          </a:ln>
        </p:spPr>
      </p:sp>
      <p:sp>
        <p:nvSpPr>
          <p:cNvPr id="3891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p>
        </p:txBody>
      </p:sp>
      <p:sp>
        <p:nvSpPr>
          <p:cNvPr id="3891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F74EA04-EED2-A34F-AC46-A121FB7DCFA3}" type="slidenum">
              <a:rPr lang="it-IT">
                <a:solidFill>
                  <a:prstClr val="black"/>
                </a:solidFill>
              </a:rPr>
              <a:pPr/>
              <a:t>91</a:t>
            </a:fld>
            <a:endParaRPr lang="it-IT">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599011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2428975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854145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2225114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2480676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2099361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3861042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48930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1485416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608324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AC6A1-140B-924C-9E0E-838ADA207998}" type="slidenum">
              <a:rPr lang="it-IT" smtClean="0"/>
              <a:t>‹n.›</a:t>
            </a:fld>
            <a:endParaRPr lang="it-IT"/>
          </a:p>
        </p:txBody>
      </p:sp>
    </p:spTree>
    <p:extLst>
      <p:ext uri="{BB962C8B-B14F-4D97-AF65-F5344CB8AC3E}">
        <p14:creationId xmlns:p14="http://schemas.microsoft.com/office/powerpoint/2010/main" val="2132944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stile</a:t>
            </a:r>
            <a:endParaRPr lang="it-IT"/>
          </a:p>
        </p:txBody>
      </p:sp>
      <p:sp>
        <p:nvSpPr>
          <p:cNvPr id="3" name="Segnaposto contenuto 2"/>
          <p:cNvSpPr>
            <a:spLocks noGrp="1"/>
          </p:cNvSpPr>
          <p:nvPr>
            <p:ph sz="quarter" idx="1"/>
          </p:nvPr>
        </p:nvSpPr>
        <p:spPr>
          <a:xfrm>
            <a:off x="685800" y="1981200"/>
            <a:ext cx="38100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685800" y="4114800"/>
            <a:ext cx="38100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981200"/>
            <a:ext cx="3810000" cy="41148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5"/>
          <p:cNvSpPr>
            <a:spLocks noGrp="1"/>
          </p:cNvSpPr>
          <p:nvPr>
            <p:ph type="dt" sz="half" idx="10"/>
          </p:nvPr>
        </p:nvSpPr>
        <p:spPr>
          <a:xfrm>
            <a:off x="685800" y="6248400"/>
            <a:ext cx="1905000" cy="457200"/>
          </a:xfrm>
        </p:spPr>
        <p:txBody>
          <a:bodyPr/>
          <a:lstStyle>
            <a:lvl1pPr>
              <a:defRPr/>
            </a:lvl1pPr>
          </a:lstStyle>
          <a:p>
            <a:endParaRPr lang="it-IT"/>
          </a:p>
        </p:txBody>
      </p:sp>
      <p:sp>
        <p:nvSpPr>
          <p:cNvPr id="7" name="Segnaposto piè di pagina 6"/>
          <p:cNvSpPr>
            <a:spLocks noGrp="1"/>
          </p:cNvSpPr>
          <p:nvPr>
            <p:ph type="ftr" sz="quarter" idx="11"/>
          </p:nvPr>
        </p:nvSpPr>
        <p:spPr>
          <a:xfrm>
            <a:off x="3124200" y="6248400"/>
            <a:ext cx="2895600" cy="457200"/>
          </a:xfrm>
        </p:spPr>
        <p:txBody>
          <a:bodyPr/>
          <a:lstStyle>
            <a:lvl1pPr>
              <a:defRPr/>
            </a:lvl1pPr>
          </a:lstStyle>
          <a:p>
            <a:endParaRPr lang="it-IT"/>
          </a:p>
        </p:txBody>
      </p:sp>
      <p:sp>
        <p:nvSpPr>
          <p:cNvPr id="8" name="Segnaposto numero diapositiva 7"/>
          <p:cNvSpPr>
            <a:spLocks noGrp="1"/>
          </p:cNvSpPr>
          <p:nvPr>
            <p:ph type="sldNum" sz="quarter" idx="12"/>
          </p:nvPr>
        </p:nvSpPr>
        <p:spPr>
          <a:xfrm>
            <a:off x="6553200" y="6248400"/>
            <a:ext cx="1905000" cy="457200"/>
          </a:xfrm>
        </p:spPr>
        <p:txBody>
          <a:bodyPr/>
          <a:lstStyle>
            <a:lvl1pPr>
              <a:defRPr/>
            </a:lvl1pPr>
          </a:lstStyle>
          <a:p>
            <a:fld id="{E21553DD-B9B3-754E-9C58-38AC3DBD0271}" type="slidenum">
              <a:rPr lang="it-IT"/>
              <a:pPr/>
              <a:t>‹n.›</a:t>
            </a:fld>
            <a:endParaRPr lang="it-IT"/>
          </a:p>
        </p:txBody>
      </p:sp>
    </p:spTree>
    <p:extLst>
      <p:ext uri="{BB962C8B-B14F-4D97-AF65-F5344CB8AC3E}">
        <p14:creationId xmlns:p14="http://schemas.microsoft.com/office/powerpoint/2010/main" val="601774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2706" name="Group 2"/>
          <p:cNvGrpSpPr>
            <a:grpSpLocks/>
          </p:cNvGrpSpPr>
          <p:nvPr/>
        </p:nvGrpSpPr>
        <p:grpSpPr bwMode="auto">
          <a:xfrm>
            <a:off x="3175" y="4267200"/>
            <a:ext cx="9140825" cy="2590800"/>
            <a:chOff x="2" y="2688"/>
            <a:chExt cx="5758" cy="1632"/>
          </a:xfrm>
        </p:grpSpPr>
        <p:sp>
          <p:nvSpPr>
            <p:cNvPr id="72707" name="Freeform 3"/>
            <p:cNvSpPr>
              <a:spLocks/>
            </p:cNvSpPr>
            <p:nvPr/>
          </p:nvSpPr>
          <p:spPr bwMode="hidden">
            <a:xfrm>
              <a:off x="2" y="2688"/>
              <a:ext cx="5758" cy="1632"/>
            </a:xfrm>
            <a:custGeom>
              <a:avLst/>
              <a:gdLst>
                <a:gd name="T0" fmla="*/ 5740 w 5740"/>
                <a:gd name="T1" fmla="*/ 4316 h 4316"/>
                <a:gd name="T2" fmla="*/ 0 w 5740"/>
                <a:gd name="T3" fmla="*/ 4316 h 4316"/>
                <a:gd name="T4" fmla="*/ 0 w 5740"/>
                <a:gd name="T5" fmla="*/ 0 h 4316"/>
                <a:gd name="T6" fmla="*/ 5740 w 5740"/>
                <a:gd name="T7" fmla="*/ 0 h 4316"/>
                <a:gd name="T8" fmla="*/ 5740 w 5740"/>
                <a:gd name="T9" fmla="*/ 4316 h 4316"/>
                <a:gd name="T10" fmla="*/ 5740 w 5740"/>
                <a:gd name="T11" fmla="*/ 4316 h 4316"/>
              </a:gdLst>
              <a:ahLst/>
              <a:cxnLst>
                <a:cxn ang="0">
                  <a:pos x="T0" y="T1"/>
                </a:cxn>
                <a:cxn ang="0">
                  <a:pos x="T2" y="T3"/>
                </a:cxn>
                <a:cxn ang="0">
                  <a:pos x="T4" y="T5"/>
                </a:cxn>
                <a:cxn ang="0">
                  <a:pos x="T6" y="T7"/>
                </a:cxn>
                <a:cxn ang="0">
                  <a:pos x="T8" y="T9"/>
                </a:cxn>
                <a:cxn ang="0">
                  <a:pos x="T10" y="T11"/>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nvGrpSpPr>
            <p:cNvPr id="72708" name="Group 4"/>
            <p:cNvGrpSpPr>
              <a:grpSpLocks/>
            </p:cNvGrpSpPr>
            <p:nvPr userDrawn="1"/>
          </p:nvGrpSpPr>
          <p:grpSpPr bwMode="auto">
            <a:xfrm>
              <a:off x="3528" y="3715"/>
              <a:ext cx="792" cy="521"/>
              <a:chOff x="3527" y="3715"/>
              <a:chExt cx="792" cy="521"/>
            </a:xfrm>
          </p:grpSpPr>
          <p:sp>
            <p:nvSpPr>
              <p:cNvPr id="72709"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0"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1"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2"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3"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4"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5"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6"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7"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8"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19"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grpSp>
          <p:nvGrpSpPr>
            <p:cNvPr id="72720" name="Group 16"/>
            <p:cNvGrpSpPr>
              <a:grpSpLocks/>
            </p:cNvGrpSpPr>
            <p:nvPr userDrawn="1"/>
          </p:nvGrpSpPr>
          <p:grpSpPr bwMode="auto">
            <a:xfrm>
              <a:off x="1776" y="3631"/>
              <a:ext cx="1626" cy="683"/>
              <a:chOff x="1776" y="3631"/>
              <a:chExt cx="1626" cy="683"/>
            </a:xfrm>
          </p:grpSpPr>
          <p:sp>
            <p:nvSpPr>
              <p:cNvPr id="72721"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22"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23"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24"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25"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26"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27"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28"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29"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30"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31"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32"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33"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34"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35"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36"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37"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38"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grpSp>
          <p:nvGrpSpPr>
            <p:cNvPr id="72739" name="Group 35"/>
            <p:cNvGrpSpPr>
              <a:grpSpLocks/>
            </p:cNvGrpSpPr>
            <p:nvPr userDrawn="1"/>
          </p:nvGrpSpPr>
          <p:grpSpPr bwMode="auto">
            <a:xfrm>
              <a:off x="4128" y="3360"/>
              <a:ext cx="1351" cy="821"/>
              <a:chOff x="4128" y="3360"/>
              <a:chExt cx="1351" cy="821"/>
            </a:xfrm>
          </p:grpSpPr>
          <p:sp>
            <p:nvSpPr>
              <p:cNvPr id="72740"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41"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42"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43"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44"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45"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46"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47"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48"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49"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50"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51"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52"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53"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54"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55"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56"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grpSp>
          <p:nvGrpSpPr>
            <p:cNvPr id="72757" name="Group 53"/>
            <p:cNvGrpSpPr>
              <a:grpSpLocks/>
            </p:cNvGrpSpPr>
            <p:nvPr userDrawn="1"/>
          </p:nvGrpSpPr>
          <p:grpSpPr bwMode="auto">
            <a:xfrm>
              <a:off x="5280" y="3024"/>
              <a:ext cx="425" cy="258"/>
              <a:chOff x="5280" y="3024"/>
              <a:chExt cx="425" cy="258"/>
            </a:xfrm>
          </p:grpSpPr>
          <p:sp>
            <p:nvSpPr>
              <p:cNvPr id="72758" name="Freeform 54"/>
              <p:cNvSpPr>
                <a:spLocks/>
              </p:cNvSpPr>
              <p:nvPr/>
            </p:nvSpPr>
            <p:spPr bwMode="hidden">
              <a:xfrm>
                <a:off x="5280" y="3186"/>
                <a:ext cx="383" cy="96"/>
              </a:xfrm>
              <a:custGeom>
                <a:avLst/>
                <a:gdLst>
                  <a:gd name="T0" fmla="*/ 209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09 w 382"/>
                  <a:gd name="T19" fmla="*/ 96 h 96"/>
                  <a:gd name="T20" fmla="*/ 263 w 382"/>
                  <a:gd name="T21" fmla="*/ 90 h 96"/>
                  <a:gd name="T22" fmla="*/ 311 w 382"/>
                  <a:gd name="T23" fmla="*/ 84 h 96"/>
                  <a:gd name="T24" fmla="*/ 352 w 382"/>
                  <a:gd name="T25" fmla="*/ 66 h 96"/>
                  <a:gd name="T26" fmla="*/ 382 w 382"/>
                  <a:gd name="T27" fmla="*/ 42 h 96"/>
                  <a:gd name="T28" fmla="*/ 376 w 382"/>
                  <a:gd name="T29" fmla="*/ 42 h 96"/>
                  <a:gd name="T30" fmla="*/ 346 w 382"/>
                  <a:gd name="T31" fmla="*/ 66 h 96"/>
                  <a:gd name="T32" fmla="*/ 305 w 382"/>
                  <a:gd name="T33" fmla="*/ 78 h 96"/>
                  <a:gd name="T34" fmla="*/ 263 w 382"/>
                  <a:gd name="T35" fmla="*/ 90 h 96"/>
                  <a:gd name="T36" fmla="*/ 209 w 382"/>
                  <a:gd name="T37" fmla="*/ 96 h 96"/>
                  <a:gd name="T38" fmla="*/ 209 w 38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59"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60"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61"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62"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63" name="Freeform 59"/>
              <p:cNvSpPr>
                <a:spLocks/>
              </p:cNvSpPr>
              <p:nvPr/>
            </p:nvSpPr>
            <p:spPr bwMode="hidden">
              <a:xfrm>
                <a:off x="5489" y="3042"/>
                <a:ext cx="186" cy="210"/>
              </a:xfrm>
              <a:custGeom>
                <a:avLst/>
                <a:gdLst>
                  <a:gd name="T0" fmla="*/ 0 w 185"/>
                  <a:gd name="T1" fmla="*/ 6 h 210"/>
                  <a:gd name="T2" fmla="*/ 66 w 185"/>
                  <a:gd name="T3" fmla="*/ 12 h 210"/>
                  <a:gd name="T4" fmla="*/ 119 w 185"/>
                  <a:gd name="T5" fmla="*/ 36 h 210"/>
                  <a:gd name="T6" fmla="*/ 155 w 185"/>
                  <a:gd name="T7" fmla="*/ 72 h 210"/>
                  <a:gd name="T8" fmla="*/ 161 w 185"/>
                  <a:gd name="T9" fmla="*/ 90 h 210"/>
                  <a:gd name="T10" fmla="*/ 167 w 185"/>
                  <a:gd name="T11" fmla="*/ 114 h 210"/>
                  <a:gd name="T12" fmla="*/ 161 w 185"/>
                  <a:gd name="T13" fmla="*/ 138 h 210"/>
                  <a:gd name="T14" fmla="*/ 149 w 185"/>
                  <a:gd name="T15" fmla="*/ 162 h 210"/>
                  <a:gd name="T16" fmla="*/ 119 w 185"/>
                  <a:gd name="T17" fmla="*/ 180 h 210"/>
                  <a:gd name="T18" fmla="*/ 90 w 185"/>
                  <a:gd name="T19" fmla="*/ 198 h 210"/>
                  <a:gd name="T20" fmla="*/ 96 w 185"/>
                  <a:gd name="T21" fmla="*/ 210 h 210"/>
                  <a:gd name="T22" fmla="*/ 131 w 185"/>
                  <a:gd name="T23" fmla="*/ 192 h 210"/>
                  <a:gd name="T24" fmla="*/ 161 w 185"/>
                  <a:gd name="T25" fmla="*/ 168 h 210"/>
                  <a:gd name="T26" fmla="*/ 179 w 185"/>
                  <a:gd name="T27" fmla="*/ 144 h 210"/>
                  <a:gd name="T28" fmla="*/ 185 w 185"/>
                  <a:gd name="T29" fmla="*/ 114 h 210"/>
                  <a:gd name="T30" fmla="*/ 179 w 185"/>
                  <a:gd name="T31" fmla="*/ 90 h 210"/>
                  <a:gd name="T32" fmla="*/ 173 w 185"/>
                  <a:gd name="T33" fmla="*/ 66 h 210"/>
                  <a:gd name="T34" fmla="*/ 155 w 185"/>
                  <a:gd name="T35" fmla="*/ 48 h 210"/>
                  <a:gd name="T36" fmla="*/ 131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64"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nvGrpSpPr>
              <p:cNvPr id="72765" name="Group 61"/>
              <p:cNvGrpSpPr>
                <a:grpSpLocks/>
              </p:cNvGrpSpPr>
              <p:nvPr/>
            </p:nvGrpSpPr>
            <p:grpSpPr bwMode="auto">
              <a:xfrm>
                <a:off x="5381" y="3085"/>
                <a:ext cx="227" cy="132"/>
                <a:chOff x="5381" y="3085"/>
                <a:chExt cx="227" cy="132"/>
              </a:xfrm>
            </p:grpSpPr>
            <p:sp>
              <p:nvSpPr>
                <p:cNvPr id="72766"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67"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68"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2769"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grpSp>
      </p:grpSp>
      <p:sp>
        <p:nvSpPr>
          <p:cNvPr id="72770"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it-IT" noProof="0" smtClean="0"/>
              <a:t>Fare clic per modificare lo stile del titolo</a:t>
            </a:r>
          </a:p>
        </p:txBody>
      </p:sp>
      <p:sp>
        <p:nvSpPr>
          <p:cNvPr id="72771" name="Rectangle 67"/>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it-IT" noProof="0" smtClean="0"/>
              <a:t>Fare clic per modificare lo stile del sottotitolo dello schema</a:t>
            </a:r>
          </a:p>
        </p:txBody>
      </p:sp>
      <p:sp>
        <p:nvSpPr>
          <p:cNvPr id="72772" name="Rectangle 68"/>
          <p:cNvSpPr>
            <a:spLocks noGrp="1" noChangeArrowheads="1"/>
          </p:cNvSpPr>
          <p:nvPr>
            <p:ph type="dt" sz="quarter" idx="2"/>
          </p:nvPr>
        </p:nvSpPr>
        <p:spPr>
          <a:xfrm>
            <a:off x="457200" y="6248400"/>
            <a:ext cx="2133600" cy="457200"/>
          </a:xfrm>
        </p:spPr>
        <p:txBody>
          <a:bodyPr/>
          <a:lstStyle>
            <a:lvl1pPr>
              <a:defRPr/>
            </a:lvl1pPr>
          </a:lstStyle>
          <a:p>
            <a:endParaRPr lang="it-IT">
              <a:solidFill>
                <a:srgbClr val="FFFFFF"/>
              </a:solidFill>
              <a:latin typeface="Arial"/>
              <a:ea typeface="ＭＳ Ｐゴシック"/>
            </a:endParaRPr>
          </a:p>
        </p:txBody>
      </p:sp>
      <p:sp>
        <p:nvSpPr>
          <p:cNvPr id="72773" name="Rectangle 69"/>
          <p:cNvSpPr>
            <a:spLocks noGrp="1" noChangeArrowheads="1"/>
          </p:cNvSpPr>
          <p:nvPr>
            <p:ph type="ftr" sz="quarter" idx="3"/>
          </p:nvPr>
        </p:nvSpPr>
        <p:spPr>
          <a:xfrm>
            <a:off x="3124200" y="6248400"/>
            <a:ext cx="2895600" cy="457200"/>
          </a:xfrm>
        </p:spPr>
        <p:txBody>
          <a:bodyPr/>
          <a:lstStyle>
            <a:lvl1pPr>
              <a:defRPr/>
            </a:lvl1pPr>
          </a:lstStyle>
          <a:p>
            <a:endParaRPr lang="it-IT">
              <a:solidFill>
                <a:srgbClr val="FFFFFF"/>
              </a:solidFill>
              <a:latin typeface="Arial"/>
              <a:ea typeface="ＭＳ Ｐゴシック"/>
            </a:endParaRPr>
          </a:p>
        </p:txBody>
      </p:sp>
      <p:sp>
        <p:nvSpPr>
          <p:cNvPr id="72774" name="Rectangle 70"/>
          <p:cNvSpPr>
            <a:spLocks noGrp="1" noChangeArrowheads="1"/>
          </p:cNvSpPr>
          <p:nvPr>
            <p:ph type="sldNum" sz="quarter" idx="4"/>
          </p:nvPr>
        </p:nvSpPr>
        <p:spPr>
          <a:xfrm>
            <a:off x="6553200" y="6248400"/>
            <a:ext cx="2133600" cy="457200"/>
          </a:xfrm>
        </p:spPr>
        <p:txBody>
          <a:bodyPr/>
          <a:lstStyle>
            <a:lvl1pPr>
              <a:defRPr/>
            </a:lvl1pPr>
          </a:lstStyle>
          <a:p>
            <a:fld id="{A8E78BB4-AE80-DC45-9E02-9D987BC7A845}"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1942837013"/>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6" name="Segnaposto numero diapositiva 5"/>
          <p:cNvSpPr>
            <a:spLocks noGrp="1"/>
          </p:cNvSpPr>
          <p:nvPr>
            <p:ph type="sldNum" sz="quarter" idx="12"/>
          </p:nvPr>
        </p:nvSpPr>
        <p:spPr/>
        <p:txBody>
          <a:bodyPr/>
          <a:lstStyle>
            <a:lvl1pPr>
              <a:defRPr/>
            </a:lvl1pPr>
          </a:lstStyle>
          <a:p>
            <a:fld id="{F8D7943F-B23D-AB48-B251-AD71FF9800CB}"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809553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6" name="Segnaposto numero diapositiva 5"/>
          <p:cNvSpPr>
            <a:spLocks noGrp="1"/>
          </p:cNvSpPr>
          <p:nvPr>
            <p:ph type="sldNum" sz="quarter" idx="12"/>
          </p:nvPr>
        </p:nvSpPr>
        <p:spPr/>
        <p:txBody>
          <a:bodyPr/>
          <a:lstStyle>
            <a:lvl1pPr>
              <a:defRPr/>
            </a:lvl1pPr>
          </a:lstStyle>
          <a:p>
            <a:fld id="{832FAD23-9DCB-2340-8D03-387DC86134E1}"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26210208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7" name="Segnaposto numero diapositiva 6"/>
          <p:cNvSpPr>
            <a:spLocks noGrp="1"/>
          </p:cNvSpPr>
          <p:nvPr>
            <p:ph type="sldNum" sz="quarter" idx="12"/>
          </p:nvPr>
        </p:nvSpPr>
        <p:spPr/>
        <p:txBody>
          <a:bodyPr/>
          <a:lstStyle>
            <a:lvl1pPr>
              <a:defRPr/>
            </a:lvl1pPr>
          </a:lstStyle>
          <a:p>
            <a:fld id="{BA7CFCCA-4183-DC47-AFEC-D87C9BDBFA03}"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2068740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9" name="Segnaposto numero diapositiva 8"/>
          <p:cNvSpPr>
            <a:spLocks noGrp="1"/>
          </p:cNvSpPr>
          <p:nvPr>
            <p:ph type="sldNum" sz="quarter" idx="12"/>
          </p:nvPr>
        </p:nvSpPr>
        <p:spPr/>
        <p:txBody>
          <a:bodyPr/>
          <a:lstStyle>
            <a:lvl1pPr>
              <a:defRPr/>
            </a:lvl1pPr>
          </a:lstStyle>
          <a:p>
            <a:fld id="{2D4D68C8-3C92-6845-90CA-606E90F3BB62}"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25540168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5" name="Segnaposto numero diapositiva 4"/>
          <p:cNvSpPr>
            <a:spLocks noGrp="1"/>
          </p:cNvSpPr>
          <p:nvPr>
            <p:ph type="sldNum" sz="quarter" idx="12"/>
          </p:nvPr>
        </p:nvSpPr>
        <p:spPr/>
        <p:txBody>
          <a:bodyPr/>
          <a:lstStyle>
            <a:lvl1pPr>
              <a:defRPr/>
            </a:lvl1pPr>
          </a:lstStyle>
          <a:p>
            <a:fld id="{73799094-FD9E-D64D-85DF-F64B12B04BC2}"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3685121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4" name="Segnaposto numero diapositiva 3"/>
          <p:cNvSpPr>
            <a:spLocks noGrp="1"/>
          </p:cNvSpPr>
          <p:nvPr>
            <p:ph type="sldNum" sz="quarter" idx="12"/>
          </p:nvPr>
        </p:nvSpPr>
        <p:spPr/>
        <p:txBody>
          <a:bodyPr/>
          <a:lstStyle>
            <a:lvl1pPr>
              <a:defRPr/>
            </a:lvl1pPr>
          </a:lstStyle>
          <a:p>
            <a:fld id="{E05D6CBA-3188-F443-8C1B-A1B81BAE02BE}"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8098625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7" name="Segnaposto numero diapositiva 6"/>
          <p:cNvSpPr>
            <a:spLocks noGrp="1"/>
          </p:cNvSpPr>
          <p:nvPr>
            <p:ph type="sldNum" sz="quarter" idx="12"/>
          </p:nvPr>
        </p:nvSpPr>
        <p:spPr/>
        <p:txBody>
          <a:bodyPr/>
          <a:lstStyle>
            <a:lvl1pPr>
              <a:defRPr/>
            </a:lvl1pPr>
          </a:lstStyle>
          <a:p>
            <a:fld id="{059D8A01-3488-5641-AD97-D2F0805B44C7}"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247937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7" name="Segnaposto numero diapositiva 6"/>
          <p:cNvSpPr>
            <a:spLocks noGrp="1"/>
          </p:cNvSpPr>
          <p:nvPr>
            <p:ph type="sldNum" sz="quarter" idx="12"/>
          </p:nvPr>
        </p:nvSpPr>
        <p:spPr/>
        <p:txBody>
          <a:bodyPr/>
          <a:lstStyle>
            <a:lvl1pPr>
              <a:defRPr/>
            </a:lvl1pPr>
          </a:lstStyle>
          <a:p>
            <a:fld id="{B46FDC35-EB8C-B146-AB31-9B7B8DF79B3C}"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59379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6" name="Segnaposto numero diapositiva 5"/>
          <p:cNvSpPr>
            <a:spLocks noGrp="1"/>
          </p:cNvSpPr>
          <p:nvPr>
            <p:ph type="sldNum" sz="quarter" idx="12"/>
          </p:nvPr>
        </p:nvSpPr>
        <p:spPr/>
        <p:txBody>
          <a:bodyPr/>
          <a:lstStyle>
            <a:lvl1pPr>
              <a:defRPr/>
            </a:lvl1pPr>
          </a:lstStyle>
          <a:p>
            <a:fld id="{3BDAF029-F732-294D-8FAF-3D275EAB2346}"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9948644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48350"/>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7813"/>
            <a:ext cx="6019800" cy="5848350"/>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FFFFFF"/>
              </a:solidFill>
              <a:latin typeface="Arial"/>
              <a:ea typeface="ＭＳ Ｐゴシック"/>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FFFFFF"/>
              </a:solidFill>
              <a:latin typeface="Arial"/>
              <a:ea typeface="ＭＳ Ｐゴシック"/>
            </a:endParaRPr>
          </a:p>
        </p:txBody>
      </p:sp>
      <p:sp>
        <p:nvSpPr>
          <p:cNvPr id="6" name="Segnaposto numero diapositiva 5"/>
          <p:cNvSpPr>
            <a:spLocks noGrp="1"/>
          </p:cNvSpPr>
          <p:nvPr>
            <p:ph type="sldNum" sz="quarter" idx="12"/>
          </p:nvPr>
        </p:nvSpPr>
        <p:spPr/>
        <p:txBody>
          <a:bodyPr/>
          <a:lstStyle>
            <a:lvl1pPr>
              <a:defRPr/>
            </a:lvl1pPr>
          </a:lstStyle>
          <a:p>
            <a:fld id="{336852C1-89D8-C44D-AB15-4C3E82BDCD06}" type="slidenum">
              <a:rPr lang="it-IT">
                <a:solidFill>
                  <a:srgbClr val="FFFFFF"/>
                </a:solidFill>
                <a:latin typeface="Arial"/>
                <a:ea typeface="ＭＳ Ｐゴシック"/>
              </a:rPr>
              <a:pPr/>
              <a:t>‹n.›</a:t>
            </a:fld>
            <a:endParaRPr lang="it-IT">
              <a:solidFill>
                <a:srgbClr val="FFFFFF"/>
              </a:solidFill>
              <a:latin typeface="Arial"/>
              <a:ea typeface="ＭＳ Ｐゴシック"/>
            </a:endParaRPr>
          </a:p>
        </p:txBody>
      </p:sp>
    </p:spTree>
    <p:extLst>
      <p:ext uri="{BB962C8B-B14F-4D97-AF65-F5344CB8AC3E}">
        <p14:creationId xmlns:p14="http://schemas.microsoft.com/office/powerpoint/2010/main" val="30965607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829622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8362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2169397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9108616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0476262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9574857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8811381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1568100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565762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302764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944549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A501E784-E929-784C-BDD6-BEE2335997B6}"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621939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011BD0E4-9F10-E44B-B34B-29ED7C5F2139}"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4068299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2DBB5CB9-98FD-524E-9955-9E716D3EE32E}"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0524235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0EF7219D-1B24-7840-BB0B-7FB8D09FA308}"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7987365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C2A2401B-434E-EC4A-8C81-7E943EC69A2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6763386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0198DD3C-4172-2648-BE69-997212374D4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1705324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4ED8099F-0DBD-A041-94E5-F06AA9E1D0C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3135438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2D0640D7-7990-E54D-B658-E32DFBAD28E4}"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6392383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8FC80C8D-C163-1E48-8318-C29356909E3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450181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3612F731-F227-AD4A-B8EA-14186CCDE6C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9450667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3CB20D8-DC1D-344B-96CC-13BD1E7F2E7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0537095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stile</a:t>
            </a:r>
            <a:endParaRPr lang="it-IT"/>
          </a:p>
        </p:txBody>
      </p:sp>
      <p:sp>
        <p:nvSpPr>
          <p:cNvPr id="3" name="Segnaposto contenuto 2"/>
          <p:cNvSpPr>
            <a:spLocks noGrp="1"/>
          </p:cNvSpPr>
          <p:nvPr>
            <p:ph sz="quarter" idx="1"/>
          </p:nvPr>
        </p:nvSpPr>
        <p:spPr>
          <a:xfrm>
            <a:off x="685800" y="1981200"/>
            <a:ext cx="38100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685800" y="4114800"/>
            <a:ext cx="38100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half" idx="3"/>
          </p:nvPr>
        </p:nvSpPr>
        <p:spPr>
          <a:xfrm>
            <a:off x="4648200" y="1981200"/>
            <a:ext cx="3810000" cy="41148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5"/>
          <p:cNvSpPr>
            <a:spLocks noGrp="1"/>
          </p:cNvSpPr>
          <p:nvPr>
            <p:ph type="dt" sz="half" idx="10"/>
          </p:nvPr>
        </p:nvSpPr>
        <p:spPr>
          <a:xfrm>
            <a:off x="685800" y="6248400"/>
            <a:ext cx="1905000" cy="457200"/>
          </a:xfrm>
        </p:spPr>
        <p:txBody>
          <a:bodyPr/>
          <a:lstStyle>
            <a:lvl1pPr>
              <a:defRPr/>
            </a:lvl1pPr>
          </a:lstStyle>
          <a:p>
            <a:endParaRPr lang="it-IT">
              <a:solidFill>
                <a:srgbClr val="000000"/>
              </a:solidFill>
            </a:endParaRPr>
          </a:p>
        </p:txBody>
      </p:sp>
      <p:sp>
        <p:nvSpPr>
          <p:cNvPr id="7" name="Segnaposto piè di pagina 6"/>
          <p:cNvSpPr>
            <a:spLocks noGrp="1"/>
          </p:cNvSpPr>
          <p:nvPr>
            <p:ph type="ftr" sz="quarter" idx="11"/>
          </p:nvPr>
        </p:nvSpPr>
        <p:spPr>
          <a:xfrm>
            <a:off x="3124200" y="6248400"/>
            <a:ext cx="2895600" cy="457200"/>
          </a:xfrm>
        </p:spPr>
        <p:txBody>
          <a:bodyPr/>
          <a:lstStyle>
            <a:lvl1pPr>
              <a:defRPr/>
            </a:lvl1pPr>
          </a:lstStyle>
          <a:p>
            <a:endParaRPr lang="it-IT">
              <a:solidFill>
                <a:srgbClr val="000000"/>
              </a:solidFill>
            </a:endParaRPr>
          </a:p>
        </p:txBody>
      </p:sp>
      <p:sp>
        <p:nvSpPr>
          <p:cNvPr id="8" name="Segnaposto numero diapositiva 7"/>
          <p:cNvSpPr>
            <a:spLocks noGrp="1"/>
          </p:cNvSpPr>
          <p:nvPr>
            <p:ph type="sldNum" sz="quarter" idx="12"/>
          </p:nvPr>
        </p:nvSpPr>
        <p:spPr>
          <a:xfrm>
            <a:off x="6553200" y="6248400"/>
            <a:ext cx="1905000" cy="457200"/>
          </a:xfrm>
        </p:spPr>
        <p:txBody>
          <a:bodyPr/>
          <a:lstStyle>
            <a:lvl1pPr>
              <a:defRPr/>
            </a:lvl1pPr>
          </a:lstStyle>
          <a:p>
            <a:fld id="{E21553DD-B9B3-754E-9C58-38AC3DBD027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2841657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verTx" preserve="1">
  <p:cSld name="Titolo e contenuto sopra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stile</a:t>
            </a:r>
            <a:endParaRPr lang="it-IT"/>
          </a:p>
        </p:txBody>
      </p:sp>
      <p:sp>
        <p:nvSpPr>
          <p:cNvPr id="3" name="Segnaposto contenuto 2"/>
          <p:cNvSpPr>
            <a:spLocks noGrp="1"/>
          </p:cNvSpPr>
          <p:nvPr>
            <p:ph sz="half" idx="1"/>
          </p:nvPr>
        </p:nvSpPr>
        <p:spPr>
          <a:xfrm>
            <a:off x="685800" y="1981200"/>
            <a:ext cx="77724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85800" y="4114800"/>
            <a:ext cx="77724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685800" y="6248400"/>
            <a:ext cx="1905000" cy="45720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8400"/>
            <a:ext cx="2895600" cy="45720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8400"/>
            <a:ext cx="1905000" cy="457200"/>
          </a:xfrm>
        </p:spPr>
        <p:txBody>
          <a:bodyPr/>
          <a:lstStyle>
            <a:lvl1pPr>
              <a:defRPr/>
            </a:lvl1pPr>
          </a:lstStyle>
          <a:p>
            <a:fld id="{696D52B8-676B-D34D-9AF3-22DB90AD81A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5284956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it-IT" smtClean="0"/>
              <a:t>Fare clic per modificare stile</a:t>
            </a:r>
            <a:endParaRPr kumimoji="0" lang="en-US"/>
          </a:p>
        </p:txBody>
      </p:sp>
      <p:sp>
        <p:nvSpPr>
          <p:cNvPr id="9" name="Sottotitolo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400800" y="6355080"/>
            <a:ext cx="2286000" cy="365760"/>
          </a:xfrm>
        </p:spPr>
        <p:txBody>
          <a:bodyPr/>
          <a:lstStyle>
            <a:lvl1pPr>
              <a:defRPr sz="1400"/>
            </a:lvl1pPr>
          </a:lstStyle>
          <a:p>
            <a:endParaRPr lang="it-IT">
              <a:solidFill>
                <a:srgbClr val="464653"/>
              </a:solidFill>
              <a:latin typeface="Gill Sans MT"/>
            </a:endParaRPr>
          </a:p>
        </p:txBody>
      </p:sp>
      <p:sp>
        <p:nvSpPr>
          <p:cNvPr id="17" name="Segnaposto piè di pagina 16"/>
          <p:cNvSpPr>
            <a:spLocks noGrp="1"/>
          </p:cNvSpPr>
          <p:nvPr>
            <p:ph type="ftr" sz="quarter" idx="11"/>
          </p:nvPr>
        </p:nvSpPr>
        <p:spPr>
          <a:xfrm>
            <a:off x="2898648" y="6355080"/>
            <a:ext cx="3474720" cy="365760"/>
          </a:xfrm>
        </p:spPr>
        <p:txBody>
          <a:bodyPr/>
          <a:lstStyle/>
          <a:p>
            <a:endParaRPr lang="it-IT">
              <a:solidFill>
                <a:srgbClr val="464653"/>
              </a:solidFill>
              <a:latin typeface="Gill Sans MT"/>
            </a:endParaRPr>
          </a:p>
        </p:txBody>
      </p:sp>
      <p:sp>
        <p:nvSpPr>
          <p:cNvPr id="29" name="Segnaposto numero diapositiva 28"/>
          <p:cNvSpPr>
            <a:spLocks noGrp="1"/>
          </p:cNvSpPr>
          <p:nvPr>
            <p:ph type="sldNum" sz="quarter" idx="12"/>
          </p:nvPr>
        </p:nvSpPr>
        <p:spPr>
          <a:xfrm>
            <a:off x="1216152" y="6355080"/>
            <a:ext cx="1219200" cy="365760"/>
          </a:xfrm>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21" name="Rettangolo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
        <p:nvSpPr>
          <p:cNvPr id="33" name="Rettangolo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
        <p:nvSpPr>
          <p:cNvPr id="22" name="Rettangolo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
        <p:nvSpPr>
          <p:cNvPr id="32" name="Rettangolo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Tree>
    <p:extLst>
      <p:ext uri="{BB962C8B-B14F-4D97-AF65-F5344CB8AC3E}">
        <p14:creationId xmlns:p14="http://schemas.microsoft.com/office/powerpoint/2010/main" val="24782644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4" name="Segnaposto data 3"/>
          <p:cNvSpPr>
            <a:spLocks noGrp="1"/>
          </p:cNvSpPr>
          <p:nvPr>
            <p:ph type="dt" sz="half" idx="10"/>
          </p:nvPr>
        </p:nvSpPr>
        <p:spPr/>
        <p:txBody>
          <a:bodyPr/>
          <a:lstStyle/>
          <a:p>
            <a:endParaRPr lang="it-IT">
              <a:solidFill>
                <a:srgbClr val="464653"/>
              </a:solidFill>
              <a:latin typeface="Gill Sans MT"/>
            </a:endParaRPr>
          </a:p>
        </p:txBody>
      </p:sp>
      <p:sp>
        <p:nvSpPr>
          <p:cNvPr id="5" name="Segnaposto piè di pagina 4"/>
          <p:cNvSpPr>
            <a:spLocks noGrp="1"/>
          </p:cNvSpPr>
          <p:nvPr>
            <p:ph type="ftr" sz="quarter" idx="11"/>
          </p:nvPr>
        </p:nvSpPr>
        <p:spPr/>
        <p:txBody>
          <a:bodyPr/>
          <a:lstStyle/>
          <a:p>
            <a:endParaRPr lang="it-IT">
              <a:solidFill>
                <a:srgbClr val="464653"/>
              </a:solidFill>
              <a:latin typeface="Gill Sans MT"/>
            </a:endParaRPr>
          </a:p>
        </p:txBody>
      </p:sp>
      <p:sp>
        <p:nvSpPr>
          <p:cNvPr id="6" name="Segnaposto numero diapositiva 5"/>
          <p:cNvSpPr>
            <a:spLocks noGrp="1"/>
          </p:cNvSpPr>
          <p:nvPr>
            <p:ph type="sldNum" sz="quarter" idx="12"/>
          </p:nvPr>
        </p:nvSpPr>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8" name="Segnaposto contenuto 7"/>
          <p:cNvSpPr>
            <a:spLocks noGrp="1"/>
          </p:cNvSpPr>
          <p:nvPr>
            <p:ph sz="quarter" idx="1"/>
          </p:nvPr>
        </p:nvSpPr>
        <p:spPr>
          <a:xfrm>
            <a:off x="457200" y="1219200"/>
            <a:ext cx="8229600" cy="493776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extLst>
      <p:ext uri="{BB962C8B-B14F-4D97-AF65-F5344CB8AC3E}">
        <p14:creationId xmlns:p14="http://schemas.microsoft.com/office/powerpoint/2010/main" val="10106478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it-IT" smtClean="0"/>
              <a:t>Fare clic per modificare stile</a:t>
            </a:r>
            <a:endParaRPr kumimoji="0" lang="en-US"/>
          </a:p>
        </p:txBody>
      </p:sp>
      <p:sp>
        <p:nvSpPr>
          <p:cNvPr id="3" name="Segnaposto testo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gli stili del testo dello schema</a:t>
            </a:r>
          </a:p>
        </p:txBody>
      </p:sp>
      <p:sp>
        <p:nvSpPr>
          <p:cNvPr id="4" name="Segnaposto data 3"/>
          <p:cNvSpPr>
            <a:spLocks noGrp="1"/>
          </p:cNvSpPr>
          <p:nvPr>
            <p:ph type="dt" sz="half" idx="10"/>
          </p:nvPr>
        </p:nvSpPr>
        <p:spPr>
          <a:xfrm>
            <a:off x="6400800" y="6355080"/>
            <a:ext cx="2286000" cy="365760"/>
          </a:xfrm>
        </p:spPr>
        <p:txBody>
          <a:bodyPr/>
          <a:lstStyle/>
          <a:p>
            <a:endParaRPr lang="it-IT">
              <a:solidFill>
                <a:srgbClr val="464653"/>
              </a:solidFill>
              <a:latin typeface="Gill Sans MT"/>
            </a:endParaRPr>
          </a:p>
        </p:txBody>
      </p:sp>
      <p:sp>
        <p:nvSpPr>
          <p:cNvPr id="5" name="Segnaposto piè di pagina 4"/>
          <p:cNvSpPr>
            <a:spLocks noGrp="1"/>
          </p:cNvSpPr>
          <p:nvPr>
            <p:ph type="ftr" sz="quarter" idx="11"/>
          </p:nvPr>
        </p:nvSpPr>
        <p:spPr>
          <a:xfrm>
            <a:off x="2898648" y="6355080"/>
            <a:ext cx="3474720" cy="365760"/>
          </a:xfrm>
        </p:spPr>
        <p:txBody>
          <a:bodyPr/>
          <a:lstStyle/>
          <a:p>
            <a:endParaRPr lang="it-IT">
              <a:solidFill>
                <a:srgbClr val="464653"/>
              </a:solidFill>
              <a:latin typeface="Gill Sans MT"/>
            </a:endParaRPr>
          </a:p>
        </p:txBody>
      </p:sp>
      <p:sp>
        <p:nvSpPr>
          <p:cNvPr id="6" name="Segnaposto numero diapositiva 5"/>
          <p:cNvSpPr>
            <a:spLocks noGrp="1"/>
          </p:cNvSpPr>
          <p:nvPr>
            <p:ph type="sldNum" sz="quarter" idx="12"/>
          </p:nvPr>
        </p:nvSpPr>
        <p:spPr>
          <a:xfrm>
            <a:off x="1069848" y="6355080"/>
            <a:ext cx="1520952" cy="365760"/>
          </a:xfrm>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7" name="Rettangolo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
        <p:nvSpPr>
          <p:cNvPr id="8" name="Rettangolo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Tree>
    <p:extLst>
      <p:ext uri="{BB962C8B-B14F-4D97-AF65-F5344CB8AC3E}">
        <p14:creationId xmlns:p14="http://schemas.microsoft.com/office/powerpoint/2010/main" val="345683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stile</a:t>
            </a:r>
            <a:endParaRPr kumimoji="0" lang="en-US"/>
          </a:p>
        </p:txBody>
      </p:sp>
      <p:sp>
        <p:nvSpPr>
          <p:cNvPr id="5" name="Segnaposto data 4"/>
          <p:cNvSpPr>
            <a:spLocks noGrp="1"/>
          </p:cNvSpPr>
          <p:nvPr>
            <p:ph type="dt" sz="half" idx="10"/>
          </p:nvPr>
        </p:nvSpPr>
        <p:spPr/>
        <p:txBody>
          <a:bodyPr/>
          <a:lstStyle/>
          <a:p>
            <a:endParaRPr lang="it-IT">
              <a:solidFill>
                <a:srgbClr val="464653"/>
              </a:solidFill>
              <a:latin typeface="Gill Sans MT"/>
            </a:endParaRPr>
          </a:p>
        </p:txBody>
      </p:sp>
      <p:sp>
        <p:nvSpPr>
          <p:cNvPr id="6" name="Segnaposto piè di pagina 5"/>
          <p:cNvSpPr>
            <a:spLocks noGrp="1"/>
          </p:cNvSpPr>
          <p:nvPr>
            <p:ph type="ftr" sz="quarter" idx="11"/>
          </p:nvPr>
        </p:nvSpPr>
        <p:spPr/>
        <p:txBody>
          <a:bodyPr/>
          <a:lstStyle/>
          <a:p>
            <a:endParaRPr lang="it-IT">
              <a:solidFill>
                <a:srgbClr val="464653"/>
              </a:solidFill>
              <a:latin typeface="Gill Sans MT"/>
            </a:endParaRPr>
          </a:p>
        </p:txBody>
      </p:sp>
      <p:sp>
        <p:nvSpPr>
          <p:cNvPr id="7" name="Segnaposto numero diapositiva 6"/>
          <p:cNvSpPr>
            <a:spLocks noGrp="1"/>
          </p:cNvSpPr>
          <p:nvPr>
            <p:ph type="sldNum" sz="quarter" idx="12"/>
          </p:nvPr>
        </p:nvSpPr>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9" name="Segnaposto contenuto 8"/>
          <p:cNvSpPr>
            <a:spLocks noGrp="1"/>
          </p:cNvSpPr>
          <p:nvPr>
            <p:ph sz="quarter" idx="1"/>
          </p:nvPr>
        </p:nvSpPr>
        <p:spPr>
          <a:xfrm>
            <a:off x="457200" y="1219200"/>
            <a:ext cx="4041648" cy="493776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632198" y="1216152"/>
            <a:ext cx="4041648" cy="493776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extLst>
      <p:ext uri="{BB962C8B-B14F-4D97-AF65-F5344CB8AC3E}">
        <p14:creationId xmlns:p14="http://schemas.microsoft.com/office/powerpoint/2010/main" val="3283541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nchor="ctr"/>
          <a:lstStyle>
            <a:lvl1pPr>
              <a:defRPr/>
            </a:lvl1pPr>
          </a:lstStyle>
          <a:p>
            <a:r>
              <a:rPr kumimoji="0" lang="it-IT" smtClean="0"/>
              <a:t>Fare clic per modificare stile</a:t>
            </a:r>
            <a:endParaRPr kumimoji="0" lang="en-US"/>
          </a:p>
        </p:txBody>
      </p:sp>
      <p:sp>
        <p:nvSpPr>
          <p:cNvPr id="3" name="Segnaposto testo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gli stili del testo dello schema</a:t>
            </a:r>
          </a:p>
        </p:txBody>
      </p:sp>
      <p:sp>
        <p:nvSpPr>
          <p:cNvPr id="4" name="Segnaposto testo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gli stili del testo dello schema</a:t>
            </a:r>
          </a:p>
        </p:txBody>
      </p:sp>
      <p:sp>
        <p:nvSpPr>
          <p:cNvPr id="7" name="Segnaposto data 6"/>
          <p:cNvSpPr>
            <a:spLocks noGrp="1"/>
          </p:cNvSpPr>
          <p:nvPr>
            <p:ph type="dt" sz="half" idx="10"/>
          </p:nvPr>
        </p:nvSpPr>
        <p:spPr/>
        <p:txBody>
          <a:bodyPr/>
          <a:lstStyle/>
          <a:p>
            <a:endParaRPr lang="it-IT">
              <a:solidFill>
                <a:srgbClr val="464653"/>
              </a:solidFill>
              <a:latin typeface="Gill Sans MT"/>
            </a:endParaRPr>
          </a:p>
        </p:txBody>
      </p:sp>
      <p:sp>
        <p:nvSpPr>
          <p:cNvPr id="8" name="Segnaposto piè di pagina 7"/>
          <p:cNvSpPr>
            <a:spLocks noGrp="1"/>
          </p:cNvSpPr>
          <p:nvPr>
            <p:ph type="ftr" sz="quarter" idx="11"/>
          </p:nvPr>
        </p:nvSpPr>
        <p:spPr/>
        <p:txBody>
          <a:bodyPr/>
          <a:lstStyle/>
          <a:p>
            <a:endParaRPr lang="it-IT">
              <a:solidFill>
                <a:srgbClr val="464653"/>
              </a:solidFill>
              <a:latin typeface="Gill Sans MT"/>
            </a:endParaRPr>
          </a:p>
        </p:txBody>
      </p:sp>
      <p:sp>
        <p:nvSpPr>
          <p:cNvPr id="9" name="Segnaposto numero diapositiva 8"/>
          <p:cNvSpPr>
            <a:spLocks noGrp="1"/>
          </p:cNvSpPr>
          <p:nvPr>
            <p:ph type="sldNum" sz="quarter" idx="12"/>
          </p:nvPr>
        </p:nvSpPr>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11" name="Segnaposto contenuto 10"/>
          <p:cNvSpPr>
            <a:spLocks noGrp="1"/>
          </p:cNvSpPr>
          <p:nvPr>
            <p:ph sz="quarter" idx="2"/>
          </p:nvPr>
        </p:nvSpPr>
        <p:spPr>
          <a:xfrm>
            <a:off x="457200" y="2133600"/>
            <a:ext cx="4038600" cy="40386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648200" y="2133600"/>
            <a:ext cx="4038600" cy="40386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extLst>
      <p:ext uri="{BB962C8B-B14F-4D97-AF65-F5344CB8AC3E}">
        <p14:creationId xmlns:p14="http://schemas.microsoft.com/office/powerpoint/2010/main" val="39202473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stile</a:t>
            </a:r>
            <a:endParaRPr kumimoji="0" lang="en-US"/>
          </a:p>
        </p:txBody>
      </p:sp>
      <p:sp>
        <p:nvSpPr>
          <p:cNvPr id="3" name="Segnaposto data 2"/>
          <p:cNvSpPr>
            <a:spLocks noGrp="1"/>
          </p:cNvSpPr>
          <p:nvPr>
            <p:ph type="dt" sz="half" idx="10"/>
          </p:nvPr>
        </p:nvSpPr>
        <p:spPr/>
        <p:txBody>
          <a:bodyPr/>
          <a:lstStyle/>
          <a:p>
            <a:endParaRPr lang="it-IT">
              <a:solidFill>
                <a:srgbClr val="464653"/>
              </a:solidFill>
              <a:latin typeface="Gill Sans MT"/>
            </a:endParaRPr>
          </a:p>
        </p:txBody>
      </p:sp>
      <p:sp>
        <p:nvSpPr>
          <p:cNvPr id="4" name="Segnaposto piè di pagina 3"/>
          <p:cNvSpPr>
            <a:spLocks noGrp="1"/>
          </p:cNvSpPr>
          <p:nvPr>
            <p:ph type="ftr" sz="quarter" idx="11"/>
          </p:nvPr>
        </p:nvSpPr>
        <p:spPr/>
        <p:txBody>
          <a:bodyPr/>
          <a:lstStyle/>
          <a:p>
            <a:endParaRPr lang="it-IT">
              <a:solidFill>
                <a:srgbClr val="464653"/>
              </a:solidFill>
              <a:latin typeface="Gill Sans MT"/>
            </a:endParaRPr>
          </a:p>
        </p:txBody>
      </p:sp>
      <p:sp>
        <p:nvSpPr>
          <p:cNvPr id="5" name="Segnaposto numero diapositiva 4"/>
          <p:cNvSpPr>
            <a:spLocks noGrp="1"/>
          </p:cNvSpPr>
          <p:nvPr>
            <p:ph type="sldNum" sz="quarter" idx="12"/>
          </p:nvPr>
        </p:nvSpPr>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Tree>
    <p:extLst>
      <p:ext uri="{BB962C8B-B14F-4D97-AF65-F5344CB8AC3E}">
        <p14:creationId xmlns:p14="http://schemas.microsoft.com/office/powerpoint/2010/main" val="32237097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solidFill>
                <a:srgbClr val="464653"/>
              </a:solidFill>
              <a:latin typeface="Gill Sans MT"/>
            </a:endParaRPr>
          </a:p>
        </p:txBody>
      </p:sp>
      <p:sp>
        <p:nvSpPr>
          <p:cNvPr id="3" name="Segnaposto piè di pagina 2"/>
          <p:cNvSpPr>
            <a:spLocks noGrp="1"/>
          </p:cNvSpPr>
          <p:nvPr>
            <p:ph type="ftr" sz="quarter" idx="11"/>
          </p:nvPr>
        </p:nvSpPr>
        <p:spPr/>
        <p:txBody>
          <a:bodyPr/>
          <a:lstStyle/>
          <a:p>
            <a:endParaRPr lang="it-IT">
              <a:solidFill>
                <a:srgbClr val="464653"/>
              </a:solidFill>
              <a:latin typeface="Gill Sans MT"/>
            </a:endParaRPr>
          </a:p>
        </p:txBody>
      </p:sp>
      <p:sp>
        <p:nvSpPr>
          <p:cNvPr id="4" name="Segnaposto numero diapositiva 3"/>
          <p:cNvSpPr>
            <a:spLocks noGrp="1"/>
          </p:cNvSpPr>
          <p:nvPr>
            <p:ph type="sldNum" sz="quarter" idx="12"/>
          </p:nvPr>
        </p:nvSpPr>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5" name="Connettore 1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latin typeface="Gill Sans MT"/>
            </a:endParaRPr>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Tree>
    <p:extLst>
      <p:ext uri="{BB962C8B-B14F-4D97-AF65-F5344CB8AC3E}">
        <p14:creationId xmlns:p14="http://schemas.microsoft.com/office/powerpoint/2010/main" val="42499937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it-IT" smtClean="0"/>
              <a:t>Fare clic per modificare stile</a:t>
            </a:r>
            <a:endParaRPr kumimoji="0" lang="en-US"/>
          </a:p>
        </p:txBody>
      </p:sp>
      <p:sp>
        <p:nvSpPr>
          <p:cNvPr id="3" name="Segnaposto testo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gli stili del testo dello schema</a:t>
            </a:r>
          </a:p>
        </p:txBody>
      </p:sp>
      <p:sp>
        <p:nvSpPr>
          <p:cNvPr id="5" name="Segnaposto data 4"/>
          <p:cNvSpPr>
            <a:spLocks noGrp="1"/>
          </p:cNvSpPr>
          <p:nvPr>
            <p:ph type="dt" sz="half" idx="10"/>
          </p:nvPr>
        </p:nvSpPr>
        <p:spPr/>
        <p:txBody>
          <a:bodyPr/>
          <a:lstStyle/>
          <a:p>
            <a:endParaRPr lang="it-IT">
              <a:solidFill>
                <a:srgbClr val="464653"/>
              </a:solidFill>
              <a:latin typeface="Gill Sans MT"/>
            </a:endParaRPr>
          </a:p>
        </p:txBody>
      </p:sp>
      <p:sp>
        <p:nvSpPr>
          <p:cNvPr id="6" name="Segnaposto piè di pagina 5"/>
          <p:cNvSpPr>
            <a:spLocks noGrp="1"/>
          </p:cNvSpPr>
          <p:nvPr>
            <p:ph type="ftr" sz="quarter" idx="11"/>
          </p:nvPr>
        </p:nvSpPr>
        <p:spPr/>
        <p:txBody>
          <a:bodyPr/>
          <a:lstStyle/>
          <a:p>
            <a:endParaRPr lang="it-IT">
              <a:solidFill>
                <a:srgbClr val="464653"/>
              </a:solidFill>
              <a:latin typeface="Gill Sans MT"/>
            </a:endParaRPr>
          </a:p>
        </p:txBody>
      </p:sp>
      <p:sp>
        <p:nvSpPr>
          <p:cNvPr id="7" name="Segnaposto numero diapositiva 6"/>
          <p:cNvSpPr>
            <a:spLocks noGrp="1"/>
          </p:cNvSpPr>
          <p:nvPr>
            <p:ph type="sldNum" sz="quarter" idx="12"/>
          </p:nvPr>
        </p:nvSpPr>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latin typeface="Gill Sans MT"/>
            </a:endParaRPr>
          </a:p>
        </p:txBody>
      </p:sp>
      <p:sp>
        <p:nvSpPr>
          <p:cNvPr id="10" name="Connettore 1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solidFill>
                <a:prstClr val="black"/>
              </a:solidFill>
              <a:latin typeface="Gill Sans MT"/>
            </a:endParaRPr>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
        <p:nvSpPr>
          <p:cNvPr id="12" name="Segnaposto contenuto 11"/>
          <p:cNvSpPr>
            <a:spLocks noGrp="1"/>
          </p:cNvSpPr>
          <p:nvPr>
            <p:ph sz="quarter" idx="1"/>
          </p:nvPr>
        </p:nvSpPr>
        <p:spPr>
          <a:xfrm>
            <a:off x="304800" y="304800"/>
            <a:ext cx="5715000" cy="57150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extLst>
      <p:ext uri="{BB962C8B-B14F-4D97-AF65-F5344CB8AC3E}">
        <p14:creationId xmlns:p14="http://schemas.microsoft.com/office/powerpoint/2010/main" val="5501619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it-IT" smtClean="0"/>
              <a:t>Fare clic per modificare stile</a:t>
            </a:r>
            <a:endParaRPr kumimoji="0" lang="en-US"/>
          </a:p>
        </p:txBody>
      </p:sp>
      <p:sp>
        <p:nvSpPr>
          <p:cNvPr id="3" name="Segnaposto immagin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gli stili del testo dello schema</a:t>
            </a:r>
          </a:p>
        </p:txBody>
      </p:sp>
      <p:sp>
        <p:nvSpPr>
          <p:cNvPr id="5" name="Segnaposto data 4"/>
          <p:cNvSpPr>
            <a:spLocks noGrp="1"/>
          </p:cNvSpPr>
          <p:nvPr>
            <p:ph type="dt" sz="half" idx="10"/>
          </p:nvPr>
        </p:nvSpPr>
        <p:spPr/>
        <p:txBody>
          <a:bodyPr/>
          <a:lstStyle/>
          <a:p>
            <a:endParaRPr lang="it-IT">
              <a:solidFill>
                <a:srgbClr val="464653"/>
              </a:solidFill>
              <a:latin typeface="Gill Sans MT"/>
            </a:endParaRPr>
          </a:p>
        </p:txBody>
      </p:sp>
      <p:sp>
        <p:nvSpPr>
          <p:cNvPr id="6" name="Segnaposto piè di pagina 5"/>
          <p:cNvSpPr>
            <a:spLocks noGrp="1"/>
          </p:cNvSpPr>
          <p:nvPr>
            <p:ph type="ftr" sz="quarter" idx="11"/>
          </p:nvPr>
        </p:nvSpPr>
        <p:spPr/>
        <p:txBody>
          <a:bodyPr/>
          <a:lstStyle/>
          <a:p>
            <a:endParaRPr lang="it-IT">
              <a:solidFill>
                <a:srgbClr val="464653"/>
              </a:solidFill>
              <a:latin typeface="Gill Sans MT"/>
            </a:endParaRPr>
          </a:p>
        </p:txBody>
      </p:sp>
      <p:sp>
        <p:nvSpPr>
          <p:cNvPr id="7" name="Segnaposto numero diapositiva 6"/>
          <p:cNvSpPr>
            <a:spLocks noGrp="1"/>
          </p:cNvSpPr>
          <p:nvPr>
            <p:ph type="sldNum" sz="quarter" idx="12"/>
          </p:nvPr>
        </p:nvSpPr>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latin typeface="Gill Sans MT"/>
            </a:endParaRPr>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
        <p:nvSpPr>
          <p:cNvPr id="10" name="Rettangolo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Tree>
    <p:extLst>
      <p:ext uri="{BB962C8B-B14F-4D97-AF65-F5344CB8AC3E}">
        <p14:creationId xmlns:p14="http://schemas.microsoft.com/office/powerpoint/2010/main" val="8119144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endParaRPr lang="it-IT">
              <a:solidFill>
                <a:srgbClr val="464653"/>
              </a:solidFill>
              <a:latin typeface="Gill Sans MT"/>
            </a:endParaRPr>
          </a:p>
        </p:txBody>
      </p:sp>
      <p:sp>
        <p:nvSpPr>
          <p:cNvPr id="5" name="Segnaposto piè di pagina 4"/>
          <p:cNvSpPr>
            <a:spLocks noGrp="1"/>
          </p:cNvSpPr>
          <p:nvPr>
            <p:ph type="ftr" sz="quarter" idx="11"/>
          </p:nvPr>
        </p:nvSpPr>
        <p:spPr/>
        <p:txBody>
          <a:bodyPr/>
          <a:lstStyle/>
          <a:p>
            <a:endParaRPr lang="it-IT">
              <a:solidFill>
                <a:srgbClr val="464653"/>
              </a:solidFill>
              <a:latin typeface="Gill Sans MT"/>
            </a:endParaRPr>
          </a:p>
        </p:txBody>
      </p:sp>
      <p:sp>
        <p:nvSpPr>
          <p:cNvPr id="6" name="Segnaposto numero diapositiva 5"/>
          <p:cNvSpPr>
            <a:spLocks noGrp="1"/>
          </p:cNvSpPr>
          <p:nvPr>
            <p:ph type="sldNum" sz="quarter" idx="12"/>
          </p:nvPr>
        </p:nvSpPr>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Tree>
    <p:extLst>
      <p:ext uri="{BB962C8B-B14F-4D97-AF65-F5344CB8AC3E}">
        <p14:creationId xmlns:p14="http://schemas.microsoft.com/office/powerpoint/2010/main" val="36341350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endParaRPr lang="it-IT">
              <a:solidFill>
                <a:srgbClr val="464653"/>
              </a:solidFill>
              <a:latin typeface="Gill Sans MT"/>
            </a:endParaRPr>
          </a:p>
        </p:txBody>
      </p:sp>
      <p:sp>
        <p:nvSpPr>
          <p:cNvPr id="5" name="Segnaposto piè di pagina 4"/>
          <p:cNvSpPr>
            <a:spLocks noGrp="1"/>
          </p:cNvSpPr>
          <p:nvPr>
            <p:ph type="ftr" sz="quarter" idx="11"/>
          </p:nvPr>
        </p:nvSpPr>
        <p:spPr/>
        <p:txBody>
          <a:bodyPr/>
          <a:lstStyle/>
          <a:p>
            <a:endParaRPr lang="it-IT">
              <a:solidFill>
                <a:srgbClr val="464653"/>
              </a:solidFill>
              <a:latin typeface="Gill Sans MT"/>
            </a:endParaRPr>
          </a:p>
        </p:txBody>
      </p:sp>
      <p:sp>
        <p:nvSpPr>
          <p:cNvPr id="6" name="Segnaposto numero diapositiva 5"/>
          <p:cNvSpPr>
            <a:spLocks noGrp="1"/>
          </p:cNvSpPr>
          <p:nvPr>
            <p:ph type="sldNum" sz="quarter" idx="12"/>
          </p:nvPr>
        </p:nvSpPr>
        <p:spPr/>
        <p:txBody>
          <a:body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7" name="Connettore 1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latin typeface="Gill Sans MT"/>
            </a:endParaRPr>
          </a:p>
        </p:txBody>
      </p:sp>
      <p:sp>
        <p:nvSpPr>
          <p:cNvPr id="8" name="Triangolo isosce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
        <p:nvSpPr>
          <p:cNvPr id="9" name="Connettore 1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latin typeface="Gill Sans MT"/>
            </a:endParaRPr>
          </a:p>
        </p:txBody>
      </p:sp>
    </p:spTree>
    <p:extLst>
      <p:ext uri="{BB962C8B-B14F-4D97-AF65-F5344CB8AC3E}">
        <p14:creationId xmlns:p14="http://schemas.microsoft.com/office/powerpoint/2010/main" val="17196046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2178BA-07C8-4E47-8CC0-06A4BFD390C2}"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2761385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1FB89F-A4A7-0545-8AFF-92B8DDC72CA2}"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40117022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46034A-C76D-8F4E-92B0-2BFAF0A653BC}"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9584595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90805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90805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A11DD1-2BD1-E545-914C-6A8735356BDA}"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8465720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D33C387-830B-944D-94F6-E5A18EBCBEB3}"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449936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8BB572D-6961-5E4D-ABC8-D69DA6B66D9E}"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4831708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A01FCAE-8DCD-9348-A03A-EC94FBB1808A}"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40466037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22D3F48-C5FF-FE4D-9EF0-BD6C30384090}"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0094592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20B09F-4D38-324C-BBF9-C8A980F21DAC}"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4099275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A150635-30E9-9143-834B-6C80EBC99279}"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9584997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44450"/>
            <a:ext cx="2057400" cy="5389563"/>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44450"/>
            <a:ext cx="6019800" cy="5389563"/>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E4D61D1-83F8-E448-B0A7-08210E99FEB1}"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0357174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AndTwoObj" preserve="1">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4450"/>
            <a:ext cx="8229600" cy="6477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90805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quarter" idx="2"/>
          </p:nvPr>
        </p:nvSpPr>
        <p:spPr>
          <a:xfrm>
            <a:off x="4648200" y="908050"/>
            <a:ext cx="4038600" cy="2185988"/>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περιεχομένου"/>
          <p:cNvSpPr>
            <a:spLocks noGrp="1"/>
          </p:cNvSpPr>
          <p:nvPr>
            <p:ph sz="quarter" idx="3"/>
          </p:nvPr>
        </p:nvSpPr>
        <p:spPr>
          <a:xfrm>
            <a:off x="4648200" y="3246438"/>
            <a:ext cx="4038600" cy="2187575"/>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4309C96-D64B-E842-88E1-0E5BDA1409C9}"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9781734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AndObj" preserve="1">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4450"/>
            <a:ext cx="8229600" cy="6477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90805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90805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1C4EBF2-D6FD-9446-BD87-71CD9A1490C5}"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5899150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2178BA-07C8-4E47-8CC0-06A4BFD390C2}"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6980732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1FB89F-A4A7-0545-8AFF-92B8DDC72CA2}"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6051008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46034A-C76D-8F4E-92B0-2BFAF0A653BC}"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2861635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90805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90805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A11DD1-2BD1-E545-914C-6A8735356BDA}"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4052977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D33C387-830B-944D-94F6-E5A18EBCBEB3}"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4376291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8BB572D-6961-5E4D-ABC8-D69DA6B66D9E}"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42533624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A01FCAE-8DCD-9348-A03A-EC94FBB1808A}"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14625495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22D3F48-C5FF-FE4D-9EF0-BD6C30384090}"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9244511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20B09F-4D38-324C-BBF9-C8A980F21DAC}"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07290345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A150635-30E9-9143-834B-6C80EBC99279}"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42723224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44450"/>
            <a:ext cx="2057400" cy="5389563"/>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44450"/>
            <a:ext cx="6019800" cy="5389563"/>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E4D61D1-83F8-E448-B0A7-08210E99FEB1}"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577325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xAndTwoObj" preserve="1">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4450"/>
            <a:ext cx="8229600" cy="6477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90805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quarter" idx="2"/>
          </p:nvPr>
        </p:nvSpPr>
        <p:spPr>
          <a:xfrm>
            <a:off x="4648200" y="908050"/>
            <a:ext cx="4038600" cy="2185988"/>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περιεχομένου"/>
          <p:cNvSpPr>
            <a:spLocks noGrp="1"/>
          </p:cNvSpPr>
          <p:nvPr>
            <p:ph sz="quarter" idx="3"/>
          </p:nvPr>
        </p:nvSpPr>
        <p:spPr>
          <a:xfrm>
            <a:off x="4648200" y="3246438"/>
            <a:ext cx="4038600" cy="2187575"/>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4309C96-D64B-E842-88E1-0E5BDA1409C9}"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6199384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xAndObj" preserve="1">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4450"/>
            <a:ext cx="8229600" cy="6477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90805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90805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1C4EBF2-D6FD-9446-BD87-71CD9A1490C5}"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5051487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F88A9A-1501-F54F-8FEF-3BABB3A2C85A}"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105368478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F41BC7-76C6-FD46-85B7-A64736D2D79D}"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9842199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6672D4-63AA-764C-82DF-15AD8BF722AD}"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3760768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90805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90805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6C2E009-874F-D243-842A-B34E7C152729}"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66155991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B6FFF7B-8A9B-9B40-9AED-C2F906589CF6}"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1900495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A8496AF-FF6A-244A-B110-FB4F2A40C653}"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16142697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72EEC43-999E-3540-8FD9-21FEF175DF11}"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42724638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A49B5B-2C30-3348-AC59-7CCBC2857CF2}"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23793484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51204C-4D41-2B4C-8576-FDEF7870E10C}"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7390555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509B1BD-2470-4F41-81CA-B3841C25D123}"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51389215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44450"/>
            <a:ext cx="2057400" cy="5389563"/>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44450"/>
            <a:ext cx="6019800" cy="5389563"/>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F76154C-4A03-D24E-802D-56B9FCCF343A}"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40649470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xAndTwoObj" preserve="1">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4450"/>
            <a:ext cx="8229600" cy="6477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90805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quarter" idx="2"/>
          </p:nvPr>
        </p:nvSpPr>
        <p:spPr>
          <a:xfrm>
            <a:off x="4648200" y="908050"/>
            <a:ext cx="4038600" cy="2185988"/>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περιεχομένου"/>
          <p:cNvSpPr>
            <a:spLocks noGrp="1"/>
          </p:cNvSpPr>
          <p:nvPr>
            <p:ph sz="quarter" idx="3"/>
          </p:nvPr>
        </p:nvSpPr>
        <p:spPr>
          <a:xfrm>
            <a:off x="4648200" y="3246438"/>
            <a:ext cx="4038600" cy="2187575"/>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B86FA112-B1A5-8A4F-A010-F65EE03085B9}"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3336989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xAndObj" preserve="1">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4450"/>
            <a:ext cx="8229600" cy="6477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90805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90805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0006EA5-BF37-4747-B2D9-E2FDA5DE1B1B}" type="slidenum">
              <a:rPr lang="el-GR">
                <a:solidFill>
                  <a:srgbClr val="000000"/>
                </a:solidFill>
              </a:rPr>
              <a:pPr>
                <a:defRPr/>
              </a:pPr>
              <a:t>‹n.›</a:t>
            </a:fld>
            <a:endParaRPr lang="el-GR">
              <a:solidFill>
                <a:srgbClr val="000000"/>
              </a:solidFill>
            </a:endParaRPr>
          </a:p>
        </p:txBody>
      </p:sp>
    </p:spTree>
    <p:extLst>
      <p:ext uri="{BB962C8B-B14F-4D97-AF65-F5344CB8AC3E}">
        <p14:creationId xmlns:p14="http://schemas.microsoft.com/office/powerpoint/2010/main" val="32548113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ttangolo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5" name="Rettangolo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6" name="Rettangolo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7" name="Rettangolo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8" name="Titolo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it-IT" dirty="0" smtClean="0"/>
              <a:t>Fare clic per modificare stile</a:t>
            </a:r>
            <a:endParaRPr lang="en-US" dirty="0"/>
          </a:p>
        </p:txBody>
      </p:sp>
      <p:sp>
        <p:nvSpPr>
          <p:cNvPr id="9" name="Sottotitolo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Cambria"/>
                <a:ea typeface="+mj-ea"/>
                <a:cs typeface="Cambria"/>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dirty="0" smtClean="0"/>
              <a:t>Fare clic per modificare lo stile del sottotitolo dello schema</a:t>
            </a:r>
            <a:endParaRPr lang="en-US" dirty="0"/>
          </a:p>
        </p:txBody>
      </p:sp>
      <p:sp>
        <p:nvSpPr>
          <p:cNvPr id="10" name="Segnaposto data 27"/>
          <p:cNvSpPr>
            <a:spLocks noGrp="1"/>
          </p:cNvSpPr>
          <p:nvPr>
            <p:ph type="dt" sz="half" idx="10"/>
          </p:nvPr>
        </p:nvSpPr>
        <p:spPr>
          <a:xfrm>
            <a:off x="6400800" y="6354763"/>
            <a:ext cx="2286000" cy="366712"/>
          </a:xfrm>
        </p:spPr>
        <p:txBody>
          <a:bodyPr/>
          <a:lstStyle>
            <a:lvl1pPr>
              <a:tabLst>
                <a:tab pos="444500" algn="l"/>
              </a:tabLst>
              <a:defRPr sz="1400" smtClean="0"/>
            </a:lvl1pPr>
          </a:lstStyle>
          <a:p>
            <a:pPr>
              <a:defRPr/>
            </a:pPr>
            <a:endParaRPr lang="it-IT" dirty="0">
              <a:solidFill>
                <a:srgbClr val="464653"/>
              </a:solidFill>
              <a:latin typeface="Gill Sans MT"/>
            </a:endParaRPr>
          </a:p>
        </p:txBody>
      </p:sp>
      <p:sp>
        <p:nvSpPr>
          <p:cNvPr id="11" name="Segnaposto piè di pagina 16"/>
          <p:cNvSpPr>
            <a:spLocks noGrp="1"/>
          </p:cNvSpPr>
          <p:nvPr>
            <p:ph type="ftr" sz="quarter" idx="11"/>
          </p:nvPr>
        </p:nvSpPr>
        <p:spPr>
          <a:xfrm>
            <a:off x="2898775" y="6354763"/>
            <a:ext cx="3475038" cy="366712"/>
          </a:xfrm>
        </p:spPr>
        <p:txBody>
          <a:bodyPr/>
          <a:lstStyle>
            <a:lvl1pPr algn="r">
              <a:defRPr/>
            </a:lvl1pPr>
          </a:lstStyle>
          <a:p>
            <a:pPr>
              <a:defRPr/>
            </a:pPr>
            <a:endParaRPr lang="it-IT" dirty="0">
              <a:solidFill>
                <a:srgbClr val="464653"/>
              </a:solidFill>
              <a:latin typeface="Gill Sans MT"/>
            </a:endParaRPr>
          </a:p>
        </p:txBody>
      </p:sp>
      <p:sp>
        <p:nvSpPr>
          <p:cNvPr id="12" name="Segnaposto numero diapositiva 28"/>
          <p:cNvSpPr>
            <a:spLocks noGrp="1"/>
          </p:cNvSpPr>
          <p:nvPr>
            <p:ph type="sldNum" sz="quarter" idx="12"/>
          </p:nvPr>
        </p:nvSpPr>
        <p:spPr>
          <a:xfrm>
            <a:off x="1216025" y="6354763"/>
            <a:ext cx="1219200" cy="366712"/>
          </a:xfrm>
        </p:spPr>
        <p:txBody>
          <a:bodyPr/>
          <a:lstStyle>
            <a:lvl1pPr>
              <a:defRPr/>
            </a:lvl1pPr>
          </a:lstStyle>
          <a:p>
            <a:pPr>
              <a:defRPr/>
            </a:pPr>
            <a:fld id="{872204D8-B6B6-194B-9DF7-75F183300953}" type="slidenum">
              <a:rPr lang="it-IT">
                <a:solidFill>
                  <a:srgbClr val="464653"/>
                </a:solidFill>
                <a:latin typeface="Gill Sans MT"/>
              </a:rPr>
              <a:pPr>
                <a:defRPr/>
              </a:pPr>
              <a:t>‹n.›</a:t>
            </a:fld>
            <a:endParaRPr lang="it-IT" dirty="0">
              <a:solidFill>
                <a:srgbClr val="464653"/>
              </a:solidFill>
              <a:latin typeface="Gill Sans MT"/>
            </a:endParaRPr>
          </a:p>
        </p:txBody>
      </p:sp>
    </p:spTree>
    <p:extLst>
      <p:ext uri="{BB962C8B-B14F-4D97-AF65-F5344CB8AC3E}">
        <p14:creationId xmlns:p14="http://schemas.microsoft.com/office/powerpoint/2010/main" val="146753534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en-US"/>
          </a:p>
        </p:txBody>
      </p:sp>
      <p:sp>
        <p:nvSpPr>
          <p:cNvPr id="8" name="Segnaposto contenuto 7"/>
          <p:cNvSpPr>
            <a:spLocks noGrp="1"/>
          </p:cNvSpPr>
          <p:nvPr>
            <p:ph sz="quarter" idx="1"/>
          </p:nvPr>
        </p:nvSpPr>
        <p:spPr>
          <a:xfrm>
            <a:off x="457200" y="1219200"/>
            <a:ext cx="8229600" cy="493776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tabLst>
                <a:tab pos="444500" algn="l"/>
              </a:tabLst>
              <a:defRPr/>
            </a:lvl1pPr>
          </a:lstStyle>
          <a:p>
            <a:pPr>
              <a:defRPr/>
            </a:pPr>
            <a:endParaRPr lang="it-IT" dirty="0">
              <a:solidFill>
                <a:srgbClr val="464653"/>
              </a:solidFill>
              <a:latin typeface="Gill Sans MT"/>
            </a:endParaRPr>
          </a:p>
        </p:txBody>
      </p:sp>
      <p:sp>
        <p:nvSpPr>
          <p:cNvPr id="5" name="Segnaposto piè di pagina 4"/>
          <p:cNvSpPr>
            <a:spLocks noGrp="1"/>
          </p:cNvSpPr>
          <p:nvPr>
            <p:ph type="ftr" sz="quarter" idx="11"/>
          </p:nvPr>
        </p:nvSpPr>
        <p:spPr/>
        <p:txBody>
          <a:bodyPr/>
          <a:lstStyle>
            <a:lvl1pPr algn="r">
              <a:defRPr/>
            </a:lvl1pPr>
          </a:lstStyle>
          <a:p>
            <a:pPr>
              <a:defRPr/>
            </a:pPr>
            <a:endParaRPr lang="it-IT" dirty="0">
              <a:solidFill>
                <a:srgbClr val="464653"/>
              </a:solidFill>
              <a:latin typeface="Gill Sans MT"/>
            </a:endParaRPr>
          </a:p>
        </p:txBody>
      </p:sp>
      <p:sp>
        <p:nvSpPr>
          <p:cNvPr id="6" name="Segnaposto numero diapositiva 5"/>
          <p:cNvSpPr>
            <a:spLocks noGrp="1"/>
          </p:cNvSpPr>
          <p:nvPr>
            <p:ph type="sldNum" sz="quarter" idx="12"/>
          </p:nvPr>
        </p:nvSpPr>
        <p:spPr/>
        <p:txBody>
          <a:bodyPr/>
          <a:lstStyle>
            <a:lvl1pPr>
              <a:defRPr/>
            </a:lvl1pPr>
          </a:lstStyle>
          <a:p>
            <a:pPr>
              <a:defRPr/>
            </a:pPr>
            <a:fld id="{323F2300-DBB8-C148-BBE9-268DB13E0AE3}" type="slidenum">
              <a:rPr lang="it-IT">
                <a:solidFill>
                  <a:srgbClr val="464653"/>
                </a:solidFill>
                <a:latin typeface="Gill Sans MT"/>
              </a:rPr>
              <a:pPr>
                <a:defRPr/>
              </a:pPr>
              <a:t>‹n.›</a:t>
            </a:fld>
            <a:endParaRPr lang="it-IT" dirty="0">
              <a:solidFill>
                <a:srgbClr val="464653"/>
              </a:solidFill>
              <a:latin typeface="Gill Sans MT"/>
            </a:endParaRPr>
          </a:p>
        </p:txBody>
      </p:sp>
    </p:spTree>
    <p:extLst>
      <p:ext uri="{BB962C8B-B14F-4D97-AF65-F5344CB8AC3E}">
        <p14:creationId xmlns:p14="http://schemas.microsoft.com/office/powerpoint/2010/main" val="382152679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4" name="Rettangolo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5" name="Rettangolo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2" name="Titolo 1"/>
          <p:cNvSpPr>
            <a:spLocks noGrp="1"/>
          </p:cNvSpPr>
          <p:nvPr>
            <p:ph type="title"/>
          </p:nvPr>
        </p:nvSpPr>
        <p:spPr>
          <a:xfrm>
            <a:off x="1219200" y="2971800"/>
            <a:ext cx="6858000" cy="1066800"/>
          </a:xfrm>
        </p:spPr>
        <p:txBody>
          <a:bodyPr anchor="t"/>
          <a:lstStyle>
            <a:lvl1pPr algn="r">
              <a:buNone/>
              <a:defRPr sz="3200" b="0" cap="none" baseline="0"/>
            </a:lvl1pPr>
          </a:lstStyle>
          <a:p>
            <a:r>
              <a:rPr lang="it-IT" smtClean="0"/>
              <a:t>Fare clic per modificare stile</a:t>
            </a:r>
            <a:endParaRPr lang="en-US"/>
          </a:p>
        </p:txBody>
      </p:sp>
      <p:sp>
        <p:nvSpPr>
          <p:cNvPr id="3" name="Segnaposto testo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gli stili del testo dello schema</a:t>
            </a:r>
          </a:p>
        </p:txBody>
      </p:sp>
      <p:sp>
        <p:nvSpPr>
          <p:cNvPr id="6" name="Segnaposto data 3"/>
          <p:cNvSpPr>
            <a:spLocks noGrp="1"/>
          </p:cNvSpPr>
          <p:nvPr>
            <p:ph type="dt" sz="half" idx="10"/>
          </p:nvPr>
        </p:nvSpPr>
        <p:spPr>
          <a:xfrm>
            <a:off x="6400800" y="6354763"/>
            <a:ext cx="2286000" cy="366712"/>
          </a:xfrm>
        </p:spPr>
        <p:txBody>
          <a:bodyPr/>
          <a:lstStyle>
            <a:lvl1pPr>
              <a:tabLst>
                <a:tab pos="444500" algn="l"/>
              </a:tabLst>
              <a:defRPr/>
            </a:lvl1pPr>
          </a:lstStyle>
          <a:p>
            <a:pPr>
              <a:defRPr/>
            </a:pPr>
            <a:endParaRPr lang="it-IT" dirty="0">
              <a:solidFill>
                <a:srgbClr val="DDE9EC"/>
              </a:solidFill>
              <a:latin typeface="Gill Sans MT"/>
            </a:endParaRPr>
          </a:p>
        </p:txBody>
      </p:sp>
      <p:sp>
        <p:nvSpPr>
          <p:cNvPr id="7" name="Segnaposto piè di pagina 4"/>
          <p:cNvSpPr>
            <a:spLocks noGrp="1"/>
          </p:cNvSpPr>
          <p:nvPr>
            <p:ph type="ftr" sz="quarter" idx="11"/>
          </p:nvPr>
        </p:nvSpPr>
        <p:spPr>
          <a:xfrm>
            <a:off x="2898775" y="6354763"/>
            <a:ext cx="3475038" cy="366712"/>
          </a:xfrm>
        </p:spPr>
        <p:txBody>
          <a:bodyPr/>
          <a:lstStyle>
            <a:lvl1pPr algn="r">
              <a:defRPr/>
            </a:lvl1pPr>
          </a:lstStyle>
          <a:p>
            <a:pPr>
              <a:defRPr/>
            </a:pPr>
            <a:endParaRPr lang="it-IT" dirty="0">
              <a:solidFill>
                <a:srgbClr val="DDE9EC"/>
              </a:solidFill>
              <a:latin typeface="Gill Sans MT"/>
            </a:endParaRPr>
          </a:p>
        </p:txBody>
      </p:sp>
      <p:sp>
        <p:nvSpPr>
          <p:cNvPr id="8" name="Segnaposto numero diapositiva 5"/>
          <p:cNvSpPr>
            <a:spLocks noGrp="1"/>
          </p:cNvSpPr>
          <p:nvPr>
            <p:ph type="sldNum" sz="quarter" idx="12"/>
          </p:nvPr>
        </p:nvSpPr>
        <p:spPr>
          <a:xfrm>
            <a:off x="1069975" y="6354763"/>
            <a:ext cx="1520825" cy="366712"/>
          </a:xfrm>
        </p:spPr>
        <p:txBody>
          <a:bodyPr/>
          <a:lstStyle>
            <a:lvl1pPr>
              <a:defRPr/>
            </a:lvl1pPr>
          </a:lstStyle>
          <a:p>
            <a:pPr>
              <a:defRPr/>
            </a:pPr>
            <a:fld id="{5673FD8B-388B-CD45-BEBA-DA6C43F084C5}" type="slidenum">
              <a:rPr lang="it-IT">
                <a:solidFill>
                  <a:srgbClr val="DDE9EC"/>
                </a:solidFill>
                <a:latin typeface="Gill Sans MT"/>
              </a:rPr>
              <a:pPr>
                <a:defRPr/>
              </a:pPr>
              <a:t>‹n.›</a:t>
            </a:fld>
            <a:endParaRPr lang="it-IT" dirty="0">
              <a:solidFill>
                <a:srgbClr val="DDE9EC"/>
              </a:solidFill>
              <a:latin typeface="Gill Sans MT"/>
            </a:endParaRPr>
          </a:p>
        </p:txBody>
      </p:sp>
    </p:spTree>
    <p:extLst>
      <p:ext uri="{BB962C8B-B14F-4D97-AF65-F5344CB8AC3E}">
        <p14:creationId xmlns:p14="http://schemas.microsoft.com/office/powerpoint/2010/main" val="2553768771"/>
      </p:ext>
    </p:extLst>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lang="it-IT" smtClean="0"/>
              <a:t>Fare clic per modificare stile</a:t>
            </a:r>
            <a:endParaRPr lang="en-US"/>
          </a:p>
        </p:txBody>
      </p:sp>
      <p:sp>
        <p:nvSpPr>
          <p:cNvPr id="9" name="Segnaposto contenuto 8"/>
          <p:cNvSpPr>
            <a:spLocks noGrp="1"/>
          </p:cNvSpPr>
          <p:nvPr>
            <p:ph sz="quarter" idx="1"/>
          </p:nvPr>
        </p:nvSpPr>
        <p:spPr>
          <a:xfrm>
            <a:off x="457200" y="1219200"/>
            <a:ext cx="4041648" cy="493776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Segnaposto contenuto 10"/>
          <p:cNvSpPr>
            <a:spLocks noGrp="1"/>
          </p:cNvSpPr>
          <p:nvPr>
            <p:ph sz="quarter" idx="2"/>
          </p:nvPr>
        </p:nvSpPr>
        <p:spPr>
          <a:xfrm>
            <a:off x="4632198" y="1216152"/>
            <a:ext cx="4041648" cy="493776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a:tabLst>
                <a:tab pos="444500" algn="l"/>
              </a:tabLst>
              <a:defRPr/>
            </a:lvl1pPr>
          </a:lstStyle>
          <a:p>
            <a:pPr>
              <a:defRPr/>
            </a:pPr>
            <a:endParaRPr lang="it-IT" dirty="0">
              <a:solidFill>
                <a:srgbClr val="464653"/>
              </a:solidFill>
              <a:latin typeface="Gill Sans MT"/>
            </a:endParaRPr>
          </a:p>
        </p:txBody>
      </p:sp>
      <p:sp>
        <p:nvSpPr>
          <p:cNvPr id="6" name="Segnaposto piè di pagina 5"/>
          <p:cNvSpPr>
            <a:spLocks noGrp="1"/>
          </p:cNvSpPr>
          <p:nvPr>
            <p:ph type="ftr" sz="quarter" idx="11"/>
          </p:nvPr>
        </p:nvSpPr>
        <p:spPr/>
        <p:txBody>
          <a:bodyPr/>
          <a:lstStyle>
            <a:lvl1pPr algn="r">
              <a:defRPr/>
            </a:lvl1pPr>
          </a:lstStyle>
          <a:p>
            <a:pPr>
              <a:defRPr/>
            </a:pPr>
            <a:endParaRPr lang="it-IT" dirty="0">
              <a:solidFill>
                <a:srgbClr val="464653"/>
              </a:solidFill>
              <a:latin typeface="Gill Sans MT"/>
            </a:endParaRPr>
          </a:p>
        </p:txBody>
      </p:sp>
      <p:sp>
        <p:nvSpPr>
          <p:cNvPr id="7" name="Segnaposto numero diapositiva 6"/>
          <p:cNvSpPr>
            <a:spLocks noGrp="1"/>
          </p:cNvSpPr>
          <p:nvPr>
            <p:ph type="sldNum" sz="quarter" idx="12"/>
          </p:nvPr>
        </p:nvSpPr>
        <p:spPr/>
        <p:txBody>
          <a:bodyPr/>
          <a:lstStyle>
            <a:lvl1pPr>
              <a:defRPr/>
            </a:lvl1pPr>
          </a:lstStyle>
          <a:p>
            <a:pPr>
              <a:defRPr/>
            </a:pPr>
            <a:fld id="{72E3698D-4ADC-4747-9F25-302F46578AD6}" type="slidenum">
              <a:rPr lang="it-IT">
                <a:solidFill>
                  <a:srgbClr val="464653"/>
                </a:solidFill>
                <a:latin typeface="Gill Sans MT"/>
              </a:rPr>
              <a:pPr>
                <a:defRPr/>
              </a:pPr>
              <a:t>‹n.›</a:t>
            </a:fld>
            <a:endParaRPr lang="it-IT" dirty="0">
              <a:solidFill>
                <a:srgbClr val="464653"/>
              </a:solidFill>
              <a:latin typeface="Gill Sans MT"/>
            </a:endParaRPr>
          </a:p>
        </p:txBody>
      </p:sp>
    </p:spTree>
    <p:extLst>
      <p:ext uri="{BB962C8B-B14F-4D97-AF65-F5344CB8AC3E}">
        <p14:creationId xmlns:p14="http://schemas.microsoft.com/office/powerpoint/2010/main" val="18230044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nchor="ctr"/>
          <a:lstStyle>
            <a:lvl1pPr>
              <a:defRPr/>
            </a:lvl1pPr>
          </a:lstStyle>
          <a:p>
            <a:r>
              <a:rPr lang="it-IT" smtClean="0"/>
              <a:t>Fare clic per modificare stile</a:t>
            </a:r>
            <a:endParaRPr lang="en-US"/>
          </a:p>
        </p:txBody>
      </p:sp>
      <p:sp>
        <p:nvSpPr>
          <p:cNvPr id="3" name="Segnaposto testo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gli stili del testo dello schema</a:t>
            </a:r>
          </a:p>
        </p:txBody>
      </p:sp>
      <p:sp>
        <p:nvSpPr>
          <p:cNvPr id="4" name="Segnaposto testo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gli stili del testo dello schema</a:t>
            </a:r>
          </a:p>
        </p:txBody>
      </p:sp>
      <p:sp>
        <p:nvSpPr>
          <p:cNvPr id="11" name="Segnaposto contenuto 10"/>
          <p:cNvSpPr>
            <a:spLocks noGrp="1"/>
          </p:cNvSpPr>
          <p:nvPr>
            <p:ph sz="quarter" idx="2"/>
          </p:nvPr>
        </p:nvSpPr>
        <p:spPr>
          <a:xfrm>
            <a:off x="457200" y="2133600"/>
            <a:ext cx="4038600" cy="40386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3" name="Segnaposto contenuto 12"/>
          <p:cNvSpPr>
            <a:spLocks noGrp="1"/>
          </p:cNvSpPr>
          <p:nvPr>
            <p:ph sz="quarter" idx="4"/>
          </p:nvPr>
        </p:nvSpPr>
        <p:spPr>
          <a:xfrm>
            <a:off x="4648200" y="2133600"/>
            <a:ext cx="4038600" cy="40386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lvl1pPr>
              <a:tabLst>
                <a:tab pos="444500" algn="l"/>
              </a:tabLst>
              <a:defRPr/>
            </a:lvl1pPr>
          </a:lstStyle>
          <a:p>
            <a:pPr>
              <a:defRPr/>
            </a:pPr>
            <a:endParaRPr lang="it-IT" dirty="0">
              <a:solidFill>
                <a:srgbClr val="464653"/>
              </a:solidFill>
              <a:latin typeface="Gill Sans MT"/>
            </a:endParaRPr>
          </a:p>
        </p:txBody>
      </p:sp>
      <p:sp>
        <p:nvSpPr>
          <p:cNvPr id="8" name="Segnaposto piè di pagina 7"/>
          <p:cNvSpPr>
            <a:spLocks noGrp="1"/>
          </p:cNvSpPr>
          <p:nvPr>
            <p:ph type="ftr" sz="quarter" idx="11"/>
          </p:nvPr>
        </p:nvSpPr>
        <p:spPr/>
        <p:txBody>
          <a:bodyPr/>
          <a:lstStyle>
            <a:lvl1pPr algn="r">
              <a:defRPr/>
            </a:lvl1pPr>
          </a:lstStyle>
          <a:p>
            <a:pPr>
              <a:defRPr/>
            </a:pPr>
            <a:endParaRPr lang="it-IT" dirty="0">
              <a:solidFill>
                <a:srgbClr val="464653"/>
              </a:solidFill>
              <a:latin typeface="Gill Sans MT"/>
            </a:endParaRPr>
          </a:p>
        </p:txBody>
      </p:sp>
      <p:sp>
        <p:nvSpPr>
          <p:cNvPr id="9" name="Segnaposto numero diapositiva 8"/>
          <p:cNvSpPr>
            <a:spLocks noGrp="1"/>
          </p:cNvSpPr>
          <p:nvPr>
            <p:ph type="sldNum" sz="quarter" idx="12"/>
          </p:nvPr>
        </p:nvSpPr>
        <p:spPr/>
        <p:txBody>
          <a:bodyPr/>
          <a:lstStyle>
            <a:lvl1pPr>
              <a:defRPr/>
            </a:lvl1pPr>
          </a:lstStyle>
          <a:p>
            <a:pPr>
              <a:defRPr/>
            </a:pPr>
            <a:fld id="{1521CE66-BA84-6D4D-83E2-C80242FC4060}" type="slidenum">
              <a:rPr lang="it-IT">
                <a:solidFill>
                  <a:srgbClr val="464653"/>
                </a:solidFill>
                <a:latin typeface="Gill Sans MT"/>
              </a:rPr>
              <a:pPr>
                <a:defRPr/>
              </a:pPr>
              <a:t>‹n.›</a:t>
            </a:fld>
            <a:endParaRPr lang="it-IT" dirty="0">
              <a:solidFill>
                <a:srgbClr val="464653"/>
              </a:solidFill>
              <a:latin typeface="Gill Sans MT"/>
            </a:endParaRPr>
          </a:p>
        </p:txBody>
      </p:sp>
    </p:spTree>
    <p:extLst>
      <p:ext uri="{BB962C8B-B14F-4D97-AF65-F5344CB8AC3E}">
        <p14:creationId xmlns:p14="http://schemas.microsoft.com/office/powerpoint/2010/main" val="20053721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Triangolo isosce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2" name="Titolo 1"/>
          <p:cNvSpPr>
            <a:spLocks noGrp="1"/>
          </p:cNvSpPr>
          <p:nvPr>
            <p:ph type="title"/>
          </p:nvPr>
        </p:nvSpPr>
        <p:spPr>
          <a:xfrm>
            <a:off x="457200" y="228600"/>
            <a:ext cx="8229600" cy="914400"/>
          </a:xfrm>
        </p:spPr>
        <p:txBody>
          <a:bodyPr/>
          <a:lstStyle/>
          <a:p>
            <a:r>
              <a:rPr lang="it-IT" smtClean="0"/>
              <a:t>Fare clic per modificare stile</a:t>
            </a:r>
            <a:endParaRPr lang="en-US"/>
          </a:p>
        </p:txBody>
      </p:sp>
      <p:sp>
        <p:nvSpPr>
          <p:cNvPr id="4" name="Segnaposto data 2"/>
          <p:cNvSpPr>
            <a:spLocks noGrp="1"/>
          </p:cNvSpPr>
          <p:nvPr>
            <p:ph type="dt" sz="half" idx="10"/>
          </p:nvPr>
        </p:nvSpPr>
        <p:spPr/>
        <p:txBody>
          <a:bodyPr/>
          <a:lstStyle>
            <a:lvl1pPr>
              <a:tabLst>
                <a:tab pos="444500" algn="l"/>
              </a:tabLst>
              <a:defRPr/>
            </a:lvl1pPr>
          </a:lstStyle>
          <a:p>
            <a:pPr>
              <a:defRPr/>
            </a:pPr>
            <a:endParaRPr lang="it-IT" dirty="0">
              <a:solidFill>
                <a:srgbClr val="464653"/>
              </a:solidFill>
              <a:latin typeface="Gill Sans MT"/>
            </a:endParaRPr>
          </a:p>
        </p:txBody>
      </p:sp>
      <p:sp>
        <p:nvSpPr>
          <p:cNvPr id="5" name="Segnaposto piè di pagina 3"/>
          <p:cNvSpPr>
            <a:spLocks noGrp="1"/>
          </p:cNvSpPr>
          <p:nvPr>
            <p:ph type="ftr" sz="quarter" idx="11"/>
          </p:nvPr>
        </p:nvSpPr>
        <p:spPr/>
        <p:txBody>
          <a:bodyPr/>
          <a:lstStyle>
            <a:lvl1pPr algn="r">
              <a:defRPr/>
            </a:lvl1pPr>
          </a:lstStyle>
          <a:p>
            <a:pPr>
              <a:defRPr/>
            </a:pPr>
            <a:endParaRPr lang="it-IT" dirty="0">
              <a:solidFill>
                <a:srgbClr val="464653"/>
              </a:solidFill>
              <a:latin typeface="Gill Sans MT"/>
            </a:endParaRPr>
          </a:p>
        </p:txBody>
      </p:sp>
      <p:sp>
        <p:nvSpPr>
          <p:cNvPr id="6" name="Segnaposto numero diapositiva 4"/>
          <p:cNvSpPr>
            <a:spLocks noGrp="1"/>
          </p:cNvSpPr>
          <p:nvPr>
            <p:ph type="sldNum" sz="quarter" idx="12"/>
          </p:nvPr>
        </p:nvSpPr>
        <p:spPr/>
        <p:txBody>
          <a:bodyPr/>
          <a:lstStyle>
            <a:lvl1pPr>
              <a:defRPr/>
            </a:lvl1pPr>
          </a:lstStyle>
          <a:p>
            <a:pPr>
              <a:defRPr/>
            </a:pPr>
            <a:fld id="{5DC575D7-17BB-4546-BB9A-AE54F188BCC5}" type="slidenum">
              <a:rPr lang="it-IT">
                <a:solidFill>
                  <a:srgbClr val="464653"/>
                </a:solidFill>
                <a:latin typeface="Gill Sans MT"/>
              </a:rPr>
              <a:pPr>
                <a:defRPr/>
              </a:pPr>
              <a:t>‹n.›</a:t>
            </a:fld>
            <a:endParaRPr lang="it-IT" dirty="0">
              <a:solidFill>
                <a:srgbClr val="464653"/>
              </a:solidFill>
              <a:latin typeface="Gill Sans MT"/>
            </a:endParaRPr>
          </a:p>
        </p:txBody>
      </p:sp>
    </p:spTree>
    <p:extLst>
      <p:ext uri="{BB962C8B-B14F-4D97-AF65-F5344CB8AC3E}">
        <p14:creationId xmlns:p14="http://schemas.microsoft.com/office/powerpoint/2010/main" val="187918147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2" name="Connettore 1 1"/>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solidFill>
                <a:prstClr val="black"/>
              </a:solidFill>
              <a:latin typeface="Gill Sans MT"/>
              <a:ea typeface="ＭＳ Ｐゴシック" charset="-128"/>
              <a:cs typeface="ＭＳ Ｐゴシック" charset="-128"/>
            </a:endParaRPr>
          </a:p>
        </p:txBody>
      </p:sp>
      <p:sp>
        <p:nvSpPr>
          <p:cNvPr id="3" name="Triangolo isosce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4" name="Segnaposto data 1"/>
          <p:cNvSpPr>
            <a:spLocks noGrp="1"/>
          </p:cNvSpPr>
          <p:nvPr>
            <p:ph type="dt" sz="half" idx="10"/>
          </p:nvPr>
        </p:nvSpPr>
        <p:spPr/>
        <p:txBody>
          <a:bodyPr/>
          <a:lstStyle>
            <a:lvl1pPr>
              <a:tabLst>
                <a:tab pos="444500" algn="l"/>
              </a:tabLst>
              <a:defRPr/>
            </a:lvl1pPr>
          </a:lstStyle>
          <a:p>
            <a:pPr>
              <a:defRPr/>
            </a:pPr>
            <a:endParaRPr lang="it-IT" dirty="0">
              <a:solidFill>
                <a:srgbClr val="464653"/>
              </a:solidFill>
              <a:latin typeface="Gill Sans MT"/>
            </a:endParaRPr>
          </a:p>
        </p:txBody>
      </p:sp>
      <p:sp>
        <p:nvSpPr>
          <p:cNvPr id="5" name="Segnaposto piè di pagina 2"/>
          <p:cNvSpPr>
            <a:spLocks noGrp="1"/>
          </p:cNvSpPr>
          <p:nvPr>
            <p:ph type="ftr" sz="quarter" idx="11"/>
          </p:nvPr>
        </p:nvSpPr>
        <p:spPr/>
        <p:txBody>
          <a:bodyPr/>
          <a:lstStyle>
            <a:lvl1pPr algn="r">
              <a:defRPr/>
            </a:lvl1pPr>
          </a:lstStyle>
          <a:p>
            <a:pPr>
              <a:defRPr/>
            </a:pPr>
            <a:endParaRPr lang="it-IT" dirty="0">
              <a:solidFill>
                <a:srgbClr val="464653"/>
              </a:solidFill>
              <a:latin typeface="Gill Sans MT"/>
            </a:endParaRPr>
          </a:p>
        </p:txBody>
      </p:sp>
      <p:sp>
        <p:nvSpPr>
          <p:cNvPr id="6" name="Segnaposto numero diapositiva 3"/>
          <p:cNvSpPr>
            <a:spLocks noGrp="1"/>
          </p:cNvSpPr>
          <p:nvPr>
            <p:ph type="sldNum" sz="quarter" idx="12"/>
          </p:nvPr>
        </p:nvSpPr>
        <p:spPr/>
        <p:txBody>
          <a:bodyPr/>
          <a:lstStyle>
            <a:lvl1pPr>
              <a:defRPr/>
            </a:lvl1pPr>
          </a:lstStyle>
          <a:p>
            <a:pPr>
              <a:defRPr/>
            </a:pPr>
            <a:fld id="{EAB208C2-75D7-A446-AF3D-1FDC1B010EE8}" type="slidenum">
              <a:rPr lang="it-IT">
                <a:solidFill>
                  <a:srgbClr val="464653"/>
                </a:solidFill>
                <a:latin typeface="Gill Sans MT"/>
              </a:rPr>
              <a:pPr>
                <a:defRPr/>
              </a:pPr>
              <a:t>‹n.›</a:t>
            </a:fld>
            <a:endParaRPr lang="it-IT" dirty="0">
              <a:solidFill>
                <a:srgbClr val="464653"/>
              </a:solidFill>
              <a:latin typeface="Gill Sans MT"/>
            </a:endParaRPr>
          </a:p>
        </p:txBody>
      </p:sp>
    </p:spTree>
    <p:extLst>
      <p:ext uri="{BB962C8B-B14F-4D97-AF65-F5344CB8AC3E}">
        <p14:creationId xmlns:p14="http://schemas.microsoft.com/office/powerpoint/2010/main" val="222606618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5" name="Connettore 1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solidFill>
                <a:prstClr val="black"/>
              </a:solidFill>
              <a:latin typeface="Gill Sans MT"/>
              <a:ea typeface="ＭＳ Ｐゴシック" charset="-128"/>
              <a:cs typeface="ＭＳ Ｐゴシック" charset="-128"/>
            </a:endParaRPr>
          </a:p>
        </p:txBody>
      </p:sp>
      <p:sp>
        <p:nvSpPr>
          <p:cNvPr id="6" name="Connettore 1 5"/>
          <p:cNvSpPr>
            <a:spLocks noChangeShapeType="1"/>
          </p:cNvSpPr>
          <p:nvPr/>
        </p:nvSpPr>
        <p:spPr bwMode="auto">
          <a:xfrm rot="5400000">
            <a:off x="3160712" y="3324226"/>
            <a:ext cx="6035675"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solidFill>
                <a:prstClr val="black"/>
              </a:solidFill>
              <a:latin typeface="Gill Sans MT"/>
              <a:ea typeface="ＭＳ Ｐゴシック" charset="-128"/>
              <a:cs typeface="ＭＳ Ｐゴシック" charset="-128"/>
            </a:endParaRPr>
          </a:p>
        </p:txBody>
      </p:sp>
      <p:sp>
        <p:nvSpPr>
          <p:cNvPr id="7" name="Triangolo isosce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2" name="Titolo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it-IT" smtClean="0"/>
              <a:t>Fare clic per modificare stile</a:t>
            </a:r>
            <a:endParaRPr lang="en-US"/>
          </a:p>
        </p:txBody>
      </p:sp>
      <p:sp>
        <p:nvSpPr>
          <p:cNvPr id="3" name="Segnaposto testo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it-IT" smtClean="0"/>
              <a:t>Fare clic per modificare gli stili del testo dello schema</a:t>
            </a:r>
          </a:p>
        </p:txBody>
      </p:sp>
      <p:sp>
        <p:nvSpPr>
          <p:cNvPr id="12" name="Segnaposto contenuto 11"/>
          <p:cNvSpPr>
            <a:spLocks noGrp="1"/>
          </p:cNvSpPr>
          <p:nvPr>
            <p:ph sz="quarter" idx="1"/>
          </p:nvPr>
        </p:nvSpPr>
        <p:spPr>
          <a:xfrm>
            <a:off x="304800" y="304800"/>
            <a:ext cx="5715000" cy="57150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8" name="Segnaposto data 4"/>
          <p:cNvSpPr>
            <a:spLocks noGrp="1"/>
          </p:cNvSpPr>
          <p:nvPr>
            <p:ph type="dt" sz="half" idx="10"/>
          </p:nvPr>
        </p:nvSpPr>
        <p:spPr/>
        <p:txBody>
          <a:bodyPr/>
          <a:lstStyle>
            <a:lvl1pPr>
              <a:tabLst>
                <a:tab pos="444500" algn="l"/>
              </a:tabLst>
              <a:defRPr/>
            </a:lvl1pPr>
          </a:lstStyle>
          <a:p>
            <a:pPr>
              <a:defRPr/>
            </a:pPr>
            <a:endParaRPr lang="it-IT" dirty="0">
              <a:solidFill>
                <a:srgbClr val="464653"/>
              </a:solidFill>
              <a:latin typeface="Gill Sans MT"/>
            </a:endParaRPr>
          </a:p>
        </p:txBody>
      </p:sp>
      <p:sp>
        <p:nvSpPr>
          <p:cNvPr id="9" name="Segnaposto piè di pagina 5"/>
          <p:cNvSpPr>
            <a:spLocks noGrp="1"/>
          </p:cNvSpPr>
          <p:nvPr>
            <p:ph type="ftr" sz="quarter" idx="11"/>
          </p:nvPr>
        </p:nvSpPr>
        <p:spPr/>
        <p:txBody>
          <a:bodyPr/>
          <a:lstStyle>
            <a:lvl1pPr algn="r">
              <a:defRPr/>
            </a:lvl1pPr>
          </a:lstStyle>
          <a:p>
            <a:pPr>
              <a:defRPr/>
            </a:pPr>
            <a:endParaRPr lang="it-IT" dirty="0">
              <a:solidFill>
                <a:srgbClr val="464653"/>
              </a:solidFill>
              <a:latin typeface="Gill Sans MT"/>
            </a:endParaRPr>
          </a:p>
        </p:txBody>
      </p:sp>
      <p:sp>
        <p:nvSpPr>
          <p:cNvPr id="10" name="Segnaposto numero diapositiva 6"/>
          <p:cNvSpPr>
            <a:spLocks noGrp="1"/>
          </p:cNvSpPr>
          <p:nvPr>
            <p:ph type="sldNum" sz="quarter" idx="12"/>
          </p:nvPr>
        </p:nvSpPr>
        <p:spPr/>
        <p:txBody>
          <a:bodyPr/>
          <a:lstStyle>
            <a:lvl1pPr>
              <a:defRPr/>
            </a:lvl1pPr>
          </a:lstStyle>
          <a:p>
            <a:pPr>
              <a:defRPr/>
            </a:pPr>
            <a:fld id="{A7954298-FD01-424B-AF76-785B4E08F61F}" type="slidenum">
              <a:rPr lang="it-IT">
                <a:solidFill>
                  <a:srgbClr val="464653"/>
                </a:solidFill>
                <a:latin typeface="Gill Sans MT"/>
              </a:rPr>
              <a:pPr>
                <a:defRPr/>
              </a:pPr>
              <a:t>‹n.›</a:t>
            </a:fld>
            <a:endParaRPr lang="it-IT" dirty="0">
              <a:solidFill>
                <a:srgbClr val="464653"/>
              </a:solidFill>
              <a:latin typeface="Gill Sans MT"/>
            </a:endParaRPr>
          </a:p>
        </p:txBody>
      </p:sp>
    </p:spTree>
    <p:extLst>
      <p:ext uri="{BB962C8B-B14F-4D97-AF65-F5344CB8AC3E}">
        <p14:creationId xmlns:p14="http://schemas.microsoft.com/office/powerpoint/2010/main" val="225939911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1">
        <a:schemeClr val="bg2"/>
      </p:bgRef>
    </p:bg>
    <p:spTree>
      <p:nvGrpSpPr>
        <p:cNvPr id="1" name=""/>
        <p:cNvGrpSpPr/>
        <p:nvPr/>
      </p:nvGrpSpPr>
      <p:grpSpPr>
        <a:xfrm>
          <a:off x="0" y="0"/>
          <a:ext cx="0" cy="0"/>
          <a:chOff x="0" y="0"/>
          <a:chExt cx="0" cy="0"/>
        </a:xfrm>
      </p:grpSpPr>
      <p:sp>
        <p:nvSpPr>
          <p:cNvPr id="5" name="Connettore 1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solidFill>
                <a:prstClr val="white"/>
              </a:solidFill>
              <a:latin typeface="Gill Sans MT"/>
              <a:ea typeface="ＭＳ Ｐゴシック" charset="-128"/>
              <a:cs typeface="ＭＳ Ｐゴシック" charset="-128"/>
            </a:endParaRPr>
          </a:p>
        </p:txBody>
      </p:sp>
      <p:sp>
        <p:nvSpPr>
          <p:cNvPr id="6" name="Triangolo isosce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7" name="Rettangolo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2" name="Titolo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it-IT" smtClean="0"/>
              <a:t>Fare clic per modificare stile</a:t>
            </a:r>
            <a:endParaRPr lang="en-US"/>
          </a:p>
        </p:txBody>
      </p:sp>
      <p:sp>
        <p:nvSpPr>
          <p:cNvPr id="3" name="Segnaposto immagine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it-IT" noProof="0" dirty="0" smtClean="0"/>
              <a:t>Fare clic sull'icona per inserire un'immagine</a:t>
            </a:r>
            <a:endParaRPr lang="en-US" noProof="0" dirty="0"/>
          </a:p>
        </p:txBody>
      </p:sp>
      <p:sp>
        <p:nvSpPr>
          <p:cNvPr id="4" name="Segnaposto testo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it-IT" smtClean="0"/>
              <a:t>Fare clic per modificare gli stili del testo dello schema</a:t>
            </a:r>
          </a:p>
        </p:txBody>
      </p:sp>
      <p:sp>
        <p:nvSpPr>
          <p:cNvPr id="8" name="Segnaposto data 4"/>
          <p:cNvSpPr>
            <a:spLocks noGrp="1"/>
          </p:cNvSpPr>
          <p:nvPr>
            <p:ph type="dt" sz="half" idx="10"/>
          </p:nvPr>
        </p:nvSpPr>
        <p:spPr/>
        <p:txBody>
          <a:bodyPr/>
          <a:lstStyle>
            <a:lvl1pPr>
              <a:tabLst>
                <a:tab pos="444500" algn="l"/>
              </a:tabLst>
              <a:defRPr/>
            </a:lvl1pPr>
          </a:lstStyle>
          <a:p>
            <a:pPr>
              <a:defRPr/>
            </a:pPr>
            <a:endParaRPr lang="it-IT" dirty="0">
              <a:solidFill>
                <a:srgbClr val="DDE9EC"/>
              </a:solidFill>
              <a:latin typeface="Gill Sans MT"/>
            </a:endParaRPr>
          </a:p>
        </p:txBody>
      </p:sp>
      <p:sp>
        <p:nvSpPr>
          <p:cNvPr id="9" name="Segnaposto piè di pagina 5"/>
          <p:cNvSpPr>
            <a:spLocks noGrp="1"/>
          </p:cNvSpPr>
          <p:nvPr>
            <p:ph type="ftr" sz="quarter" idx="11"/>
          </p:nvPr>
        </p:nvSpPr>
        <p:spPr/>
        <p:txBody>
          <a:bodyPr/>
          <a:lstStyle>
            <a:lvl1pPr algn="r">
              <a:defRPr/>
            </a:lvl1pPr>
          </a:lstStyle>
          <a:p>
            <a:pPr>
              <a:defRPr/>
            </a:pPr>
            <a:endParaRPr lang="it-IT" dirty="0">
              <a:solidFill>
                <a:srgbClr val="DDE9EC"/>
              </a:solidFill>
              <a:latin typeface="Gill Sans MT"/>
            </a:endParaRPr>
          </a:p>
        </p:txBody>
      </p:sp>
      <p:sp>
        <p:nvSpPr>
          <p:cNvPr id="10" name="Segnaposto numero diapositiva 6"/>
          <p:cNvSpPr>
            <a:spLocks noGrp="1"/>
          </p:cNvSpPr>
          <p:nvPr>
            <p:ph type="sldNum" sz="quarter" idx="12"/>
          </p:nvPr>
        </p:nvSpPr>
        <p:spPr/>
        <p:txBody>
          <a:bodyPr/>
          <a:lstStyle>
            <a:lvl1pPr>
              <a:defRPr/>
            </a:lvl1pPr>
          </a:lstStyle>
          <a:p>
            <a:pPr>
              <a:defRPr/>
            </a:pPr>
            <a:fld id="{513616D1-E4A5-2B45-8F47-52AB7D97D3BE}" type="slidenum">
              <a:rPr lang="it-IT">
                <a:solidFill>
                  <a:srgbClr val="DDE9EC"/>
                </a:solidFill>
                <a:latin typeface="Gill Sans MT"/>
              </a:rPr>
              <a:pPr>
                <a:defRPr/>
              </a:pPr>
              <a:t>‹n.›</a:t>
            </a:fld>
            <a:endParaRPr lang="it-IT" dirty="0">
              <a:solidFill>
                <a:srgbClr val="DDE9EC"/>
              </a:solidFill>
              <a:latin typeface="Gill Sans MT"/>
            </a:endParaRPr>
          </a:p>
        </p:txBody>
      </p:sp>
    </p:spTree>
    <p:extLst>
      <p:ext uri="{BB962C8B-B14F-4D97-AF65-F5344CB8AC3E}">
        <p14:creationId xmlns:p14="http://schemas.microsoft.com/office/powerpoint/2010/main" val="3895528925"/>
      </p:ext>
    </p:extLst>
  </p:cSld>
  <p:clrMapOvr>
    <a:overrideClrMapping bg1="dk1" tx1="lt1" bg2="dk2" tx2="lt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tabLst>
                <a:tab pos="444500" algn="l"/>
              </a:tabLst>
              <a:defRPr/>
            </a:lvl1pPr>
          </a:lstStyle>
          <a:p>
            <a:pPr>
              <a:defRPr/>
            </a:pPr>
            <a:endParaRPr lang="it-IT" dirty="0">
              <a:solidFill>
                <a:srgbClr val="464653"/>
              </a:solidFill>
              <a:latin typeface="Gill Sans MT"/>
            </a:endParaRPr>
          </a:p>
        </p:txBody>
      </p:sp>
      <p:sp>
        <p:nvSpPr>
          <p:cNvPr id="5" name="Segnaposto piè di pagina 4"/>
          <p:cNvSpPr>
            <a:spLocks noGrp="1"/>
          </p:cNvSpPr>
          <p:nvPr>
            <p:ph type="ftr" sz="quarter" idx="11"/>
          </p:nvPr>
        </p:nvSpPr>
        <p:spPr/>
        <p:txBody>
          <a:bodyPr/>
          <a:lstStyle>
            <a:lvl1pPr algn="r">
              <a:defRPr/>
            </a:lvl1pPr>
          </a:lstStyle>
          <a:p>
            <a:pPr>
              <a:defRPr/>
            </a:pPr>
            <a:endParaRPr lang="it-IT" dirty="0">
              <a:solidFill>
                <a:srgbClr val="464653"/>
              </a:solidFill>
              <a:latin typeface="Gill Sans MT"/>
            </a:endParaRPr>
          </a:p>
        </p:txBody>
      </p:sp>
      <p:sp>
        <p:nvSpPr>
          <p:cNvPr id="6" name="Segnaposto numero diapositiva 5"/>
          <p:cNvSpPr>
            <a:spLocks noGrp="1"/>
          </p:cNvSpPr>
          <p:nvPr>
            <p:ph type="sldNum" sz="quarter" idx="12"/>
          </p:nvPr>
        </p:nvSpPr>
        <p:spPr/>
        <p:txBody>
          <a:bodyPr/>
          <a:lstStyle>
            <a:lvl1pPr>
              <a:defRPr/>
            </a:lvl1pPr>
          </a:lstStyle>
          <a:p>
            <a:pPr>
              <a:defRPr/>
            </a:pPr>
            <a:fld id="{F19D1AD3-E472-ED48-9741-682C66B0E699}" type="slidenum">
              <a:rPr lang="it-IT">
                <a:solidFill>
                  <a:srgbClr val="464653"/>
                </a:solidFill>
                <a:latin typeface="Gill Sans MT"/>
              </a:rPr>
              <a:pPr>
                <a:defRPr/>
              </a:pPr>
              <a:t>‹n.›</a:t>
            </a:fld>
            <a:endParaRPr lang="it-IT" dirty="0">
              <a:solidFill>
                <a:srgbClr val="464653"/>
              </a:solidFill>
              <a:latin typeface="Gill Sans MT"/>
            </a:endParaRPr>
          </a:p>
        </p:txBody>
      </p:sp>
    </p:spTree>
    <p:extLst>
      <p:ext uri="{BB962C8B-B14F-4D97-AF65-F5344CB8AC3E}">
        <p14:creationId xmlns:p14="http://schemas.microsoft.com/office/powerpoint/2010/main" val="40743669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4" name="Connettore 1 3"/>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solidFill>
                <a:prstClr val="black"/>
              </a:solidFill>
              <a:latin typeface="Gill Sans MT"/>
              <a:ea typeface="ＭＳ Ｐゴシック" charset="-128"/>
              <a:cs typeface="ＭＳ Ｐゴシック" charset="-128"/>
            </a:endParaRPr>
          </a:p>
        </p:txBody>
      </p:sp>
      <p:sp>
        <p:nvSpPr>
          <p:cNvPr id="5" name="Triangolo isosce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
        <p:nvSpPr>
          <p:cNvPr id="6" name="Connettore 1 5"/>
          <p:cNvSpPr>
            <a:spLocks noChangeShapeType="1"/>
          </p:cNvSpPr>
          <p:nvPr/>
        </p:nvSpPr>
        <p:spPr bwMode="auto">
          <a:xfrm rot="5400000">
            <a:off x="3630612" y="3201988"/>
            <a:ext cx="5851525"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solidFill>
                <a:prstClr val="black"/>
              </a:solidFill>
              <a:latin typeface="Gill Sans MT"/>
              <a:ea typeface="ＭＳ Ｐゴシック" charset="-128"/>
              <a:cs typeface="ＭＳ Ｐゴシック" charset="-128"/>
            </a:endParaRPr>
          </a:p>
        </p:txBody>
      </p:sp>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3"/>
          <p:cNvSpPr>
            <a:spLocks noGrp="1"/>
          </p:cNvSpPr>
          <p:nvPr>
            <p:ph type="dt" sz="half" idx="10"/>
          </p:nvPr>
        </p:nvSpPr>
        <p:spPr/>
        <p:txBody>
          <a:bodyPr/>
          <a:lstStyle>
            <a:lvl1pPr>
              <a:tabLst>
                <a:tab pos="444500" algn="l"/>
              </a:tabLst>
              <a:defRPr/>
            </a:lvl1pPr>
          </a:lstStyle>
          <a:p>
            <a:pPr>
              <a:defRPr/>
            </a:pPr>
            <a:endParaRPr lang="it-IT" dirty="0">
              <a:solidFill>
                <a:srgbClr val="464653"/>
              </a:solidFill>
              <a:latin typeface="Gill Sans MT"/>
            </a:endParaRPr>
          </a:p>
        </p:txBody>
      </p:sp>
      <p:sp>
        <p:nvSpPr>
          <p:cNvPr id="8" name="Segnaposto piè di pagina 4"/>
          <p:cNvSpPr>
            <a:spLocks noGrp="1"/>
          </p:cNvSpPr>
          <p:nvPr>
            <p:ph type="ftr" sz="quarter" idx="11"/>
          </p:nvPr>
        </p:nvSpPr>
        <p:spPr/>
        <p:txBody>
          <a:bodyPr/>
          <a:lstStyle>
            <a:lvl1pPr algn="r">
              <a:defRPr/>
            </a:lvl1pPr>
          </a:lstStyle>
          <a:p>
            <a:pPr>
              <a:defRPr/>
            </a:pPr>
            <a:endParaRPr lang="it-IT" dirty="0">
              <a:solidFill>
                <a:srgbClr val="464653"/>
              </a:solidFill>
              <a:latin typeface="Gill Sans MT"/>
            </a:endParaRPr>
          </a:p>
        </p:txBody>
      </p:sp>
      <p:sp>
        <p:nvSpPr>
          <p:cNvPr id="9" name="Segnaposto numero diapositiva 5"/>
          <p:cNvSpPr>
            <a:spLocks noGrp="1"/>
          </p:cNvSpPr>
          <p:nvPr>
            <p:ph type="sldNum" sz="quarter" idx="12"/>
          </p:nvPr>
        </p:nvSpPr>
        <p:spPr/>
        <p:txBody>
          <a:bodyPr/>
          <a:lstStyle>
            <a:lvl1pPr>
              <a:defRPr/>
            </a:lvl1pPr>
          </a:lstStyle>
          <a:p>
            <a:pPr>
              <a:defRPr/>
            </a:pPr>
            <a:fld id="{EDB1249F-5796-6846-9828-1F26FFE746CF}" type="slidenum">
              <a:rPr lang="it-IT">
                <a:solidFill>
                  <a:srgbClr val="464653"/>
                </a:solidFill>
                <a:latin typeface="Gill Sans MT"/>
              </a:rPr>
              <a:pPr>
                <a:defRPr/>
              </a:pPr>
              <a:t>‹n.›</a:t>
            </a:fld>
            <a:endParaRPr lang="it-IT" dirty="0">
              <a:solidFill>
                <a:srgbClr val="464653"/>
              </a:solidFill>
              <a:latin typeface="Gill Sans MT"/>
            </a:endParaRPr>
          </a:p>
        </p:txBody>
      </p:sp>
    </p:spTree>
    <p:extLst>
      <p:ext uri="{BB962C8B-B14F-4D97-AF65-F5344CB8AC3E}">
        <p14:creationId xmlns:p14="http://schemas.microsoft.com/office/powerpoint/2010/main" val="306066225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297427217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33545947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258581846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0668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572000" y="10668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308025813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77924514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269810916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354745841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202281741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233718830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132815838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76200"/>
            <a:ext cx="2209800" cy="6172200"/>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152400" y="76200"/>
            <a:ext cx="6477000" cy="6172200"/>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r>
              <a:rPr lang="it-IT"/>
              <a:t>P. Piattelli, CRNT meeting, Paris 16-17 december 2004</a:t>
            </a:r>
          </a:p>
        </p:txBody>
      </p:sp>
    </p:spTree>
    <p:extLst>
      <p:ext uri="{BB962C8B-B14F-4D97-AF65-F5344CB8AC3E}">
        <p14:creationId xmlns:p14="http://schemas.microsoft.com/office/powerpoint/2010/main" val="83839982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Tree>
    <p:extLst>
      <p:ext uri="{BB962C8B-B14F-4D97-AF65-F5344CB8AC3E}">
        <p14:creationId xmlns:p14="http://schemas.microsoft.com/office/powerpoint/2010/main" val="75336711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a:xfrm>
            <a:off x="457200" y="1600200"/>
            <a:ext cx="8229600" cy="4525963"/>
          </a:xfrm>
          <a:prstGeom prst="rect">
            <a:avLst/>
          </a:prstGeom>
        </p:spPr>
        <p:txBody>
          <a:bodyPr vert="horz"/>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86296475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Tree>
    <p:extLst>
      <p:ext uri="{BB962C8B-B14F-4D97-AF65-F5344CB8AC3E}">
        <p14:creationId xmlns:p14="http://schemas.microsoft.com/office/powerpoint/2010/main" val="314448466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24987319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8318738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Tree>
    <p:extLst>
      <p:ext uri="{BB962C8B-B14F-4D97-AF65-F5344CB8AC3E}">
        <p14:creationId xmlns:p14="http://schemas.microsoft.com/office/powerpoint/2010/main" val="2950098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612545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Tree>
    <p:extLst>
      <p:ext uri="{BB962C8B-B14F-4D97-AF65-F5344CB8AC3E}">
        <p14:creationId xmlns:p14="http://schemas.microsoft.com/office/powerpoint/2010/main" val="150019545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Tree>
    <p:extLst>
      <p:ext uri="{BB962C8B-B14F-4D97-AF65-F5344CB8AC3E}">
        <p14:creationId xmlns:p14="http://schemas.microsoft.com/office/powerpoint/2010/main" val="45305119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a:xfrm>
            <a:off x="457200" y="1600200"/>
            <a:ext cx="8229600" cy="4525963"/>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97505188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0"/>
            <a:ext cx="2057400" cy="6126163"/>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0"/>
            <a:ext cx="6019800" cy="6126163"/>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6046299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pPr>
              <a:defRPr/>
            </a:pPr>
            <a:fld id="{2A989AF2-177F-8C4C-AA0A-984E27A9E2B3}"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969A72FA-047B-6645-AF94-92DF6B3C0EB6}"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31436670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733F8076-BBD9-384E-A250-B55296C46D49}"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B85A2B8B-BA2A-8D4F-8DC0-8EB9C0DD282F}"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405061049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pPr>
              <a:defRPr/>
            </a:pPr>
            <a:fld id="{407FCE76-BB1A-7D42-B3EF-3E2420273C49}"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2C4A8B8A-72B1-0D48-9D38-7299EFB96AA6}"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308900517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pPr>
              <a:defRPr/>
            </a:pPr>
            <a:fld id="{920E6617-AFBB-2F42-ACB8-8D44B3B5042A}" type="datetimeFigureOut">
              <a:rPr lang="en-US">
                <a:solidFill>
                  <a:prstClr val="black">
                    <a:tint val="75000"/>
                  </a:prstClr>
                </a:solidFill>
              </a:rPr>
              <a:pPr>
                <a:defRPr/>
              </a:pPr>
              <a:t>03/06/15</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lvl1pPr>
              <a:defRPr/>
            </a:lvl1pPr>
          </a:lstStyle>
          <a:p>
            <a:pPr>
              <a:defRPr/>
            </a:pPr>
            <a:fld id="{154123CB-666C-F445-BBEA-CFC0ADC62F6F}"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401834164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pPr>
              <a:defRPr/>
            </a:pPr>
            <a:fld id="{14A1AED3-DD2D-9A42-A03B-63547A1ED43E}" type="datetimeFigureOut">
              <a:rPr lang="en-US">
                <a:solidFill>
                  <a:prstClr val="black">
                    <a:tint val="75000"/>
                  </a:prstClr>
                </a:solidFill>
              </a:rPr>
              <a:pPr>
                <a:defRPr/>
              </a:pPr>
              <a:t>03/06/15</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lvl1pPr>
              <a:defRPr/>
            </a:lvl1pPr>
          </a:lstStyle>
          <a:p>
            <a:pPr>
              <a:defRPr/>
            </a:pPr>
            <a:fld id="{0A380C84-3AA2-0541-A5E0-B1A56609FBCF}"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314679423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pPr>
              <a:defRPr/>
            </a:pPr>
            <a:fld id="{B31C25B9-AD85-CA4C-8E13-700496A6F285}" type="datetimeFigureOut">
              <a:rPr lang="en-US">
                <a:solidFill>
                  <a:prstClr val="black">
                    <a:tint val="75000"/>
                  </a:prstClr>
                </a:solidFill>
              </a:rPr>
              <a:pPr>
                <a:defRPr/>
              </a:pPr>
              <a:t>03/06/15</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lvl1pPr>
              <a:defRPr/>
            </a:lvl1pPr>
          </a:lstStyle>
          <a:p>
            <a:pPr>
              <a:defRPr/>
            </a:pPr>
            <a:fld id="{33761617-E0FE-D841-B6A9-95ED8F9D03AA}"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309766898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pPr>
              <a:defRPr/>
            </a:pPr>
            <a:fld id="{D8AFD209-6125-404F-9891-ECBCCF7B8C75}" type="datetimeFigureOut">
              <a:rPr lang="en-US">
                <a:solidFill>
                  <a:prstClr val="black">
                    <a:tint val="75000"/>
                  </a:prstClr>
                </a:solidFill>
              </a:rPr>
              <a:pPr>
                <a:defRPr/>
              </a:pPr>
              <a:t>03/06/15</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lvl1pPr>
              <a:defRPr/>
            </a:lvl1pPr>
          </a:lstStyle>
          <a:p>
            <a:pPr>
              <a:defRPr/>
            </a:pPr>
            <a:fld id="{D12CB78E-E130-E347-A742-94CDDE6998C2}"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7466636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pPr>
              <a:defRPr/>
            </a:pPr>
            <a:fld id="{C9D7AF8E-3A90-7548-9B09-EDEEA3A5E3FD}" type="datetimeFigureOut">
              <a:rPr lang="en-US">
                <a:solidFill>
                  <a:prstClr val="black">
                    <a:tint val="75000"/>
                  </a:prstClr>
                </a:solidFill>
              </a:rPr>
              <a:pPr>
                <a:defRPr/>
              </a:pPr>
              <a:t>03/06/15</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lvl1pPr>
              <a:defRPr/>
            </a:lvl1pPr>
          </a:lstStyle>
          <a:p>
            <a:pPr>
              <a:defRPr/>
            </a:pPr>
            <a:fld id="{56BE2987-0BE7-C549-8F47-1A66543AB5D2}"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75984476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pPr>
              <a:defRPr/>
            </a:pPr>
            <a:fld id="{79C100CB-9D59-9C4B-A635-E1498E6B289C}" type="datetimeFigureOut">
              <a:rPr lang="en-US">
                <a:solidFill>
                  <a:prstClr val="black">
                    <a:tint val="75000"/>
                  </a:prstClr>
                </a:solidFill>
              </a:rPr>
              <a:pPr>
                <a:defRPr/>
              </a:pPr>
              <a:t>03/06/15</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lvl1pPr>
              <a:defRPr/>
            </a:lvl1pPr>
          </a:lstStyle>
          <a:p>
            <a:pPr>
              <a:defRPr/>
            </a:pPr>
            <a:fld id="{D3A04406-53BB-0844-B2CA-162CAA7B331D}"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289871472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5F806C5F-D959-8243-A5F9-AA0D9EB74FBE}"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6B82830B-666B-1747-987A-5C799C21177E}"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251273782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5CE82D22-9049-3243-B1DB-245FCAB80D95}"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274EBF6B-CA8C-FC43-9744-D29D4C743DAE}"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108090755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941 h 1906"/>
                <a:gd name="T4" fmla="*/ 5921 w 5740"/>
                <a:gd name="T5" fmla="*/ 941 h 1906"/>
                <a:gd name="T6" fmla="*/ 592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grpSp>
      <p:sp>
        <p:nvSpPr>
          <p:cNvPr id="190475"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it-IT" noProof="0" smtClean="0"/>
              <a:t>Click to edit Master title style</a:t>
            </a:r>
          </a:p>
        </p:txBody>
      </p:sp>
      <p:sp>
        <p:nvSpPr>
          <p:cNvPr id="19047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it-IT"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cs typeface="ＭＳ Ｐゴシック" charset="0"/>
              </a:defRPr>
            </a:lvl1pPr>
          </a:lstStyle>
          <a:p>
            <a:pPr>
              <a:defRPr/>
            </a:pPr>
            <a:endParaRPr lang="it-IT"/>
          </a:p>
        </p:txBody>
      </p:sp>
      <p:sp>
        <p:nvSpPr>
          <p:cNvPr id="14" name="Rectangle 14"/>
          <p:cNvSpPr>
            <a:spLocks noGrp="1" noChangeArrowheads="1"/>
          </p:cNvSpPr>
          <p:nvPr>
            <p:ph type="ftr" sz="quarter" idx="11"/>
          </p:nvPr>
        </p:nvSpPr>
        <p:spPr>
          <a:xfrm>
            <a:off x="3124200" y="6251575"/>
            <a:ext cx="2895600" cy="476250"/>
          </a:xfrm>
        </p:spPr>
        <p:txBody>
          <a:bodyPr/>
          <a:lstStyle>
            <a:lvl1pPr>
              <a:defRPr>
                <a:cs typeface="ＭＳ Ｐゴシック" charset="0"/>
              </a:defRPr>
            </a:lvl1pPr>
          </a:lstStyle>
          <a:p>
            <a:pPr>
              <a:defRPr/>
            </a:pPr>
            <a:endParaRPr lang="it-IT"/>
          </a:p>
        </p:txBody>
      </p:sp>
      <p:sp>
        <p:nvSpPr>
          <p:cNvPr id="15" name="Rectangle 15"/>
          <p:cNvSpPr>
            <a:spLocks noGrp="1" noChangeArrowheads="1"/>
          </p:cNvSpPr>
          <p:nvPr>
            <p:ph type="sldNum" sz="quarter" idx="12"/>
          </p:nvPr>
        </p:nvSpPr>
        <p:spPr>
          <a:xfrm>
            <a:off x="6553200" y="6254750"/>
            <a:ext cx="2133600" cy="476250"/>
          </a:xfrm>
        </p:spPr>
        <p:txBody>
          <a:bodyPr/>
          <a:lstStyle>
            <a:lvl1pPr>
              <a:defRPr>
                <a:cs typeface="ＭＳ Ｐゴシック" charset="0"/>
              </a:defRPr>
            </a:lvl1pPr>
          </a:lstStyle>
          <a:p>
            <a:pPr>
              <a:defRPr/>
            </a:pPr>
            <a:fld id="{2C5AF76B-E346-9F42-9138-18987B6EDB10}" type="slidenum">
              <a:rPr lang="it-IT"/>
              <a:pPr>
                <a:defRPr/>
              </a:pPr>
              <a:t>‹n.›</a:t>
            </a:fld>
            <a:endParaRPr lang="it-IT"/>
          </a:p>
        </p:txBody>
      </p:sp>
    </p:spTree>
    <p:extLst>
      <p:ext uri="{BB962C8B-B14F-4D97-AF65-F5344CB8AC3E}">
        <p14:creationId xmlns:p14="http://schemas.microsoft.com/office/powerpoint/2010/main" val="382248872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DC217977-277B-134B-8FAD-C96AB9D4028B}"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30784045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31967403-371C-DA40-9DE4-F1CDB7DB14D5}"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47932995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cs typeface="ＭＳ Ｐゴシック" charset="0"/>
              </a:defRPr>
            </a:lvl1pPr>
          </a:lstStyle>
          <a:p>
            <a:pPr>
              <a:defRPr/>
            </a:pPr>
            <a:endParaRPr lang="it-IT"/>
          </a:p>
        </p:txBody>
      </p:sp>
      <p:sp>
        <p:nvSpPr>
          <p:cNvPr id="6" name="Segnaposto numero diapositiva 5"/>
          <p:cNvSpPr>
            <a:spLocks noGrp="1"/>
          </p:cNvSpPr>
          <p:nvPr>
            <p:ph type="sldNum" sz="quarter" idx="11"/>
          </p:nvPr>
        </p:nvSpPr>
        <p:spPr/>
        <p:txBody>
          <a:bodyPr/>
          <a:lstStyle>
            <a:lvl1pPr>
              <a:defRPr>
                <a:cs typeface="ＭＳ Ｐゴシック" charset="0"/>
              </a:defRPr>
            </a:lvl1pPr>
          </a:lstStyle>
          <a:p>
            <a:pPr>
              <a:defRPr/>
            </a:pPr>
            <a:fld id="{91AE8CBD-08C0-F243-9F65-12F2DCC5871E}" type="slidenum">
              <a:rPr lang="it-IT"/>
              <a:pPr>
                <a:defRPr/>
              </a:pPr>
              <a:t>‹n.›</a:t>
            </a:fld>
            <a:endParaRPr lang="it-IT"/>
          </a:p>
        </p:txBody>
      </p:sp>
      <p:sp>
        <p:nvSpPr>
          <p:cNvPr id="7" name="Segnaposto piè di pagina 6"/>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12421877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cs typeface="ＭＳ Ｐゴシック" charset="0"/>
              </a:defRPr>
            </a:lvl1pPr>
          </a:lstStyle>
          <a:p>
            <a:pPr>
              <a:defRPr/>
            </a:pPr>
            <a:endParaRPr lang="it-IT"/>
          </a:p>
        </p:txBody>
      </p:sp>
      <p:sp>
        <p:nvSpPr>
          <p:cNvPr id="8" name="Segnaposto numero diapositiva 7"/>
          <p:cNvSpPr>
            <a:spLocks noGrp="1"/>
          </p:cNvSpPr>
          <p:nvPr>
            <p:ph type="sldNum" sz="quarter" idx="11"/>
          </p:nvPr>
        </p:nvSpPr>
        <p:spPr/>
        <p:txBody>
          <a:bodyPr/>
          <a:lstStyle>
            <a:lvl1pPr>
              <a:defRPr>
                <a:cs typeface="ＭＳ Ｐゴシック" charset="0"/>
              </a:defRPr>
            </a:lvl1pPr>
          </a:lstStyle>
          <a:p>
            <a:pPr>
              <a:defRPr/>
            </a:pPr>
            <a:fld id="{A924FA15-DDFD-774B-8B61-35085604BDF3}" type="slidenum">
              <a:rPr lang="it-IT"/>
              <a:pPr>
                <a:defRPr/>
              </a:pPr>
              <a:t>‹n.›</a:t>
            </a:fld>
            <a:endParaRPr lang="it-IT"/>
          </a:p>
        </p:txBody>
      </p:sp>
      <p:sp>
        <p:nvSpPr>
          <p:cNvPr id="9" name="Segnaposto piè di pagina 8"/>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24055126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cs typeface="ＭＳ Ｐゴシック" charset="0"/>
              </a:defRPr>
            </a:lvl1pPr>
          </a:lstStyle>
          <a:p>
            <a:pPr>
              <a:defRPr/>
            </a:pPr>
            <a:endParaRPr lang="it-IT"/>
          </a:p>
        </p:txBody>
      </p:sp>
      <p:sp>
        <p:nvSpPr>
          <p:cNvPr id="4" name="Segnaposto numero diapositiva 3"/>
          <p:cNvSpPr>
            <a:spLocks noGrp="1"/>
          </p:cNvSpPr>
          <p:nvPr>
            <p:ph type="sldNum" sz="quarter" idx="11"/>
          </p:nvPr>
        </p:nvSpPr>
        <p:spPr/>
        <p:txBody>
          <a:bodyPr/>
          <a:lstStyle>
            <a:lvl1pPr>
              <a:defRPr>
                <a:cs typeface="ＭＳ Ｐゴシック" charset="0"/>
              </a:defRPr>
            </a:lvl1pPr>
          </a:lstStyle>
          <a:p>
            <a:pPr>
              <a:defRPr/>
            </a:pPr>
            <a:fld id="{58540C5F-54A8-3E48-A3AD-3A2F49AE038B}" type="slidenum">
              <a:rPr lang="it-IT"/>
              <a:pPr>
                <a:defRPr/>
              </a:pPr>
              <a:t>‹n.›</a:t>
            </a:fld>
            <a:endParaRPr lang="it-IT"/>
          </a:p>
        </p:txBody>
      </p:sp>
      <p:sp>
        <p:nvSpPr>
          <p:cNvPr id="5" name="Segnaposto piè di pagina 4"/>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427183179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cs typeface="ＭＳ Ｐゴシック" charset="0"/>
              </a:defRPr>
            </a:lvl1pPr>
          </a:lstStyle>
          <a:p>
            <a:pPr>
              <a:defRPr/>
            </a:pPr>
            <a:endParaRPr lang="it-IT"/>
          </a:p>
        </p:txBody>
      </p:sp>
      <p:sp>
        <p:nvSpPr>
          <p:cNvPr id="3" name="Segnaposto numero diapositiva 2"/>
          <p:cNvSpPr>
            <a:spLocks noGrp="1"/>
          </p:cNvSpPr>
          <p:nvPr>
            <p:ph type="sldNum" sz="quarter" idx="11"/>
          </p:nvPr>
        </p:nvSpPr>
        <p:spPr/>
        <p:txBody>
          <a:bodyPr/>
          <a:lstStyle>
            <a:lvl1pPr>
              <a:defRPr>
                <a:cs typeface="ＭＳ Ｐゴシック" charset="0"/>
              </a:defRPr>
            </a:lvl1pPr>
          </a:lstStyle>
          <a:p>
            <a:pPr>
              <a:defRPr/>
            </a:pPr>
            <a:fld id="{CDB817AD-8822-2A4C-B4C7-707981C0FB95}" type="slidenum">
              <a:rPr lang="it-IT"/>
              <a:pPr>
                <a:defRPr/>
              </a:pPr>
              <a:t>‹n.›</a:t>
            </a:fld>
            <a:endParaRPr lang="it-IT"/>
          </a:p>
        </p:txBody>
      </p:sp>
      <p:sp>
        <p:nvSpPr>
          <p:cNvPr id="4" name="Segnaposto piè di pagina 3"/>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68164264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cs typeface="ＭＳ Ｐゴシック" charset="0"/>
              </a:defRPr>
            </a:lvl1pPr>
          </a:lstStyle>
          <a:p>
            <a:pPr>
              <a:defRPr/>
            </a:pPr>
            <a:endParaRPr lang="it-IT"/>
          </a:p>
        </p:txBody>
      </p:sp>
      <p:sp>
        <p:nvSpPr>
          <p:cNvPr id="6" name="Segnaposto numero diapositiva 5"/>
          <p:cNvSpPr>
            <a:spLocks noGrp="1"/>
          </p:cNvSpPr>
          <p:nvPr>
            <p:ph type="sldNum" sz="quarter" idx="11"/>
          </p:nvPr>
        </p:nvSpPr>
        <p:spPr/>
        <p:txBody>
          <a:bodyPr/>
          <a:lstStyle>
            <a:lvl1pPr>
              <a:defRPr>
                <a:cs typeface="ＭＳ Ｐゴシック" charset="0"/>
              </a:defRPr>
            </a:lvl1pPr>
          </a:lstStyle>
          <a:p>
            <a:pPr>
              <a:defRPr/>
            </a:pPr>
            <a:fld id="{B7A9A89B-D860-1348-A7A8-68BECF0A10D0}" type="slidenum">
              <a:rPr lang="it-IT"/>
              <a:pPr>
                <a:defRPr/>
              </a:pPr>
              <a:t>‹n.›</a:t>
            </a:fld>
            <a:endParaRPr lang="it-IT"/>
          </a:p>
        </p:txBody>
      </p:sp>
      <p:sp>
        <p:nvSpPr>
          <p:cNvPr id="7" name="Segnaposto piè di pagina 6"/>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266547453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cs typeface="ＭＳ Ｐゴシック" charset="0"/>
              </a:defRPr>
            </a:lvl1pPr>
          </a:lstStyle>
          <a:p>
            <a:pPr>
              <a:defRPr/>
            </a:pPr>
            <a:endParaRPr lang="it-IT"/>
          </a:p>
        </p:txBody>
      </p:sp>
      <p:sp>
        <p:nvSpPr>
          <p:cNvPr id="6" name="Segnaposto numero diapositiva 5"/>
          <p:cNvSpPr>
            <a:spLocks noGrp="1"/>
          </p:cNvSpPr>
          <p:nvPr>
            <p:ph type="sldNum" sz="quarter" idx="11"/>
          </p:nvPr>
        </p:nvSpPr>
        <p:spPr/>
        <p:txBody>
          <a:bodyPr/>
          <a:lstStyle>
            <a:lvl1pPr>
              <a:defRPr>
                <a:cs typeface="ＭＳ Ｐゴシック" charset="0"/>
              </a:defRPr>
            </a:lvl1pPr>
          </a:lstStyle>
          <a:p>
            <a:pPr>
              <a:defRPr/>
            </a:pPr>
            <a:fld id="{DD306767-8FA9-D540-A397-D0DAA2314878}" type="slidenum">
              <a:rPr lang="it-IT"/>
              <a:pPr>
                <a:defRPr/>
              </a:pPr>
              <a:t>‹n.›</a:t>
            </a:fld>
            <a:endParaRPr lang="it-IT"/>
          </a:p>
        </p:txBody>
      </p:sp>
      <p:sp>
        <p:nvSpPr>
          <p:cNvPr id="7" name="Segnaposto piè di pagina 6"/>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6653951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7F49F31E-5F6C-F84C-8C34-3DDB4C76EEA7}"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65435429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B9216FF2-F6A2-5549-A5E6-4105B2C9D0E5}"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0990502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quarter" idx="1"/>
          </p:nvPr>
        </p:nvSpPr>
        <p:spPr>
          <a:xfrm>
            <a:off x="457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57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half" idx="3"/>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p:txBody>
          <a:bodyPr/>
          <a:lstStyle>
            <a:lvl1pPr>
              <a:defRPr>
                <a:cs typeface="ＭＳ Ｐゴシック" charset="0"/>
              </a:defRPr>
            </a:lvl1pPr>
          </a:lstStyle>
          <a:p>
            <a:pPr>
              <a:defRPr/>
            </a:pPr>
            <a:endParaRPr lang="it-IT"/>
          </a:p>
        </p:txBody>
      </p:sp>
      <p:sp>
        <p:nvSpPr>
          <p:cNvPr id="7" name="Segnaposto numero diapositiva 6"/>
          <p:cNvSpPr>
            <a:spLocks noGrp="1"/>
          </p:cNvSpPr>
          <p:nvPr>
            <p:ph type="sldNum" sz="quarter" idx="11"/>
          </p:nvPr>
        </p:nvSpPr>
        <p:spPr/>
        <p:txBody>
          <a:bodyPr/>
          <a:lstStyle>
            <a:lvl1pPr>
              <a:defRPr>
                <a:cs typeface="ＭＳ Ｐゴシック" charset="0"/>
              </a:defRPr>
            </a:lvl1pPr>
          </a:lstStyle>
          <a:p>
            <a:pPr>
              <a:defRPr/>
            </a:pPr>
            <a:fld id="{05FA3DF1-8AFC-E943-B225-48230D436B1D}" type="slidenum">
              <a:rPr lang="it-IT"/>
              <a:pPr>
                <a:defRPr/>
              </a:pPr>
              <a:t>‹n.›</a:t>
            </a:fld>
            <a:endParaRPr lang="it-IT"/>
          </a:p>
        </p:txBody>
      </p:sp>
      <p:sp>
        <p:nvSpPr>
          <p:cNvPr id="8" name="Segnaposto piè di pagina 7"/>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403394496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AndTwoObj" preserve="1">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648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p:txBody>
          <a:bodyPr/>
          <a:lstStyle>
            <a:lvl1pPr>
              <a:defRPr>
                <a:cs typeface="ＭＳ Ｐゴシック" charset="0"/>
              </a:defRPr>
            </a:lvl1pPr>
          </a:lstStyle>
          <a:p>
            <a:pPr>
              <a:defRPr/>
            </a:pPr>
            <a:endParaRPr lang="it-IT"/>
          </a:p>
        </p:txBody>
      </p:sp>
      <p:sp>
        <p:nvSpPr>
          <p:cNvPr id="7" name="Segnaposto numero diapositiva 6"/>
          <p:cNvSpPr>
            <a:spLocks noGrp="1"/>
          </p:cNvSpPr>
          <p:nvPr>
            <p:ph type="sldNum" sz="quarter" idx="11"/>
          </p:nvPr>
        </p:nvSpPr>
        <p:spPr/>
        <p:txBody>
          <a:bodyPr/>
          <a:lstStyle>
            <a:lvl1pPr>
              <a:defRPr>
                <a:cs typeface="ＭＳ Ｐゴシック" charset="0"/>
              </a:defRPr>
            </a:lvl1pPr>
          </a:lstStyle>
          <a:p>
            <a:pPr>
              <a:defRPr/>
            </a:pPr>
            <a:fld id="{20AB7C3E-1B28-A245-A58D-DCE656F7E052}" type="slidenum">
              <a:rPr lang="it-IT"/>
              <a:pPr>
                <a:defRPr/>
              </a:pPr>
              <a:t>‹n.›</a:t>
            </a:fld>
            <a:endParaRPr lang="it-IT"/>
          </a:p>
        </p:txBody>
      </p:sp>
      <p:sp>
        <p:nvSpPr>
          <p:cNvPr id="8" name="Segnaposto piè di pagina 7"/>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97301353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grafico 2"/>
          <p:cNvSpPr>
            <a:spLocks noGrp="1"/>
          </p:cNvSpPr>
          <p:nvPr>
            <p:ph type="chart" idx="1"/>
          </p:nvPr>
        </p:nvSpPr>
        <p:spPr>
          <a:xfrm>
            <a:off x="457200" y="1600200"/>
            <a:ext cx="8229600" cy="4525963"/>
          </a:xfrm>
        </p:spPr>
        <p:txBody>
          <a:bodyPr/>
          <a:lstStyle/>
          <a:p>
            <a:pPr lvl="0"/>
            <a:endParaRPr lang="it-IT" noProof="0" smtClean="0"/>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19C21824-8627-E745-A35F-FE5973A4E9E1}"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266679670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010 h 1906"/>
                <a:gd name="T4" fmla="*/ 5902 w 5740"/>
                <a:gd name="T5" fmla="*/ 1010 h 1906"/>
                <a:gd name="T6" fmla="*/ 5902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grpSp>
      <p:sp>
        <p:nvSpPr>
          <p:cNvPr id="190475"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it-IT" noProof="0" smtClean="0"/>
              <a:t>Click to edit Master title style</a:t>
            </a:r>
          </a:p>
        </p:txBody>
      </p:sp>
      <p:sp>
        <p:nvSpPr>
          <p:cNvPr id="19047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it-IT"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cs typeface="ＭＳ Ｐゴシック" charset="0"/>
              </a:defRPr>
            </a:lvl1pPr>
          </a:lstStyle>
          <a:p>
            <a:pPr>
              <a:defRPr/>
            </a:pPr>
            <a:endParaRPr lang="it-IT"/>
          </a:p>
        </p:txBody>
      </p:sp>
      <p:sp>
        <p:nvSpPr>
          <p:cNvPr id="14" name="Rectangle 14"/>
          <p:cNvSpPr>
            <a:spLocks noGrp="1" noChangeArrowheads="1"/>
          </p:cNvSpPr>
          <p:nvPr>
            <p:ph type="ftr" sz="quarter" idx="11"/>
          </p:nvPr>
        </p:nvSpPr>
        <p:spPr>
          <a:xfrm>
            <a:off x="3124200" y="6251575"/>
            <a:ext cx="2895600" cy="476250"/>
          </a:xfrm>
        </p:spPr>
        <p:txBody>
          <a:bodyPr/>
          <a:lstStyle>
            <a:lvl1pPr>
              <a:defRPr>
                <a:cs typeface="ＭＳ Ｐゴシック" charset="0"/>
              </a:defRPr>
            </a:lvl1pPr>
          </a:lstStyle>
          <a:p>
            <a:pPr>
              <a:defRPr/>
            </a:pPr>
            <a:endParaRPr lang="it-IT"/>
          </a:p>
        </p:txBody>
      </p:sp>
      <p:sp>
        <p:nvSpPr>
          <p:cNvPr id="15" name="Rectangle 15"/>
          <p:cNvSpPr>
            <a:spLocks noGrp="1" noChangeArrowheads="1"/>
          </p:cNvSpPr>
          <p:nvPr>
            <p:ph type="sldNum" sz="quarter" idx="12"/>
          </p:nvPr>
        </p:nvSpPr>
        <p:spPr>
          <a:xfrm>
            <a:off x="6553200" y="6254750"/>
            <a:ext cx="2133600" cy="476250"/>
          </a:xfrm>
        </p:spPr>
        <p:txBody>
          <a:bodyPr/>
          <a:lstStyle>
            <a:lvl1pPr>
              <a:defRPr>
                <a:cs typeface="ＭＳ Ｐゴシック" charset="0"/>
              </a:defRPr>
            </a:lvl1pPr>
          </a:lstStyle>
          <a:p>
            <a:pPr>
              <a:defRPr/>
            </a:pPr>
            <a:fld id="{339568F8-D18A-0441-8DE0-B7DFAA42EBEC}" type="slidenum">
              <a:rPr lang="it-IT"/>
              <a:pPr>
                <a:defRPr/>
              </a:pPr>
              <a:t>‹n.›</a:t>
            </a:fld>
            <a:endParaRPr lang="it-IT"/>
          </a:p>
        </p:txBody>
      </p:sp>
    </p:spTree>
    <p:extLst>
      <p:ext uri="{BB962C8B-B14F-4D97-AF65-F5344CB8AC3E}">
        <p14:creationId xmlns:p14="http://schemas.microsoft.com/office/powerpoint/2010/main" val="198016027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EFE9ACEB-0C0C-1C43-A78B-95A71EECF36F}"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59531959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2C8BC322-A9E9-2548-A227-C4826BC071D5}"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04980933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cs typeface="ＭＳ Ｐゴシック" charset="0"/>
              </a:defRPr>
            </a:lvl1pPr>
          </a:lstStyle>
          <a:p>
            <a:pPr>
              <a:defRPr/>
            </a:pPr>
            <a:endParaRPr lang="it-IT"/>
          </a:p>
        </p:txBody>
      </p:sp>
      <p:sp>
        <p:nvSpPr>
          <p:cNvPr id="6" name="Segnaposto numero diapositiva 5"/>
          <p:cNvSpPr>
            <a:spLocks noGrp="1"/>
          </p:cNvSpPr>
          <p:nvPr>
            <p:ph type="sldNum" sz="quarter" idx="11"/>
          </p:nvPr>
        </p:nvSpPr>
        <p:spPr/>
        <p:txBody>
          <a:bodyPr/>
          <a:lstStyle>
            <a:lvl1pPr>
              <a:defRPr>
                <a:cs typeface="ＭＳ Ｐゴシック" charset="0"/>
              </a:defRPr>
            </a:lvl1pPr>
          </a:lstStyle>
          <a:p>
            <a:pPr>
              <a:defRPr/>
            </a:pPr>
            <a:fld id="{A11870A4-13F2-C54A-9009-95B4D6BAE4EC}" type="slidenum">
              <a:rPr lang="it-IT"/>
              <a:pPr>
                <a:defRPr/>
              </a:pPr>
              <a:t>‹n.›</a:t>
            </a:fld>
            <a:endParaRPr lang="it-IT"/>
          </a:p>
        </p:txBody>
      </p:sp>
      <p:sp>
        <p:nvSpPr>
          <p:cNvPr id="7" name="Segnaposto piè di pagina 6"/>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56419052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cs typeface="ＭＳ Ｐゴシック" charset="0"/>
              </a:defRPr>
            </a:lvl1pPr>
          </a:lstStyle>
          <a:p>
            <a:pPr>
              <a:defRPr/>
            </a:pPr>
            <a:endParaRPr lang="it-IT"/>
          </a:p>
        </p:txBody>
      </p:sp>
      <p:sp>
        <p:nvSpPr>
          <p:cNvPr id="8" name="Segnaposto numero diapositiva 7"/>
          <p:cNvSpPr>
            <a:spLocks noGrp="1"/>
          </p:cNvSpPr>
          <p:nvPr>
            <p:ph type="sldNum" sz="quarter" idx="11"/>
          </p:nvPr>
        </p:nvSpPr>
        <p:spPr/>
        <p:txBody>
          <a:bodyPr/>
          <a:lstStyle>
            <a:lvl1pPr>
              <a:defRPr>
                <a:cs typeface="ＭＳ Ｐゴシック" charset="0"/>
              </a:defRPr>
            </a:lvl1pPr>
          </a:lstStyle>
          <a:p>
            <a:pPr>
              <a:defRPr/>
            </a:pPr>
            <a:fld id="{20E6DF2E-B45E-E54D-9248-29D9AFDF5ACC}" type="slidenum">
              <a:rPr lang="it-IT"/>
              <a:pPr>
                <a:defRPr/>
              </a:pPr>
              <a:t>‹n.›</a:t>
            </a:fld>
            <a:endParaRPr lang="it-IT"/>
          </a:p>
        </p:txBody>
      </p:sp>
      <p:sp>
        <p:nvSpPr>
          <p:cNvPr id="9" name="Segnaposto piè di pagina 8"/>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201098783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cs typeface="ＭＳ Ｐゴシック" charset="0"/>
              </a:defRPr>
            </a:lvl1pPr>
          </a:lstStyle>
          <a:p>
            <a:pPr>
              <a:defRPr/>
            </a:pPr>
            <a:endParaRPr lang="it-IT"/>
          </a:p>
        </p:txBody>
      </p:sp>
      <p:sp>
        <p:nvSpPr>
          <p:cNvPr id="4" name="Segnaposto numero diapositiva 3"/>
          <p:cNvSpPr>
            <a:spLocks noGrp="1"/>
          </p:cNvSpPr>
          <p:nvPr>
            <p:ph type="sldNum" sz="quarter" idx="11"/>
          </p:nvPr>
        </p:nvSpPr>
        <p:spPr/>
        <p:txBody>
          <a:bodyPr/>
          <a:lstStyle>
            <a:lvl1pPr>
              <a:defRPr>
                <a:cs typeface="ＭＳ Ｐゴシック" charset="0"/>
              </a:defRPr>
            </a:lvl1pPr>
          </a:lstStyle>
          <a:p>
            <a:pPr>
              <a:defRPr/>
            </a:pPr>
            <a:fld id="{A226D1E5-50F1-8540-B31E-A00486B259DE}" type="slidenum">
              <a:rPr lang="it-IT"/>
              <a:pPr>
                <a:defRPr/>
              </a:pPr>
              <a:t>‹n.›</a:t>
            </a:fld>
            <a:endParaRPr lang="it-IT"/>
          </a:p>
        </p:txBody>
      </p:sp>
      <p:sp>
        <p:nvSpPr>
          <p:cNvPr id="5" name="Segnaposto piè di pagina 4"/>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97911565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cs typeface="ＭＳ Ｐゴシック" charset="0"/>
              </a:defRPr>
            </a:lvl1pPr>
          </a:lstStyle>
          <a:p>
            <a:pPr>
              <a:defRPr/>
            </a:pPr>
            <a:endParaRPr lang="it-IT"/>
          </a:p>
        </p:txBody>
      </p:sp>
      <p:sp>
        <p:nvSpPr>
          <p:cNvPr id="3" name="Segnaposto numero diapositiva 2"/>
          <p:cNvSpPr>
            <a:spLocks noGrp="1"/>
          </p:cNvSpPr>
          <p:nvPr>
            <p:ph type="sldNum" sz="quarter" idx="11"/>
          </p:nvPr>
        </p:nvSpPr>
        <p:spPr/>
        <p:txBody>
          <a:bodyPr/>
          <a:lstStyle>
            <a:lvl1pPr>
              <a:defRPr>
                <a:cs typeface="ＭＳ Ｐゴシック" charset="0"/>
              </a:defRPr>
            </a:lvl1pPr>
          </a:lstStyle>
          <a:p>
            <a:pPr>
              <a:defRPr/>
            </a:pPr>
            <a:fld id="{C3060886-5190-8243-AA6D-BB334A0D6F26}" type="slidenum">
              <a:rPr lang="it-IT"/>
              <a:pPr>
                <a:defRPr/>
              </a:pPr>
              <a:t>‹n.›</a:t>
            </a:fld>
            <a:endParaRPr lang="it-IT"/>
          </a:p>
        </p:txBody>
      </p:sp>
      <p:sp>
        <p:nvSpPr>
          <p:cNvPr id="4" name="Segnaposto piè di pagina 3"/>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256862112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cs typeface="ＭＳ Ｐゴシック" charset="0"/>
              </a:defRPr>
            </a:lvl1pPr>
          </a:lstStyle>
          <a:p>
            <a:pPr>
              <a:defRPr/>
            </a:pPr>
            <a:endParaRPr lang="it-IT"/>
          </a:p>
        </p:txBody>
      </p:sp>
      <p:sp>
        <p:nvSpPr>
          <p:cNvPr id="6" name="Segnaposto numero diapositiva 5"/>
          <p:cNvSpPr>
            <a:spLocks noGrp="1"/>
          </p:cNvSpPr>
          <p:nvPr>
            <p:ph type="sldNum" sz="quarter" idx="11"/>
          </p:nvPr>
        </p:nvSpPr>
        <p:spPr/>
        <p:txBody>
          <a:bodyPr/>
          <a:lstStyle>
            <a:lvl1pPr>
              <a:defRPr>
                <a:cs typeface="ＭＳ Ｐゴシック" charset="0"/>
              </a:defRPr>
            </a:lvl1pPr>
          </a:lstStyle>
          <a:p>
            <a:pPr>
              <a:defRPr/>
            </a:pPr>
            <a:fld id="{8F6983C6-7EE7-1D4A-98C6-8167392E8374}" type="slidenum">
              <a:rPr lang="it-IT"/>
              <a:pPr>
                <a:defRPr/>
              </a:pPr>
              <a:t>‹n.›</a:t>
            </a:fld>
            <a:endParaRPr lang="it-IT"/>
          </a:p>
        </p:txBody>
      </p:sp>
      <p:sp>
        <p:nvSpPr>
          <p:cNvPr id="7" name="Segnaposto piè di pagina 6"/>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7625698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cs typeface="ＭＳ Ｐゴシック" charset="0"/>
              </a:defRPr>
            </a:lvl1pPr>
          </a:lstStyle>
          <a:p>
            <a:pPr>
              <a:defRPr/>
            </a:pPr>
            <a:endParaRPr lang="it-IT"/>
          </a:p>
        </p:txBody>
      </p:sp>
      <p:sp>
        <p:nvSpPr>
          <p:cNvPr id="6" name="Segnaposto numero diapositiva 5"/>
          <p:cNvSpPr>
            <a:spLocks noGrp="1"/>
          </p:cNvSpPr>
          <p:nvPr>
            <p:ph type="sldNum" sz="quarter" idx="11"/>
          </p:nvPr>
        </p:nvSpPr>
        <p:spPr/>
        <p:txBody>
          <a:bodyPr/>
          <a:lstStyle>
            <a:lvl1pPr>
              <a:defRPr>
                <a:cs typeface="ＭＳ Ｐゴシック" charset="0"/>
              </a:defRPr>
            </a:lvl1pPr>
          </a:lstStyle>
          <a:p>
            <a:pPr>
              <a:defRPr/>
            </a:pPr>
            <a:fld id="{5BBB00AE-1A84-AD44-A5A4-7CB211CD5105}" type="slidenum">
              <a:rPr lang="it-IT"/>
              <a:pPr>
                <a:defRPr/>
              </a:pPr>
              <a:t>‹n.›</a:t>
            </a:fld>
            <a:endParaRPr lang="it-IT"/>
          </a:p>
        </p:txBody>
      </p:sp>
      <p:sp>
        <p:nvSpPr>
          <p:cNvPr id="7" name="Segnaposto piè di pagina 6"/>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251612172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1B84DC67-DA45-ED47-B313-200D3033E8A2}"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97057064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866D2FF4-AD6A-664F-90B8-3B724E2984F2}"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36146373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quarter" idx="1"/>
          </p:nvPr>
        </p:nvSpPr>
        <p:spPr>
          <a:xfrm>
            <a:off x="457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57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half" idx="3"/>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p:txBody>
          <a:bodyPr/>
          <a:lstStyle>
            <a:lvl1pPr>
              <a:defRPr>
                <a:cs typeface="ＭＳ Ｐゴシック" charset="0"/>
              </a:defRPr>
            </a:lvl1pPr>
          </a:lstStyle>
          <a:p>
            <a:pPr>
              <a:defRPr/>
            </a:pPr>
            <a:endParaRPr lang="it-IT"/>
          </a:p>
        </p:txBody>
      </p:sp>
      <p:sp>
        <p:nvSpPr>
          <p:cNvPr id="7" name="Segnaposto numero diapositiva 6"/>
          <p:cNvSpPr>
            <a:spLocks noGrp="1"/>
          </p:cNvSpPr>
          <p:nvPr>
            <p:ph type="sldNum" sz="quarter" idx="11"/>
          </p:nvPr>
        </p:nvSpPr>
        <p:spPr/>
        <p:txBody>
          <a:bodyPr/>
          <a:lstStyle>
            <a:lvl1pPr>
              <a:defRPr>
                <a:cs typeface="ＭＳ Ｐゴシック" charset="0"/>
              </a:defRPr>
            </a:lvl1pPr>
          </a:lstStyle>
          <a:p>
            <a:pPr>
              <a:defRPr/>
            </a:pPr>
            <a:fld id="{621674B1-A103-994C-BA14-425334363E2E}" type="slidenum">
              <a:rPr lang="it-IT"/>
              <a:pPr>
                <a:defRPr/>
              </a:pPr>
              <a:t>‹n.›</a:t>
            </a:fld>
            <a:endParaRPr lang="it-IT"/>
          </a:p>
        </p:txBody>
      </p:sp>
      <p:sp>
        <p:nvSpPr>
          <p:cNvPr id="8" name="Segnaposto piè di pagina 7"/>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33538913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AndTwoObj" preserve="1">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648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p:txBody>
          <a:bodyPr/>
          <a:lstStyle>
            <a:lvl1pPr>
              <a:defRPr>
                <a:cs typeface="ＭＳ Ｐゴシック" charset="0"/>
              </a:defRPr>
            </a:lvl1pPr>
          </a:lstStyle>
          <a:p>
            <a:pPr>
              <a:defRPr/>
            </a:pPr>
            <a:endParaRPr lang="it-IT"/>
          </a:p>
        </p:txBody>
      </p:sp>
      <p:sp>
        <p:nvSpPr>
          <p:cNvPr id="7" name="Segnaposto numero diapositiva 6"/>
          <p:cNvSpPr>
            <a:spLocks noGrp="1"/>
          </p:cNvSpPr>
          <p:nvPr>
            <p:ph type="sldNum" sz="quarter" idx="11"/>
          </p:nvPr>
        </p:nvSpPr>
        <p:spPr/>
        <p:txBody>
          <a:bodyPr/>
          <a:lstStyle>
            <a:lvl1pPr>
              <a:defRPr>
                <a:cs typeface="ＭＳ Ｐゴシック" charset="0"/>
              </a:defRPr>
            </a:lvl1pPr>
          </a:lstStyle>
          <a:p>
            <a:pPr>
              <a:defRPr/>
            </a:pPr>
            <a:fld id="{4ED66438-7EC9-F745-81EB-FDD0ACFF96DA}" type="slidenum">
              <a:rPr lang="it-IT"/>
              <a:pPr>
                <a:defRPr/>
              </a:pPr>
              <a:t>‹n.›</a:t>
            </a:fld>
            <a:endParaRPr lang="it-IT"/>
          </a:p>
        </p:txBody>
      </p:sp>
      <p:sp>
        <p:nvSpPr>
          <p:cNvPr id="8" name="Segnaposto piè di pagina 7"/>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38476351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grafico 2"/>
          <p:cNvSpPr>
            <a:spLocks noGrp="1"/>
          </p:cNvSpPr>
          <p:nvPr>
            <p:ph type="chart" idx="1"/>
          </p:nvPr>
        </p:nvSpPr>
        <p:spPr>
          <a:xfrm>
            <a:off x="457200" y="1600200"/>
            <a:ext cx="8229600" cy="4525963"/>
          </a:xfrm>
        </p:spPr>
        <p:txBody>
          <a:bodyPr/>
          <a:lstStyle/>
          <a:p>
            <a:pPr lvl="0"/>
            <a:endParaRPr lang="it-IT" noProof="0" smtClean="0"/>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117C3ECA-7821-8441-9B0D-5B43276DD387}"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95128373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B03948B2-E4BE-3745-BA5C-01F4C84CD2B3}" type="slidenum">
              <a:rPr lang="en-US"/>
              <a:pPr>
                <a:defRPr/>
              </a:pPr>
              <a:t>‹n.›</a:t>
            </a:fld>
            <a:endParaRPr lang="en-US"/>
          </a:p>
        </p:txBody>
      </p:sp>
    </p:spTree>
    <p:extLst>
      <p:ext uri="{BB962C8B-B14F-4D97-AF65-F5344CB8AC3E}">
        <p14:creationId xmlns:p14="http://schemas.microsoft.com/office/powerpoint/2010/main" val="70822088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FB369C6A-76FA-6C49-9063-9A1725AD18BF}" type="slidenum">
              <a:rPr lang="en-US"/>
              <a:pPr>
                <a:defRPr/>
              </a:pPr>
              <a:t>‹n.›</a:t>
            </a:fld>
            <a:endParaRPr lang="en-US"/>
          </a:p>
        </p:txBody>
      </p:sp>
    </p:spTree>
    <p:extLst>
      <p:ext uri="{BB962C8B-B14F-4D97-AF65-F5344CB8AC3E}">
        <p14:creationId xmlns:p14="http://schemas.microsoft.com/office/powerpoint/2010/main" val="276105230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EAD0FA47-7453-6E4F-BE93-FEF6B3F9103F}" type="slidenum">
              <a:rPr lang="en-US"/>
              <a:pPr>
                <a:defRPr/>
              </a:pPr>
              <a:t>‹n.›</a:t>
            </a:fld>
            <a:endParaRPr lang="en-US"/>
          </a:p>
        </p:txBody>
      </p:sp>
    </p:spTree>
    <p:extLst>
      <p:ext uri="{BB962C8B-B14F-4D97-AF65-F5344CB8AC3E}">
        <p14:creationId xmlns:p14="http://schemas.microsoft.com/office/powerpoint/2010/main" val="76667496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6"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atin typeface="Times" charset="0"/>
              </a:defRPr>
            </a:lvl1pPr>
          </a:lstStyle>
          <a:p>
            <a:pPr>
              <a:defRPr/>
            </a:pPr>
            <a:fld id="{E7FA624C-C05C-D64B-8CEE-AFAE51ABA171}" type="slidenum">
              <a:rPr lang="en-US"/>
              <a:pPr>
                <a:defRPr/>
              </a:pPr>
              <a:t>‹n.›</a:t>
            </a:fld>
            <a:endParaRPr lang="en-US"/>
          </a:p>
        </p:txBody>
      </p:sp>
    </p:spTree>
    <p:extLst>
      <p:ext uri="{BB962C8B-B14F-4D97-AF65-F5344CB8AC3E}">
        <p14:creationId xmlns:p14="http://schemas.microsoft.com/office/powerpoint/2010/main" val="368270083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8"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9" name="Rectangle 6"/>
          <p:cNvSpPr>
            <a:spLocks noGrp="1" noChangeArrowheads="1"/>
          </p:cNvSpPr>
          <p:nvPr>
            <p:ph type="sldNum" sz="quarter" idx="12"/>
          </p:nvPr>
        </p:nvSpPr>
        <p:spPr/>
        <p:txBody>
          <a:bodyPr/>
          <a:lstStyle>
            <a:lvl1pPr>
              <a:defRPr>
                <a:latin typeface="Times" charset="0"/>
              </a:defRPr>
            </a:lvl1pPr>
          </a:lstStyle>
          <a:p>
            <a:pPr>
              <a:defRPr/>
            </a:pPr>
            <a:fld id="{B57499D0-B083-5342-8C88-AEA5BC9D9D70}" type="slidenum">
              <a:rPr lang="en-US"/>
              <a:pPr>
                <a:defRPr/>
              </a:pPr>
              <a:t>‹n.›</a:t>
            </a:fld>
            <a:endParaRPr lang="en-US"/>
          </a:p>
        </p:txBody>
      </p:sp>
    </p:spTree>
    <p:extLst>
      <p:ext uri="{BB962C8B-B14F-4D97-AF65-F5344CB8AC3E}">
        <p14:creationId xmlns:p14="http://schemas.microsoft.com/office/powerpoint/2010/main" val="183309227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4"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5" name="Rectangle 6"/>
          <p:cNvSpPr>
            <a:spLocks noGrp="1" noChangeArrowheads="1"/>
          </p:cNvSpPr>
          <p:nvPr>
            <p:ph type="sldNum" sz="quarter" idx="12"/>
          </p:nvPr>
        </p:nvSpPr>
        <p:spPr/>
        <p:txBody>
          <a:bodyPr/>
          <a:lstStyle>
            <a:lvl1pPr>
              <a:defRPr>
                <a:latin typeface="Times" charset="0"/>
              </a:defRPr>
            </a:lvl1pPr>
          </a:lstStyle>
          <a:p>
            <a:pPr>
              <a:defRPr/>
            </a:pPr>
            <a:fld id="{BE4F2AE9-AD60-B642-A5CE-DB26C185FD85}" type="slidenum">
              <a:rPr lang="en-US"/>
              <a:pPr>
                <a:defRPr/>
              </a:pPr>
              <a:t>‹n.›</a:t>
            </a:fld>
            <a:endParaRPr lang="en-US"/>
          </a:p>
        </p:txBody>
      </p:sp>
    </p:spTree>
    <p:extLst>
      <p:ext uri="{BB962C8B-B14F-4D97-AF65-F5344CB8AC3E}">
        <p14:creationId xmlns:p14="http://schemas.microsoft.com/office/powerpoint/2010/main" val="7985894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3"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4" name="Rectangle 6"/>
          <p:cNvSpPr>
            <a:spLocks noGrp="1" noChangeArrowheads="1"/>
          </p:cNvSpPr>
          <p:nvPr>
            <p:ph type="sldNum" sz="quarter" idx="12"/>
          </p:nvPr>
        </p:nvSpPr>
        <p:spPr/>
        <p:txBody>
          <a:bodyPr/>
          <a:lstStyle>
            <a:lvl1pPr>
              <a:defRPr>
                <a:latin typeface="Times" charset="0"/>
              </a:defRPr>
            </a:lvl1pPr>
          </a:lstStyle>
          <a:p>
            <a:pPr>
              <a:defRPr/>
            </a:pPr>
            <a:fld id="{3C31909E-5A00-7649-93EF-111581D1F849}" type="slidenum">
              <a:rPr lang="en-US"/>
              <a:pPr>
                <a:defRPr/>
              </a:pPr>
              <a:t>‹n.›</a:t>
            </a:fld>
            <a:endParaRPr lang="en-US"/>
          </a:p>
        </p:txBody>
      </p:sp>
    </p:spTree>
    <p:extLst>
      <p:ext uri="{BB962C8B-B14F-4D97-AF65-F5344CB8AC3E}">
        <p14:creationId xmlns:p14="http://schemas.microsoft.com/office/powerpoint/2010/main" val="96111682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6"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atin typeface="Times" charset="0"/>
              </a:defRPr>
            </a:lvl1pPr>
          </a:lstStyle>
          <a:p>
            <a:pPr>
              <a:defRPr/>
            </a:pPr>
            <a:fld id="{905920AB-B01C-514D-9E50-623C5B6845B0}" type="slidenum">
              <a:rPr lang="en-US"/>
              <a:pPr>
                <a:defRPr/>
              </a:pPr>
              <a:t>‹n.›</a:t>
            </a:fld>
            <a:endParaRPr lang="en-US"/>
          </a:p>
        </p:txBody>
      </p:sp>
    </p:spTree>
    <p:extLst>
      <p:ext uri="{BB962C8B-B14F-4D97-AF65-F5344CB8AC3E}">
        <p14:creationId xmlns:p14="http://schemas.microsoft.com/office/powerpoint/2010/main" val="184071119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6"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atin typeface="Times" charset="0"/>
              </a:defRPr>
            </a:lvl1pPr>
          </a:lstStyle>
          <a:p>
            <a:pPr>
              <a:defRPr/>
            </a:pPr>
            <a:fld id="{382EF5A0-5928-1048-B3B5-F7093BC00719}" type="slidenum">
              <a:rPr lang="en-US"/>
              <a:pPr>
                <a:defRPr/>
              </a:pPr>
              <a:t>‹n.›</a:t>
            </a:fld>
            <a:endParaRPr lang="en-US"/>
          </a:p>
        </p:txBody>
      </p:sp>
    </p:spTree>
    <p:extLst>
      <p:ext uri="{BB962C8B-B14F-4D97-AF65-F5344CB8AC3E}">
        <p14:creationId xmlns:p14="http://schemas.microsoft.com/office/powerpoint/2010/main" val="170301614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C29AE795-5B37-7048-ABEF-D114A2984DDE}" type="slidenum">
              <a:rPr lang="en-US"/>
              <a:pPr>
                <a:defRPr/>
              </a:pPr>
              <a:t>‹n.›</a:t>
            </a:fld>
            <a:endParaRPr lang="en-US"/>
          </a:p>
        </p:txBody>
      </p:sp>
    </p:spTree>
    <p:extLst>
      <p:ext uri="{BB962C8B-B14F-4D97-AF65-F5344CB8AC3E}">
        <p14:creationId xmlns:p14="http://schemas.microsoft.com/office/powerpoint/2010/main" val="242199229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FBD55B85-D63B-CF43-9B47-FFFDB0CB91C6}" type="slidenum">
              <a:rPr lang="en-US"/>
              <a:pPr>
                <a:defRPr/>
              </a:pPr>
              <a:t>‹n.›</a:t>
            </a:fld>
            <a:endParaRPr lang="en-US"/>
          </a:p>
        </p:txBody>
      </p:sp>
    </p:spTree>
    <p:extLst>
      <p:ext uri="{BB962C8B-B14F-4D97-AF65-F5344CB8AC3E}">
        <p14:creationId xmlns:p14="http://schemas.microsoft.com/office/powerpoint/2010/main" val="28061572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E89104A-6F46-0548-89D6-8D05A343DB7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4941761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010 h 1906"/>
                <a:gd name="T4" fmla="*/ 5902 w 5740"/>
                <a:gd name="T5" fmla="*/ 1010 h 1906"/>
                <a:gd name="T6" fmla="*/ 5902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grpSp>
      <p:sp>
        <p:nvSpPr>
          <p:cNvPr id="190475"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it-IT" noProof="0" smtClean="0"/>
              <a:t>Click to edit Master title style</a:t>
            </a:r>
          </a:p>
        </p:txBody>
      </p:sp>
      <p:sp>
        <p:nvSpPr>
          <p:cNvPr id="19047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it-IT" noProof="0" smtClean="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cs typeface="ＭＳ Ｐゴシック" charset="0"/>
              </a:defRPr>
            </a:lvl1pPr>
          </a:lstStyle>
          <a:p>
            <a:pPr>
              <a:defRPr/>
            </a:pPr>
            <a:endParaRPr lang="it-IT"/>
          </a:p>
        </p:txBody>
      </p:sp>
      <p:sp>
        <p:nvSpPr>
          <p:cNvPr id="14" name="Rectangle 14"/>
          <p:cNvSpPr>
            <a:spLocks noGrp="1" noChangeArrowheads="1"/>
          </p:cNvSpPr>
          <p:nvPr>
            <p:ph type="ftr" sz="quarter" idx="11"/>
          </p:nvPr>
        </p:nvSpPr>
        <p:spPr>
          <a:xfrm>
            <a:off x="3124200" y="6251575"/>
            <a:ext cx="2895600" cy="476250"/>
          </a:xfrm>
        </p:spPr>
        <p:txBody>
          <a:bodyPr/>
          <a:lstStyle>
            <a:lvl1pPr>
              <a:defRPr>
                <a:cs typeface="ＭＳ Ｐゴシック" charset="0"/>
              </a:defRPr>
            </a:lvl1pPr>
          </a:lstStyle>
          <a:p>
            <a:pPr>
              <a:defRPr/>
            </a:pPr>
            <a:endParaRPr lang="it-IT"/>
          </a:p>
        </p:txBody>
      </p:sp>
      <p:sp>
        <p:nvSpPr>
          <p:cNvPr id="15" name="Rectangle 15"/>
          <p:cNvSpPr>
            <a:spLocks noGrp="1" noChangeArrowheads="1"/>
          </p:cNvSpPr>
          <p:nvPr>
            <p:ph type="sldNum" sz="quarter" idx="12"/>
          </p:nvPr>
        </p:nvSpPr>
        <p:spPr>
          <a:xfrm>
            <a:off x="6553200" y="6254750"/>
            <a:ext cx="2133600" cy="476250"/>
          </a:xfrm>
        </p:spPr>
        <p:txBody>
          <a:bodyPr/>
          <a:lstStyle>
            <a:lvl1pPr>
              <a:defRPr>
                <a:cs typeface="ＭＳ Ｐゴシック" charset="0"/>
              </a:defRPr>
            </a:lvl1pPr>
          </a:lstStyle>
          <a:p>
            <a:pPr>
              <a:defRPr/>
            </a:pPr>
            <a:fld id="{C460EDA0-C6CA-9741-89C7-FBB022E40567}" type="slidenum">
              <a:rPr lang="it-IT"/>
              <a:pPr>
                <a:defRPr/>
              </a:pPr>
              <a:t>‹n.›</a:t>
            </a:fld>
            <a:endParaRPr lang="it-IT"/>
          </a:p>
        </p:txBody>
      </p:sp>
    </p:spTree>
    <p:extLst>
      <p:ext uri="{BB962C8B-B14F-4D97-AF65-F5344CB8AC3E}">
        <p14:creationId xmlns:p14="http://schemas.microsoft.com/office/powerpoint/2010/main" val="419245657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8E0A5079-35FD-7143-9D5A-CAAAE60631A8}"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260646902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E9A23E36-C015-5B45-B923-1539845EC207}"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410355978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cs typeface="ＭＳ Ｐゴシック" charset="0"/>
              </a:defRPr>
            </a:lvl1pPr>
          </a:lstStyle>
          <a:p>
            <a:pPr>
              <a:defRPr/>
            </a:pPr>
            <a:endParaRPr lang="it-IT"/>
          </a:p>
        </p:txBody>
      </p:sp>
      <p:sp>
        <p:nvSpPr>
          <p:cNvPr id="6" name="Segnaposto numero diapositiva 5"/>
          <p:cNvSpPr>
            <a:spLocks noGrp="1"/>
          </p:cNvSpPr>
          <p:nvPr>
            <p:ph type="sldNum" sz="quarter" idx="11"/>
          </p:nvPr>
        </p:nvSpPr>
        <p:spPr/>
        <p:txBody>
          <a:bodyPr/>
          <a:lstStyle>
            <a:lvl1pPr>
              <a:defRPr>
                <a:cs typeface="ＭＳ Ｐゴシック" charset="0"/>
              </a:defRPr>
            </a:lvl1pPr>
          </a:lstStyle>
          <a:p>
            <a:pPr>
              <a:defRPr/>
            </a:pPr>
            <a:fld id="{61AEE007-D433-8046-8836-0452D42DBAFE}" type="slidenum">
              <a:rPr lang="it-IT"/>
              <a:pPr>
                <a:defRPr/>
              </a:pPr>
              <a:t>‹n.›</a:t>
            </a:fld>
            <a:endParaRPr lang="it-IT"/>
          </a:p>
        </p:txBody>
      </p:sp>
      <p:sp>
        <p:nvSpPr>
          <p:cNvPr id="7" name="Segnaposto piè di pagina 6"/>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41555813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cs typeface="ＭＳ Ｐゴシック" charset="0"/>
              </a:defRPr>
            </a:lvl1pPr>
          </a:lstStyle>
          <a:p>
            <a:pPr>
              <a:defRPr/>
            </a:pPr>
            <a:endParaRPr lang="it-IT"/>
          </a:p>
        </p:txBody>
      </p:sp>
      <p:sp>
        <p:nvSpPr>
          <p:cNvPr id="8" name="Segnaposto numero diapositiva 7"/>
          <p:cNvSpPr>
            <a:spLocks noGrp="1"/>
          </p:cNvSpPr>
          <p:nvPr>
            <p:ph type="sldNum" sz="quarter" idx="11"/>
          </p:nvPr>
        </p:nvSpPr>
        <p:spPr/>
        <p:txBody>
          <a:bodyPr/>
          <a:lstStyle>
            <a:lvl1pPr>
              <a:defRPr>
                <a:cs typeface="ＭＳ Ｐゴシック" charset="0"/>
              </a:defRPr>
            </a:lvl1pPr>
          </a:lstStyle>
          <a:p>
            <a:pPr>
              <a:defRPr/>
            </a:pPr>
            <a:fld id="{2D8E5943-F9B6-8344-9A18-B94FAFA9E1B5}" type="slidenum">
              <a:rPr lang="it-IT"/>
              <a:pPr>
                <a:defRPr/>
              </a:pPr>
              <a:t>‹n.›</a:t>
            </a:fld>
            <a:endParaRPr lang="it-IT"/>
          </a:p>
        </p:txBody>
      </p:sp>
      <p:sp>
        <p:nvSpPr>
          <p:cNvPr id="9" name="Segnaposto piè di pagina 8"/>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74024262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cs typeface="ＭＳ Ｐゴシック" charset="0"/>
              </a:defRPr>
            </a:lvl1pPr>
          </a:lstStyle>
          <a:p>
            <a:pPr>
              <a:defRPr/>
            </a:pPr>
            <a:endParaRPr lang="it-IT"/>
          </a:p>
        </p:txBody>
      </p:sp>
      <p:sp>
        <p:nvSpPr>
          <p:cNvPr id="4" name="Segnaposto numero diapositiva 3"/>
          <p:cNvSpPr>
            <a:spLocks noGrp="1"/>
          </p:cNvSpPr>
          <p:nvPr>
            <p:ph type="sldNum" sz="quarter" idx="11"/>
          </p:nvPr>
        </p:nvSpPr>
        <p:spPr/>
        <p:txBody>
          <a:bodyPr/>
          <a:lstStyle>
            <a:lvl1pPr>
              <a:defRPr>
                <a:cs typeface="ＭＳ Ｐゴシック" charset="0"/>
              </a:defRPr>
            </a:lvl1pPr>
          </a:lstStyle>
          <a:p>
            <a:pPr>
              <a:defRPr/>
            </a:pPr>
            <a:fld id="{07880A2C-BE04-9349-A32A-E78EF3EFE9C0}" type="slidenum">
              <a:rPr lang="it-IT"/>
              <a:pPr>
                <a:defRPr/>
              </a:pPr>
              <a:t>‹n.›</a:t>
            </a:fld>
            <a:endParaRPr lang="it-IT"/>
          </a:p>
        </p:txBody>
      </p:sp>
      <p:sp>
        <p:nvSpPr>
          <p:cNvPr id="5" name="Segnaposto piè di pagina 4"/>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22024275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cs typeface="ＭＳ Ｐゴシック" charset="0"/>
              </a:defRPr>
            </a:lvl1pPr>
          </a:lstStyle>
          <a:p>
            <a:pPr>
              <a:defRPr/>
            </a:pPr>
            <a:endParaRPr lang="it-IT"/>
          </a:p>
        </p:txBody>
      </p:sp>
      <p:sp>
        <p:nvSpPr>
          <p:cNvPr id="3" name="Segnaposto numero diapositiva 2"/>
          <p:cNvSpPr>
            <a:spLocks noGrp="1"/>
          </p:cNvSpPr>
          <p:nvPr>
            <p:ph type="sldNum" sz="quarter" idx="11"/>
          </p:nvPr>
        </p:nvSpPr>
        <p:spPr/>
        <p:txBody>
          <a:bodyPr/>
          <a:lstStyle>
            <a:lvl1pPr>
              <a:defRPr>
                <a:cs typeface="ＭＳ Ｐゴシック" charset="0"/>
              </a:defRPr>
            </a:lvl1pPr>
          </a:lstStyle>
          <a:p>
            <a:pPr>
              <a:defRPr/>
            </a:pPr>
            <a:fld id="{ADA67D73-4C68-7F4E-BD62-86A48E60D351}" type="slidenum">
              <a:rPr lang="it-IT"/>
              <a:pPr>
                <a:defRPr/>
              </a:pPr>
              <a:t>‹n.›</a:t>
            </a:fld>
            <a:endParaRPr lang="it-IT"/>
          </a:p>
        </p:txBody>
      </p:sp>
      <p:sp>
        <p:nvSpPr>
          <p:cNvPr id="4" name="Segnaposto piè di pagina 3"/>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57042799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cs typeface="ＭＳ Ｐゴシック" charset="0"/>
              </a:defRPr>
            </a:lvl1pPr>
          </a:lstStyle>
          <a:p>
            <a:pPr>
              <a:defRPr/>
            </a:pPr>
            <a:endParaRPr lang="it-IT"/>
          </a:p>
        </p:txBody>
      </p:sp>
      <p:sp>
        <p:nvSpPr>
          <p:cNvPr id="6" name="Segnaposto numero diapositiva 5"/>
          <p:cNvSpPr>
            <a:spLocks noGrp="1"/>
          </p:cNvSpPr>
          <p:nvPr>
            <p:ph type="sldNum" sz="quarter" idx="11"/>
          </p:nvPr>
        </p:nvSpPr>
        <p:spPr/>
        <p:txBody>
          <a:bodyPr/>
          <a:lstStyle>
            <a:lvl1pPr>
              <a:defRPr>
                <a:cs typeface="ＭＳ Ｐゴシック" charset="0"/>
              </a:defRPr>
            </a:lvl1pPr>
          </a:lstStyle>
          <a:p>
            <a:pPr>
              <a:defRPr/>
            </a:pPr>
            <a:fld id="{0BE42DF2-16EF-F649-8A1F-92CDB634835E}" type="slidenum">
              <a:rPr lang="it-IT"/>
              <a:pPr>
                <a:defRPr/>
              </a:pPr>
              <a:t>‹n.›</a:t>
            </a:fld>
            <a:endParaRPr lang="it-IT"/>
          </a:p>
        </p:txBody>
      </p:sp>
      <p:sp>
        <p:nvSpPr>
          <p:cNvPr id="7" name="Segnaposto piè di pagina 6"/>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69423676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cs typeface="ＭＳ Ｐゴシック" charset="0"/>
              </a:defRPr>
            </a:lvl1pPr>
          </a:lstStyle>
          <a:p>
            <a:pPr>
              <a:defRPr/>
            </a:pPr>
            <a:endParaRPr lang="it-IT"/>
          </a:p>
        </p:txBody>
      </p:sp>
      <p:sp>
        <p:nvSpPr>
          <p:cNvPr id="6" name="Segnaposto numero diapositiva 5"/>
          <p:cNvSpPr>
            <a:spLocks noGrp="1"/>
          </p:cNvSpPr>
          <p:nvPr>
            <p:ph type="sldNum" sz="quarter" idx="11"/>
          </p:nvPr>
        </p:nvSpPr>
        <p:spPr/>
        <p:txBody>
          <a:bodyPr/>
          <a:lstStyle>
            <a:lvl1pPr>
              <a:defRPr>
                <a:cs typeface="ＭＳ Ｐゴシック" charset="0"/>
              </a:defRPr>
            </a:lvl1pPr>
          </a:lstStyle>
          <a:p>
            <a:pPr>
              <a:defRPr/>
            </a:pPr>
            <a:fld id="{41BE6762-DD89-E540-BF55-3009F8854409}" type="slidenum">
              <a:rPr lang="it-IT"/>
              <a:pPr>
                <a:defRPr/>
              </a:pPr>
              <a:t>‹n.›</a:t>
            </a:fld>
            <a:endParaRPr lang="it-IT"/>
          </a:p>
        </p:txBody>
      </p:sp>
      <p:sp>
        <p:nvSpPr>
          <p:cNvPr id="7" name="Segnaposto piè di pagina 6"/>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426146087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69AD2C49-4C8A-9243-A136-CB05229C1E4D}"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97601142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B30630FD-D824-F749-A7CC-3C1C0CF90534}"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289007532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AndTx" preserve="1">
  <p:cSld name="Titolo, contenuto 2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quarter" idx="1"/>
          </p:nvPr>
        </p:nvSpPr>
        <p:spPr>
          <a:xfrm>
            <a:off x="457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57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half" idx="3"/>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p:txBody>
          <a:bodyPr/>
          <a:lstStyle>
            <a:lvl1pPr>
              <a:defRPr>
                <a:cs typeface="ＭＳ Ｐゴシック" charset="0"/>
              </a:defRPr>
            </a:lvl1pPr>
          </a:lstStyle>
          <a:p>
            <a:pPr>
              <a:defRPr/>
            </a:pPr>
            <a:endParaRPr lang="it-IT"/>
          </a:p>
        </p:txBody>
      </p:sp>
      <p:sp>
        <p:nvSpPr>
          <p:cNvPr id="7" name="Segnaposto numero diapositiva 6"/>
          <p:cNvSpPr>
            <a:spLocks noGrp="1"/>
          </p:cNvSpPr>
          <p:nvPr>
            <p:ph type="sldNum" sz="quarter" idx="11"/>
          </p:nvPr>
        </p:nvSpPr>
        <p:spPr/>
        <p:txBody>
          <a:bodyPr/>
          <a:lstStyle>
            <a:lvl1pPr>
              <a:defRPr>
                <a:cs typeface="ＭＳ Ｐゴシック" charset="0"/>
              </a:defRPr>
            </a:lvl1pPr>
          </a:lstStyle>
          <a:p>
            <a:pPr>
              <a:defRPr/>
            </a:pPr>
            <a:fld id="{479C858A-37F2-3D4D-B1A4-345665BAF5C7}" type="slidenum">
              <a:rPr lang="it-IT"/>
              <a:pPr>
                <a:defRPr/>
              </a:pPr>
              <a:t>‹n.›</a:t>
            </a:fld>
            <a:endParaRPr lang="it-IT"/>
          </a:p>
        </p:txBody>
      </p:sp>
      <p:sp>
        <p:nvSpPr>
          <p:cNvPr id="8" name="Segnaposto piè di pagina 7"/>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152705270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AndTwoObj" preserve="1">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648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p:txBody>
          <a:bodyPr/>
          <a:lstStyle>
            <a:lvl1pPr>
              <a:defRPr>
                <a:cs typeface="ＭＳ Ｐゴシック" charset="0"/>
              </a:defRPr>
            </a:lvl1pPr>
          </a:lstStyle>
          <a:p>
            <a:pPr>
              <a:defRPr/>
            </a:pPr>
            <a:endParaRPr lang="it-IT"/>
          </a:p>
        </p:txBody>
      </p:sp>
      <p:sp>
        <p:nvSpPr>
          <p:cNvPr id="7" name="Segnaposto numero diapositiva 6"/>
          <p:cNvSpPr>
            <a:spLocks noGrp="1"/>
          </p:cNvSpPr>
          <p:nvPr>
            <p:ph type="sldNum" sz="quarter" idx="11"/>
          </p:nvPr>
        </p:nvSpPr>
        <p:spPr/>
        <p:txBody>
          <a:bodyPr/>
          <a:lstStyle>
            <a:lvl1pPr>
              <a:defRPr>
                <a:cs typeface="ＭＳ Ｐゴシック" charset="0"/>
              </a:defRPr>
            </a:lvl1pPr>
          </a:lstStyle>
          <a:p>
            <a:pPr>
              <a:defRPr/>
            </a:pPr>
            <a:fld id="{A4B2D0A5-D07B-AD42-B752-BDF0FB657C27}" type="slidenum">
              <a:rPr lang="it-IT"/>
              <a:pPr>
                <a:defRPr/>
              </a:pPr>
              <a:t>‹n.›</a:t>
            </a:fld>
            <a:endParaRPr lang="it-IT"/>
          </a:p>
        </p:txBody>
      </p:sp>
      <p:sp>
        <p:nvSpPr>
          <p:cNvPr id="8" name="Segnaposto piè di pagina 7"/>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297130736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grafico 2"/>
          <p:cNvSpPr>
            <a:spLocks noGrp="1"/>
          </p:cNvSpPr>
          <p:nvPr>
            <p:ph type="chart" idx="1"/>
          </p:nvPr>
        </p:nvSpPr>
        <p:spPr>
          <a:xfrm>
            <a:off x="457200" y="1600200"/>
            <a:ext cx="8229600" cy="4525963"/>
          </a:xfrm>
        </p:spPr>
        <p:txBody>
          <a:bodyPr/>
          <a:lstStyle/>
          <a:p>
            <a:pPr lvl="0"/>
            <a:endParaRPr lang="it-IT" noProof="0" smtClean="0"/>
          </a:p>
        </p:txBody>
      </p:sp>
      <p:sp>
        <p:nvSpPr>
          <p:cNvPr id="4" name="Segnaposto data 3"/>
          <p:cNvSpPr>
            <a:spLocks noGrp="1"/>
          </p:cNvSpPr>
          <p:nvPr>
            <p:ph type="dt" sz="half" idx="10"/>
          </p:nvPr>
        </p:nvSpPr>
        <p:spPr/>
        <p:txBody>
          <a:bodyPr/>
          <a:lstStyle>
            <a:lvl1pPr>
              <a:defRPr>
                <a:cs typeface="ＭＳ Ｐゴシック" charset="0"/>
              </a:defRPr>
            </a:lvl1pPr>
          </a:lstStyle>
          <a:p>
            <a:pPr>
              <a:defRPr/>
            </a:pPr>
            <a:endParaRPr lang="it-IT"/>
          </a:p>
        </p:txBody>
      </p:sp>
      <p:sp>
        <p:nvSpPr>
          <p:cNvPr id="5" name="Segnaposto numero diapositiva 4"/>
          <p:cNvSpPr>
            <a:spLocks noGrp="1"/>
          </p:cNvSpPr>
          <p:nvPr>
            <p:ph type="sldNum" sz="quarter" idx="11"/>
          </p:nvPr>
        </p:nvSpPr>
        <p:spPr/>
        <p:txBody>
          <a:bodyPr/>
          <a:lstStyle>
            <a:lvl1pPr>
              <a:defRPr>
                <a:cs typeface="ＭＳ Ｐゴシック" charset="0"/>
              </a:defRPr>
            </a:lvl1pPr>
          </a:lstStyle>
          <a:p>
            <a:pPr>
              <a:defRPr/>
            </a:pPr>
            <a:fld id="{3D1DABF9-DFF0-9F44-91A4-31C6F2DD352B}" type="slidenum">
              <a:rPr lang="it-IT"/>
              <a:pPr>
                <a:defRPr/>
              </a:pPr>
              <a:t>‹n.›</a:t>
            </a:fld>
            <a:endParaRPr lang="it-IT"/>
          </a:p>
        </p:txBody>
      </p:sp>
      <p:sp>
        <p:nvSpPr>
          <p:cNvPr id="6" name="Segnaposto piè di pagina 5"/>
          <p:cNvSpPr>
            <a:spLocks noGrp="1"/>
          </p:cNvSpPr>
          <p:nvPr>
            <p:ph type="ftr" sz="quarter" idx="12"/>
          </p:nvPr>
        </p:nvSpPr>
        <p:spPr/>
        <p:txBody>
          <a:bodyPr/>
          <a:lstStyle>
            <a:lvl1pPr>
              <a:defRPr>
                <a:cs typeface="ＭＳ Ｐゴシック" charset="0"/>
              </a:defRPr>
            </a:lvl1pPr>
          </a:lstStyle>
          <a:p>
            <a:pPr>
              <a:defRPr/>
            </a:pPr>
            <a:endParaRPr lang="it-IT"/>
          </a:p>
        </p:txBody>
      </p:sp>
    </p:spTree>
    <p:extLst>
      <p:ext uri="{BB962C8B-B14F-4D97-AF65-F5344CB8AC3E}">
        <p14:creationId xmlns:p14="http://schemas.microsoft.com/office/powerpoint/2010/main" val="379215413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B03948B2-E4BE-3745-BA5C-01F4C84CD2B3}" type="slidenum">
              <a:rPr lang="en-US"/>
              <a:pPr>
                <a:defRPr/>
              </a:pPr>
              <a:t>‹n.›</a:t>
            </a:fld>
            <a:endParaRPr lang="en-US"/>
          </a:p>
        </p:txBody>
      </p:sp>
    </p:spTree>
    <p:extLst>
      <p:ext uri="{BB962C8B-B14F-4D97-AF65-F5344CB8AC3E}">
        <p14:creationId xmlns:p14="http://schemas.microsoft.com/office/powerpoint/2010/main" val="251570782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FB369C6A-76FA-6C49-9063-9A1725AD18BF}" type="slidenum">
              <a:rPr lang="en-US"/>
              <a:pPr>
                <a:defRPr/>
              </a:pPr>
              <a:t>‹n.›</a:t>
            </a:fld>
            <a:endParaRPr lang="en-US"/>
          </a:p>
        </p:txBody>
      </p:sp>
    </p:spTree>
    <p:extLst>
      <p:ext uri="{BB962C8B-B14F-4D97-AF65-F5344CB8AC3E}">
        <p14:creationId xmlns:p14="http://schemas.microsoft.com/office/powerpoint/2010/main" val="158867337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EAD0FA47-7453-6E4F-BE93-FEF6B3F9103F}" type="slidenum">
              <a:rPr lang="en-US"/>
              <a:pPr>
                <a:defRPr/>
              </a:pPr>
              <a:t>‹n.›</a:t>
            </a:fld>
            <a:endParaRPr lang="en-US"/>
          </a:p>
        </p:txBody>
      </p:sp>
    </p:spTree>
    <p:extLst>
      <p:ext uri="{BB962C8B-B14F-4D97-AF65-F5344CB8AC3E}">
        <p14:creationId xmlns:p14="http://schemas.microsoft.com/office/powerpoint/2010/main" val="220270388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6"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atin typeface="Times" charset="0"/>
              </a:defRPr>
            </a:lvl1pPr>
          </a:lstStyle>
          <a:p>
            <a:pPr>
              <a:defRPr/>
            </a:pPr>
            <a:fld id="{E7FA624C-C05C-D64B-8CEE-AFAE51ABA171}" type="slidenum">
              <a:rPr lang="en-US"/>
              <a:pPr>
                <a:defRPr/>
              </a:pPr>
              <a:t>‹n.›</a:t>
            </a:fld>
            <a:endParaRPr lang="en-US"/>
          </a:p>
        </p:txBody>
      </p:sp>
    </p:spTree>
    <p:extLst>
      <p:ext uri="{BB962C8B-B14F-4D97-AF65-F5344CB8AC3E}">
        <p14:creationId xmlns:p14="http://schemas.microsoft.com/office/powerpoint/2010/main" val="241074682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8"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9" name="Rectangle 6"/>
          <p:cNvSpPr>
            <a:spLocks noGrp="1" noChangeArrowheads="1"/>
          </p:cNvSpPr>
          <p:nvPr>
            <p:ph type="sldNum" sz="quarter" idx="12"/>
          </p:nvPr>
        </p:nvSpPr>
        <p:spPr/>
        <p:txBody>
          <a:bodyPr/>
          <a:lstStyle>
            <a:lvl1pPr>
              <a:defRPr>
                <a:latin typeface="Times" charset="0"/>
              </a:defRPr>
            </a:lvl1pPr>
          </a:lstStyle>
          <a:p>
            <a:pPr>
              <a:defRPr/>
            </a:pPr>
            <a:fld id="{B57499D0-B083-5342-8C88-AEA5BC9D9D70}" type="slidenum">
              <a:rPr lang="en-US"/>
              <a:pPr>
                <a:defRPr/>
              </a:pPr>
              <a:t>‹n.›</a:t>
            </a:fld>
            <a:endParaRPr lang="en-US"/>
          </a:p>
        </p:txBody>
      </p:sp>
    </p:spTree>
    <p:extLst>
      <p:ext uri="{BB962C8B-B14F-4D97-AF65-F5344CB8AC3E}">
        <p14:creationId xmlns:p14="http://schemas.microsoft.com/office/powerpoint/2010/main" val="9125899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4"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5" name="Rectangle 6"/>
          <p:cNvSpPr>
            <a:spLocks noGrp="1" noChangeArrowheads="1"/>
          </p:cNvSpPr>
          <p:nvPr>
            <p:ph type="sldNum" sz="quarter" idx="12"/>
          </p:nvPr>
        </p:nvSpPr>
        <p:spPr/>
        <p:txBody>
          <a:bodyPr/>
          <a:lstStyle>
            <a:lvl1pPr>
              <a:defRPr>
                <a:latin typeface="Times" charset="0"/>
              </a:defRPr>
            </a:lvl1pPr>
          </a:lstStyle>
          <a:p>
            <a:pPr>
              <a:defRPr/>
            </a:pPr>
            <a:fld id="{BE4F2AE9-AD60-B642-A5CE-DB26C185FD85}" type="slidenum">
              <a:rPr lang="en-US"/>
              <a:pPr>
                <a:defRPr/>
              </a:pPr>
              <a:t>‹n.›</a:t>
            </a:fld>
            <a:endParaRPr lang="en-US"/>
          </a:p>
        </p:txBody>
      </p:sp>
    </p:spTree>
    <p:extLst>
      <p:ext uri="{BB962C8B-B14F-4D97-AF65-F5344CB8AC3E}">
        <p14:creationId xmlns:p14="http://schemas.microsoft.com/office/powerpoint/2010/main" val="79479470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3"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4" name="Rectangle 6"/>
          <p:cNvSpPr>
            <a:spLocks noGrp="1" noChangeArrowheads="1"/>
          </p:cNvSpPr>
          <p:nvPr>
            <p:ph type="sldNum" sz="quarter" idx="12"/>
          </p:nvPr>
        </p:nvSpPr>
        <p:spPr/>
        <p:txBody>
          <a:bodyPr/>
          <a:lstStyle>
            <a:lvl1pPr>
              <a:defRPr>
                <a:latin typeface="Times" charset="0"/>
              </a:defRPr>
            </a:lvl1pPr>
          </a:lstStyle>
          <a:p>
            <a:pPr>
              <a:defRPr/>
            </a:pPr>
            <a:fld id="{3C31909E-5A00-7649-93EF-111581D1F849}" type="slidenum">
              <a:rPr lang="en-US"/>
              <a:pPr>
                <a:defRPr/>
              </a:pPr>
              <a:t>‹n.›</a:t>
            </a:fld>
            <a:endParaRPr lang="en-US"/>
          </a:p>
        </p:txBody>
      </p:sp>
    </p:spTree>
    <p:extLst>
      <p:ext uri="{BB962C8B-B14F-4D97-AF65-F5344CB8AC3E}">
        <p14:creationId xmlns:p14="http://schemas.microsoft.com/office/powerpoint/2010/main" val="79185051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6"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atin typeface="Times" charset="0"/>
              </a:defRPr>
            </a:lvl1pPr>
          </a:lstStyle>
          <a:p>
            <a:pPr>
              <a:defRPr/>
            </a:pPr>
            <a:fld id="{905920AB-B01C-514D-9E50-623C5B6845B0}" type="slidenum">
              <a:rPr lang="en-US"/>
              <a:pPr>
                <a:defRPr/>
              </a:pPr>
              <a:t>‹n.›</a:t>
            </a:fld>
            <a:endParaRPr lang="en-US"/>
          </a:p>
        </p:txBody>
      </p:sp>
    </p:spTree>
    <p:extLst>
      <p:ext uri="{BB962C8B-B14F-4D97-AF65-F5344CB8AC3E}">
        <p14:creationId xmlns:p14="http://schemas.microsoft.com/office/powerpoint/2010/main" val="324103771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6"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atin typeface="Times" charset="0"/>
              </a:defRPr>
            </a:lvl1pPr>
          </a:lstStyle>
          <a:p>
            <a:pPr>
              <a:defRPr/>
            </a:pPr>
            <a:fld id="{382EF5A0-5928-1048-B3B5-F7093BC00719}" type="slidenum">
              <a:rPr lang="en-US"/>
              <a:pPr>
                <a:defRPr/>
              </a:pPr>
              <a:t>‹n.›</a:t>
            </a:fld>
            <a:endParaRPr lang="en-US"/>
          </a:p>
        </p:txBody>
      </p:sp>
    </p:spTree>
    <p:extLst>
      <p:ext uri="{BB962C8B-B14F-4D97-AF65-F5344CB8AC3E}">
        <p14:creationId xmlns:p14="http://schemas.microsoft.com/office/powerpoint/2010/main" val="262602143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C29AE795-5B37-7048-ABEF-D114A2984DDE}" type="slidenum">
              <a:rPr lang="en-US"/>
              <a:pPr>
                <a:defRPr/>
              </a:pPr>
              <a:t>‹n.›</a:t>
            </a:fld>
            <a:endParaRPr lang="en-US"/>
          </a:p>
        </p:txBody>
      </p:sp>
    </p:spTree>
    <p:extLst>
      <p:ext uri="{BB962C8B-B14F-4D97-AF65-F5344CB8AC3E}">
        <p14:creationId xmlns:p14="http://schemas.microsoft.com/office/powerpoint/2010/main" val="423582132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p:txBody>
          <a:bodyPr/>
          <a:lstStyle>
            <a:lvl1pPr>
              <a:defRPr>
                <a:latin typeface="Times" charset="0"/>
              </a:defRPr>
            </a:lvl1pPr>
          </a:lstStyle>
          <a:p>
            <a:pPr>
              <a:defRPr/>
            </a:pPr>
            <a:endParaRPr lang="it-IT"/>
          </a:p>
        </p:txBody>
      </p:sp>
      <p:sp>
        <p:nvSpPr>
          <p:cNvPr id="5" name="Rectangle 5"/>
          <p:cNvSpPr>
            <a:spLocks noGrp="1" noChangeArrowheads="1"/>
          </p:cNvSpPr>
          <p:nvPr>
            <p:ph type="ftr" sz="quarter" idx="11"/>
          </p:nvPr>
        </p:nvSpPr>
        <p:spPr/>
        <p:txBody>
          <a:bodyPr/>
          <a:lstStyle>
            <a:lvl1pPr>
              <a:defRPr>
                <a:latin typeface="Times" charset="0"/>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atin typeface="Times" charset="0"/>
              </a:defRPr>
            </a:lvl1pPr>
          </a:lstStyle>
          <a:p>
            <a:pPr>
              <a:defRPr/>
            </a:pPr>
            <a:fld id="{FBD55B85-D63B-CF43-9B47-FFFDB0CB91C6}" type="slidenum">
              <a:rPr lang="en-US"/>
              <a:pPr>
                <a:defRPr/>
              </a:pPr>
              <a:t>‹n.›</a:t>
            </a:fld>
            <a:endParaRPr lang="en-US"/>
          </a:p>
        </p:txBody>
      </p:sp>
    </p:spTree>
    <p:extLst>
      <p:ext uri="{BB962C8B-B14F-4D97-AF65-F5344CB8AC3E}">
        <p14:creationId xmlns:p14="http://schemas.microsoft.com/office/powerpoint/2010/main" val="211440134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ADC956F2-E8F3-A847-A332-13ACA140D6A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27821757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314934A5-B701-A348-BD4E-33FC2666152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86340745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CEE3AEEA-78AF-7B4F-9399-3E2D30EADA9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60231406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5785655D-894C-FB46-BD0C-8D0CE78626C4}"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10211359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9EE43924-7510-E348-BDAA-C940A6AD1E9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47831091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2D7CB9D4-5D17-E643-B3BC-CCD159560DC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44680461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C5FD4BA7-919A-564C-A2A9-61B6A9FD794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34340731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4B16F3FD-4AC2-E84F-AA76-04E9506CC10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70385454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392FEB1C-DC4F-2144-AE15-BEEEEB004E56}"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31527349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2D5890E2-0BA3-6547-8E90-A72197FCA82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66601816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BE41F1B-BCBA-0D40-9F19-06FD974E520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452537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quarter" idx="1"/>
          </p:nvPr>
        </p:nvSpPr>
        <p:spPr>
          <a:xfrm>
            <a:off x="457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57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648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a:xfrm>
            <a:off x="6553200" y="6245225"/>
            <a:ext cx="2133600" cy="476250"/>
          </a:xfrm>
        </p:spPr>
        <p:txBody>
          <a:bodyPr/>
          <a:lstStyle>
            <a:lvl1pPr>
              <a:defRPr/>
            </a:lvl1pPr>
          </a:lstStyle>
          <a:p>
            <a:fld id="{B642F67D-02F2-5C4C-B429-6BA9DE7EB91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06689164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lipArt 3"/>
          <p:cNvSpPr>
            <a:spLocks noGrp="1"/>
          </p:cNvSpPr>
          <p:nvPr>
            <p:ph type="clipArt" sz="half" idx="2"/>
          </p:nvPr>
        </p:nvSpPr>
        <p:spPr>
          <a:xfrm>
            <a:off x="4648200" y="1600200"/>
            <a:ext cx="4038600" cy="4525963"/>
          </a:xfrm>
        </p:spPr>
        <p:txBody>
          <a:bodyPr/>
          <a:lstStyle/>
          <a:p>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610173BC-F019-004C-80FC-7A3D6198C3D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98923764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AndTx" preserve="1">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E89104A-6F46-0548-89D6-8D05A343DB7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71453867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9BBC326-53E4-B445-A35F-09273F64B72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59811217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ADC956F2-E8F3-A847-A332-13ACA140D6A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94470788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314934A5-B701-A348-BD4E-33FC2666152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2199390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CEE3AEEA-78AF-7B4F-9399-3E2D30EADA9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97116141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5785655D-894C-FB46-BD0C-8D0CE78626C4}"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81343426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9EE43924-7510-E348-BDAA-C940A6AD1E9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52731241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2D7CB9D4-5D17-E643-B3BC-CCD159560DC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7945247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C5FD4BA7-919A-564C-A2A9-61B6A9FD794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21904877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4B16F3FD-4AC2-E84F-AA76-04E9506CC10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69592712"/>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392FEB1C-DC4F-2144-AE15-BEEEEB004E56}"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74682336"/>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2D5890E2-0BA3-6547-8E90-A72197FCA82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64911762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BE41F1B-BCBA-0D40-9F19-06FD974E520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69848908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quarter" idx="1"/>
          </p:nvPr>
        </p:nvSpPr>
        <p:spPr>
          <a:xfrm>
            <a:off x="457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57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648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a:xfrm>
            <a:off x="6553200" y="6245225"/>
            <a:ext cx="2133600" cy="476250"/>
          </a:xfrm>
        </p:spPr>
        <p:txBody>
          <a:bodyPr/>
          <a:lstStyle>
            <a:lvl1pPr>
              <a:defRPr/>
            </a:lvl1pPr>
          </a:lstStyle>
          <a:p>
            <a:fld id="{B642F67D-02F2-5C4C-B429-6BA9DE7EB91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36992993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lipArt 3"/>
          <p:cNvSpPr>
            <a:spLocks noGrp="1"/>
          </p:cNvSpPr>
          <p:nvPr>
            <p:ph type="clipArt" sz="half" idx="2"/>
          </p:nvPr>
        </p:nvSpPr>
        <p:spPr>
          <a:xfrm>
            <a:off x="4648200" y="1600200"/>
            <a:ext cx="4038600" cy="4525963"/>
          </a:xfrm>
        </p:spPr>
        <p:txBody>
          <a:bodyPr/>
          <a:lstStyle/>
          <a:p>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610173BC-F019-004C-80FC-7A3D6198C3D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28154394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AndTx" preserve="1">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E89104A-6F46-0548-89D6-8D05A343DB7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59847531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9BBC326-53E4-B445-A35F-09273F64B72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02966551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ADC956F2-E8F3-A847-A332-13ACA140D6A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59461605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314934A5-B701-A348-BD4E-33FC2666152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2289582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CEE3AEEA-78AF-7B4F-9399-3E2D30EADA9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44894527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5785655D-894C-FB46-BD0C-8D0CE78626C4}"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89316246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9EE43924-7510-E348-BDAA-C940A6AD1E9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10150538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2D7CB9D4-5D17-E643-B3BC-CCD159560DC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29478369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C5FD4BA7-919A-564C-A2A9-61B6A9FD794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41645877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4B16F3FD-4AC2-E84F-AA76-04E9506CC10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86829768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392FEB1C-DC4F-2144-AE15-BEEEEB004E56}"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433530116"/>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2D5890E2-0BA3-6547-8E90-A72197FCA82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906310394"/>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BE41F1B-BCBA-0D40-9F19-06FD974E520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35287211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quarter" idx="1"/>
          </p:nvPr>
        </p:nvSpPr>
        <p:spPr>
          <a:xfrm>
            <a:off x="457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57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648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a:xfrm>
            <a:off x="6553200" y="6245225"/>
            <a:ext cx="2133600" cy="476250"/>
          </a:xfrm>
        </p:spPr>
        <p:txBody>
          <a:bodyPr/>
          <a:lstStyle>
            <a:lvl1pPr>
              <a:defRPr/>
            </a:lvl1pPr>
          </a:lstStyle>
          <a:p>
            <a:fld id="{B642F67D-02F2-5C4C-B429-6BA9DE7EB91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92197484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lipArt 3"/>
          <p:cNvSpPr>
            <a:spLocks noGrp="1"/>
          </p:cNvSpPr>
          <p:nvPr>
            <p:ph type="clipArt" sz="half" idx="2"/>
          </p:nvPr>
        </p:nvSpPr>
        <p:spPr>
          <a:xfrm>
            <a:off x="4648200" y="1600200"/>
            <a:ext cx="4038600" cy="4525963"/>
          </a:xfrm>
        </p:spPr>
        <p:txBody>
          <a:bodyPr/>
          <a:lstStyle/>
          <a:p>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610173BC-F019-004C-80FC-7A3D6198C3D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8251492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AndTx" preserve="1">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E89104A-6F46-0548-89D6-8D05A343DB7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12887642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9BBC326-53E4-B445-A35F-09273F64B72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30947597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ADC956F2-E8F3-A847-A332-13ACA140D6A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574717914"/>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314934A5-B701-A348-BD4E-33FC2666152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707181626"/>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CEE3AEEA-78AF-7B4F-9399-3E2D30EADA9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61790699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5785655D-894C-FB46-BD0C-8D0CE78626C4}"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98282031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9EE43924-7510-E348-BDAA-C940A6AD1E9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17797701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2D7CB9D4-5D17-E643-B3BC-CCD159560DC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646167091"/>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C5FD4BA7-919A-564C-A2A9-61B6A9FD794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6353410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4B16F3FD-4AC2-E84F-AA76-04E9506CC10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03649244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392FEB1C-DC4F-2144-AE15-BEEEEB004E56}"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03438798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2D5890E2-0BA3-6547-8E90-A72197FCA82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042288248"/>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BE41F1B-BCBA-0D40-9F19-06FD974E520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31968803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quarter" idx="1"/>
          </p:nvPr>
        </p:nvSpPr>
        <p:spPr>
          <a:xfrm>
            <a:off x="457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57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648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a:xfrm>
            <a:off x="6553200" y="6245225"/>
            <a:ext cx="2133600" cy="476250"/>
          </a:xfrm>
        </p:spPr>
        <p:txBody>
          <a:bodyPr/>
          <a:lstStyle>
            <a:lvl1pPr>
              <a:defRPr/>
            </a:lvl1pPr>
          </a:lstStyle>
          <a:p>
            <a:fld id="{B642F67D-02F2-5C4C-B429-6BA9DE7EB91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71389459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lipArt 3"/>
          <p:cNvSpPr>
            <a:spLocks noGrp="1"/>
          </p:cNvSpPr>
          <p:nvPr>
            <p:ph type="clipArt" sz="half" idx="2"/>
          </p:nvPr>
        </p:nvSpPr>
        <p:spPr>
          <a:xfrm>
            <a:off x="4648200" y="1600200"/>
            <a:ext cx="4038600" cy="4525963"/>
          </a:xfrm>
        </p:spPr>
        <p:txBody>
          <a:bodyPr/>
          <a:lstStyle/>
          <a:p>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610173BC-F019-004C-80FC-7A3D6198C3D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34478479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objAndTx" preserve="1">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E89104A-6F46-0548-89D6-8D05A343DB7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42023462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9BBC326-53E4-B445-A35F-09273F64B72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770388079"/>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ADC956F2-E8F3-A847-A332-13ACA140D6A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85791062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314934A5-B701-A348-BD4E-33FC2666152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55398267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CEE3AEEA-78AF-7B4F-9399-3E2D30EADA9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821094667"/>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5785655D-894C-FB46-BD0C-8D0CE78626C4}"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22349565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9EE43924-7510-E348-BDAA-C940A6AD1E9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730142404"/>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2D7CB9D4-5D17-E643-B3BC-CCD159560DC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54262309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C5FD4BA7-919A-564C-A2A9-61B6A9FD794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74078184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4B16F3FD-4AC2-E84F-AA76-04E9506CC10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887357858"/>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392FEB1C-DC4F-2144-AE15-BEEEEB004E56}"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30546470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2D5890E2-0BA3-6547-8E90-A72197FCA82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58328228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BE41F1B-BCBA-0D40-9F19-06FD974E520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110935924"/>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quarter" idx="1"/>
          </p:nvPr>
        </p:nvSpPr>
        <p:spPr>
          <a:xfrm>
            <a:off x="457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57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648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a:xfrm>
            <a:off x="6553200" y="6245225"/>
            <a:ext cx="2133600" cy="476250"/>
          </a:xfrm>
        </p:spPr>
        <p:txBody>
          <a:bodyPr/>
          <a:lstStyle>
            <a:lvl1pPr>
              <a:defRPr/>
            </a:lvl1pPr>
          </a:lstStyle>
          <a:p>
            <a:fld id="{B642F67D-02F2-5C4C-B429-6BA9DE7EB91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03958222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lipArt 3"/>
          <p:cNvSpPr>
            <a:spLocks noGrp="1"/>
          </p:cNvSpPr>
          <p:nvPr>
            <p:ph type="clipArt" sz="half" idx="2"/>
          </p:nvPr>
        </p:nvSpPr>
        <p:spPr>
          <a:xfrm>
            <a:off x="4648200" y="1600200"/>
            <a:ext cx="4038600" cy="4525963"/>
          </a:xfrm>
        </p:spPr>
        <p:txBody>
          <a:bodyPr/>
          <a:lstStyle/>
          <a:p>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610173BC-F019-004C-80FC-7A3D6198C3D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714219418"/>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objAndTx" preserve="1">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E89104A-6F46-0548-89D6-8D05A343DB7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88010690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9BBC326-53E4-B445-A35F-09273F64B72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796958116"/>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ADC956F2-E8F3-A847-A332-13ACA140D6A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88892296"/>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314934A5-B701-A348-BD4E-33FC2666152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657165437"/>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CEE3AEEA-78AF-7B4F-9399-3E2D30EADA9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536993854"/>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5785655D-894C-FB46-BD0C-8D0CE78626C4}"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009626113"/>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9EE43924-7510-E348-BDAA-C940A6AD1E9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283341957"/>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2D7CB9D4-5D17-E643-B3BC-CCD159560DC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343774075"/>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C5FD4BA7-919A-564C-A2A9-61B6A9FD794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815934378"/>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4B16F3FD-4AC2-E84F-AA76-04E9506CC10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79121069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392FEB1C-DC4F-2144-AE15-BEEEEB004E56}"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47396014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2D5890E2-0BA3-6547-8E90-A72197FCA82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09519772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BE41F1B-BCBA-0D40-9F19-06FD974E520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72704242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quarter" idx="1"/>
          </p:nvPr>
        </p:nvSpPr>
        <p:spPr>
          <a:xfrm>
            <a:off x="457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57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648200" y="3938588"/>
            <a:ext cx="4038600" cy="21875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a:xfrm>
            <a:off x="6553200" y="6245225"/>
            <a:ext cx="2133600" cy="476250"/>
          </a:xfrm>
        </p:spPr>
        <p:txBody>
          <a:bodyPr/>
          <a:lstStyle>
            <a:lvl1pPr>
              <a:defRPr/>
            </a:lvl1pPr>
          </a:lstStyle>
          <a:p>
            <a:fld id="{B642F67D-02F2-5C4C-B429-6BA9DE7EB91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713205749"/>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lipArt 3"/>
          <p:cNvSpPr>
            <a:spLocks noGrp="1"/>
          </p:cNvSpPr>
          <p:nvPr>
            <p:ph type="clipArt" sz="half" idx="2"/>
          </p:nvPr>
        </p:nvSpPr>
        <p:spPr>
          <a:xfrm>
            <a:off x="4648200" y="1600200"/>
            <a:ext cx="4038600" cy="4525963"/>
          </a:xfrm>
        </p:spPr>
        <p:txBody>
          <a:bodyPr/>
          <a:lstStyle/>
          <a:p>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610173BC-F019-004C-80FC-7A3D6198C3D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908682170"/>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AndTx" preserve="1">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E89104A-6F46-0548-89D6-8D05A343DB7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20489086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9BBC326-53E4-B445-A35F-09273F64B72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61037920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965C6B6-374C-5F4C-A9C2-99313404037C}"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08351883"/>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DA76458-BA10-D947-9A0A-6EF39385CC2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95145349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8692F96-306B-B04C-AC06-4F3475DBD0D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10634236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625F771-5548-5445-8C3D-54D04267C72B}"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22184693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3BAF3A5-E3EA-0648-876F-5640A5B379E7}"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602110741"/>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6739D90-55DF-5F41-B842-6A5C38F6622D}"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305833474"/>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1042137-F717-B749-986E-27B8857E577D}"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33755050"/>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2AE052-262A-2F4E-829E-3BB549FB194D}"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07101109"/>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2DC25A3-1E52-744A-8FF0-7D16F2EF6FBD}"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68977176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E4E6E6-3113-1941-AD4A-249505A81D1B}"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76463388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9EA659A-8D7B-844B-8B43-DF5EF613DD9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052249788"/>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E876777-54AD-1B4C-88B2-9E3D257617EC}"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036825017"/>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E5D8966-0043-CE46-ACDC-D4D0BE53911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593662823"/>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6942CD9-C0AA-8F4B-9F4A-2992C42F0BA7}"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8647591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FD6420F-6D57-F548-811D-41CC4D133F20}"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787119065"/>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1738E0-47D7-934E-A975-19E462FC8DA7}"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062989292"/>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F3F35B9-63CF-BD44-ABFC-5F146B6E4F1C}"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047850636"/>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334FDDC-383C-BD40-9C7C-062277E81535}"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587315817"/>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62E379D-4DE3-6442-9EA6-6AA3476898A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116542486"/>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0CC5E7-1B4C-8240-B01A-3CE0A96BA0F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58648669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C70ACDB-70BC-0E4D-B52B-EE99FED26D77}"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218179287"/>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0744AA8-4F65-054F-83F5-C55B1C9631FE}"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62844680"/>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0F68BC9-5D12-EF4C-97A5-4BC411DD11B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78503489"/>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18AA26-BD35-6A4C-A62C-BDB3CE3558C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791338014"/>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79B81D7-E134-6C41-8D58-DF7206802DA3}"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984934784"/>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A3BEDA-C651-044B-B5AE-8841A62B4B24}"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61880830"/>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B5193D-1714-654F-8E20-F9FD6A748E4D}"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13047835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182E409-282B-F549-92F1-6EBCADC1A8DD}"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865981821"/>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F330F6F-6F73-A74E-B23F-FF3192297D5F}"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754276237"/>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9345840-913B-C84F-9568-6980C3BD69EF}"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209109759"/>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0A22D2E-61B4-5342-A27C-6DD3C84C9FAD}"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915783059"/>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8E7F37-201D-AD45-8833-B0C4E0DEBC6E}"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34226757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2569D00-BD4D-BE42-B746-AC486569E2A9}"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101731870"/>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CB7E63-7FB3-F94C-BAD1-28D6FEFBF408}"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767603048"/>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7396D3-720C-B94F-818B-305BCC64358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61674348"/>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23EF836-25C9-D942-BD66-DF15148922A0}"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593118505"/>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D0B7AEA-5455-0141-A36E-864B1C7560D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54836584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720D732-0EF3-2848-8F09-58FE96959925}"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175334666"/>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563BF0C-A1AE-1C46-BFE5-0FB409850C15}"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933648845"/>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288D778-60E6-1146-8CA2-1DFA67E56BD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794908601"/>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79335-7C05-C441-98BA-A801E3DB57BD}"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901828182"/>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D893F6E-987F-3F48-A10C-61CD1369C905}"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917725440"/>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FF46A8-4A39-3F4C-BD66-20131460C4C4}"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921208718"/>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50AD132-5982-684D-AE62-AD6C2D2B98B3}"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708748067"/>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41941ED-13D1-4247-A7E8-43F5ECDA7502}"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725928908"/>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CF60C3-C651-B243-94C1-FB78CFD25B4F}"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203200470"/>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4EB1C57-4A0E-B34F-AC9A-50D0C25B4748}"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929356006"/>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B55817C-34C3-3348-ADEE-27E19FD686D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04921415"/>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66631052-B240-4B45-B462-8E54C4D2ADB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362988811"/>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359F663B-23D3-A64F-820D-B1AC8F9E7342}"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74238449"/>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75B4003E-4613-924E-A376-E3802B39623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621192566"/>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43BCD3CC-AC03-A140-BE39-F6585717E3FB}"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870392270"/>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24D9EDEB-48EA-4641-9A81-BE04FAF7E909}"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723272531"/>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D3E73E59-DD6D-A544-848E-AA4639B16C7F}"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570836347"/>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45C56E9A-9890-F543-9FCD-F3F15F4DE5C9}"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127012997"/>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25BDC62A-E336-DA44-84A8-37F8A4139792}"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512620115"/>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218965D9-4869-C842-A1F6-88D22C79ECDE}"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452167367"/>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CBEFBDC3-55D9-734A-AA55-1C3834BE8D4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535166431"/>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14C0008C-EE62-5B48-A8A7-949B047A100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946380753"/>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lipArt 3"/>
          <p:cNvSpPr>
            <a:spLocks noGrp="1"/>
          </p:cNvSpPr>
          <p:nvPr>
            <p:ph type="clipArt" sz="half" idx="2"/>
          </p:nvPr>
        </p:nvSpPr>
        <p:spPr>
          <a:xfrm>
            <a:off x="4648200" y="1600200"/>
            <a:ext cx="4038600" cy="4525963"/>
          </a:xfrm>
        </p:spPr>
        <p:txBody>
          <a:bodyPr/>
          <a:lstStyle/>
          <a:p>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9879CB3B-ABFD-024C-A597-9C60193FBD6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898132503"/>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F9BEA4-42B2-0C45-AA7C-A7666806200C}"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79982009"/>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9DDF6D77-B67F-EF47-AA45-7E7765164D03}"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3884153167"/>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gli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3FEC9FAF-DC1B-114B-8720-8DFB549131B5}"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1809936390"/>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8836A8B4-DC14-0B4D-BC17-F711E79B70E5}"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2925744646"/>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9" name="Rectangle 6"/>
          <p:cNvSpPr>
            <a:spLocks noGrp="1" noChangeArrowheads="1"/>
          </p:cNvSpPr>
          <p:nvPr>
            <p:ph type="sldNum" sz="quarter" idx="12"/>
          </p:nvPr>
        </p:nvSpPr>
        <p:spPr>
          <a:ln/>
        </p:spPr>
        <p:txBody>
          <a:bodyPr/>
          <a:lstStyle>
            <a:lvl1pPr>
              <a:defRPr/>
            </a:lvl1pPr>
          </a:lstStyle>
          <a:p>
            <a:pPr>
              <a:defRPr/>
            </a:pPr>
            <a:fld id="{BA581E1F-B10F-8F4F-8E7C-78C829A9FB5E}"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1694661195"/>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5" name="Rectangle 6"/>
          <p:cNvSpPr>
            <a:spLocks noGrp="1" noChangeArrowheads="1"/>
          </p:cNvSpPr>
          <p:nvPr>
            <p:ph type="sldNum" sz="quarter" idx="12"/>
          </p:nvPr>
        </p:nvSpPr>
        <p:spPr>
          <a:ln/>
        </p:spPr>
        <p:txBody>
          <a:bodyPr/>
          <a:lstStyle>
            <a:lvl1pPr>
              <a:defRPr/>
            </a:lvl1pPr>
          </a:lstStyle>
          <a:p>
            <a:pPr>
              <a:defRPr/>
            </a:pPr>
            <a:fld id="{27BAAB5C-0C63-8B47-B8D6-C6643964A75B}"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719900941"/>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4" name="Rectangle 6"/>
          <p:cNvSpPr>
            <a:spLocks noGrp="1" noChangeArrowheads="1"/>
          </p:cNvSpPr>
          <p:nvPr>
            <p:ph type="sldNum" sz="quarter" idx="12"/>
          </p:nvPr>
        </p:nvSpPr>
        <p:spPr>
          <a:ln/>
        </p:spPr>
        <p:txBody>
          <a:bodyPr/>
          <a:lstStyle>
            <a:lvl1pPr>
              <a:defRPr/>
            </a:lvl1pPr>
          </a:lstStyle>
          <a:p>
            <a:pPr>
              <a:defRPr/>
            </a:pPr>
            <a:fld id="{79E7569E-E6E1-1A4A-8E66-25A040D86525}"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2448864441"/>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7C23AB4C-B862-4E4C-98B7-6B3ECCEF8808}"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639683450"/>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C6A56927-4E95-F644-A49B-B8F88CC88D97}"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1019483181"/>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ED4A58B1-ECCA-6942-AE9B-79272DBF3F8E}"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2338188907"/>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BC8F67-3302-7949-A244-B2D93D7C5A58}"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973247957"/>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objOnly" preserve="1">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57200" y="274638"/>
            <a:ext cx="8229600" cy="5851525"/>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latin typeface="Arial"/>
              <a:ea typeface="ＭＳ Ｐゴシック"/>
            </a:endParaRPr>
          </a:p>
        </p:txBody>
      </p:sp>
      <p:sp>
        <p:nvSpPr>
          <p:cNvPr id="5" name="Rectangle 6"/>
          <p:cNvSpPr>
            <a:spLocks noGrp="1" noChangeArrowheads="1"/>
          </p:cNvSpPr>
          <p:nvPr>
            <p:ph type="sldNum" sz="quarter" idx="12"/>
          </p:nvPr>
        </p:nvSpPr>
        <p:spPr>
          <a:ln/>
        </p:spPr>
        <p:txBody>
          <a:bodyPr/>
          <a:lstStyle>
            <a:lvl1pPr>
              <a:defRPr/>
            </a:lvl1pPr>
          </a:lstStyle>
          <a:p>
            <a:pPr>
              <a:defRPr/>
            </a:pPr>
            <a:fld id="{41CBADD4-BE88-A74D-9F2B-69344E94125D}" type="slidenum">
              <a:rPr lang="it-IT">
                <a:solidFill>
                  <a:srgbClr val="000000"/>
                </a:solidFill>
                <a:latin typeface="Arial"/>
                <a:ea typeface="ＭＳ Ｐゴシック"/>
              </a:rPr>
              <a:pPr>
                <a:def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1563028650"/>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6" name="Segnaposto numero diapositiva 5"/>
          <p:cNvSpPr>
            <a:spLocks noGrp="1"/>
          </p:cNvSpPr>
          <p:nvPr>
            <p:ph type="sldNum" sz="quarter" idx="12"/>
          </p:nvPr>
        </p:nvSpPr>
        <p:spPr/>
        <p:txBody>
          <a:bodyPr/>
          <a:lstStyle>
            <a:lvl1pPr>
              <a:defRPr/>
            </a:lvl1pPr>
          </a:lstStyle>
          <a:p>
            <a:fld id="{DFF6431C-26E3-2C49-B12C-3E25745FC114}"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2413294604"/>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6" name="Segnaposto numero diapositiva 5"/>
          <p:cNvSpPr>
            <a:spLocks noGrp="1"/>
          </p:cNvSpPr>
          <p:nvPr>
            <p:ph type="sldNum" sz="quarter" idx="12"/>
          </p:nvPr>
        </p:nvSpPr>
        <p:spPr/>
        <p:txBody>
          <a:bodyPr/>
          <a:lstStyle>
            <a:lvl1pPr>
              <a:defRPr/>
            </a:lvl1pPr>
          </a:lstStyle>
          <a:p>
            <a:fld id="{E6A703B0-0E52-FC4B-B7D3-D313202E14AA}"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1278405431"/>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6" name="Segnaposto numero diapositiva 5"/>
          <p:cNvSpPr>
            <a:spLocks noGrp="1"/>
          </p:cNvSpPr>
          <p:nvPr>
            <p:ph type="sldNum" sz="quarter" idx="12"/>
          </p:nvPr>
        </p:nvSpPr>
        <p:spPr/>
        <p:txBody>
          <a:bodyPr/>
          <a:lstStyle>
            <a:lvl1pPr>
              <a:defRPr/>
            </a:lvl1pPr>
          </a:lstStyle>
          <a:p>
            <a:fld id="{68DA884B-27A3-7143-B7DD-A5C4711B5438}"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2952573812"/>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7" name="Segnaposto numero diapositiva 6"/>
          <p:cNvSpPr>
            <a:spLocks noGrp="1"/>
          </p:cNvSpPr>
          <p:nvPr>
            <p:ph type="sldNum" sz="quarter" idx="12"/>
          </p:nvPr>
        </p:nvSpPr>
        <p:spPr/>
        <p:txBody>
          <a:bodyPr/>
          <a:lstStyle>
            <a:lvl1pPr>
              <a:defRPr/>
            </a:lvl1pPr>
          </a:lstStyle>
          <a:p>
            <a:fld id="{DF94E5D1-78AD-4644-BE28-F5FBF18A86E2}"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3459673158"/>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9" name="Segnaposto numero diapositiva 8"/>
          <p:cNvSpPr>
            <a:spLocks noGrp="1"/>
          </p:cNvSpPr>
          <p:nvPr>
            <p:ph type="sldNum" sz="quarter" idx="12"/>
          </p:nvPr>
        </p:nvSpPr>
        <p:spPr/>
        <p:txBody>
          <a:bodyPr/>
          <a:lstStyle>
            <a:lvl1pPr>
              <a:defRPr/>
            </a:lvl1pPr>
          </a:lstStyle>
          <a:p>
            <a:fld id="{ED8E3AF7-101B-5E45-9D56-86987EE92EA7}"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11312164"/>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5" name="Segnaposto numero diapositiva 4"/>
          <p:cNvSpPr>
            <a:spLocks noGrp="1"/>
          </p:cNvSpPr>
          <p:nvPr>
            <p:ph type="sldNum" sz="quarter" idx="12"/>
          </p:nvPr>
        </p:nvSpPr>
        <p:spPr/>
        <p:txBody>
          <a:bodyPr/>
          <a:lstStyle>
            <a:lvl1pPr>
              <a:defRPr/>
            </a:lvl1pPr>
          </a:lstStyle>
          <a:p>
            <a:fld id="{B37202A2-5793-5449-ACDB-F3194A4EA70D}"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3659168811"/>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4" name="Segnaposto numero diapositiva 3"/>
          <p:cNvSpPr>
            <a:spLocks noGrp="1"/>
          </p:cNvSpPr>
          <p:nvPr>
            <p:ph type="sldNum" sz="quarter" idx="12"/>
          </p:nvPr>
        </p:nvSpPr>
        <p:spPr/>
        <p:txBody>
          <a:bodyPr/>
          <a:lstStyle>
            <a:lvl1pPr>
              <a:defRPr/>
            </a:lvl1pPr>
          </a:lstStyle>
          <a:p>
            <a:fld id="{92CB0986-C00F-3647-A573-D62E55C17909}"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1529766807"/>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7" name="Segnaposto numero diapositiva 6"/>
          <p:cNvSpPr>
            <a:spLocks noGrp="1"/>
          </p:cNvSpPr>
          <p:nvPr>
            <p:ph type="sldNum" sz="quarter" idx="12"/>
          </p:nvPr>
        </p:nvSpPr>
        <p:spPr/>
        <p:txBody>
          <a:bodyPr/>
          <a:lstStyle>
            <a:lvl1pPr>
              <a:defRPr/>
            </a:lvl1pPr>
          </a:lstStyle>
          <a:p>
            <a:fld id="{02B877D4-8E9B-3946-B684-6ACC85C0800E}"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3100609537"/>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7" name="Segnaposto numero diapositiva 6"/>
          <p:cNvSpPr>
            <a:spLocks noGrp="1"/>
          </p:cNvSpPr>
          <p:nvPr>
            <p:ph type="sldNum" sz="quarter" idx="12"/>
          </p:nvPr>
        </p:nvSpPr>
        <p:spPr/>
        <p:txBody>
          <a:bodyPr/>
          <a:lstStyle>
            <a:lvl1pPr>
              <a:defRPr/>
            </a:lvl1pPr>
          </a:lstStyle>
          <a:p>
            <a:fld id="{D98175BA-32ED-6048-AE2E-82AD3C5694B3}"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1297878849"/>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6" name="Segnaposto numero diapositiva 5"/>
          <p:cNvSpPr>
            <a:spLocks noGrp="1"/>
          </p:cNvSpPr>
          <p:nvPr>
            <p:ph type="sldNum" sz="quarter" idx="12"/>
          </p:nvPr>
        </p:nvSpPr>
        <p:spPr/>
        <p:txBody>
          <a:bodyPr/>
          <a:lstStyle>
            <a:lvl1pPr>
              <a:defRPr/>
            </a:lvl1pPr>
          </a:lstStyle>
          <a:p>
            <a:fld id="{5C11FA4E-95F9-2F40-B85B-945618AA6C1E}"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2985216653"/>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latin typeface="Arial"/>
              <a:ea typeface="ＭＳ Ｐゴシック"/>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latin typeface="Arial"/>
              <a:ea typeface="ＭＳ Ｐゴシック"/>
            </a:endParaRPr>
          </a:p>
        </p:txBody>
      </p:sp>
      <p:sp>
        <p:nvSpPr>
          <p:cNvPr id="6" name="Segnaposto numero diapositiva 5"/>
          <p:cNvSpPr>
            <a:spLocks noGrp="1"/>
          </p:cNvSpPr>
          <p:nvPr>
            <p:ph type="sldNum" sz="quarter" idx="12"/>
          </p:nvPr>
        </p:nvSpPr>
        <p:spPr/>
        <p:txBody>
          <a:bodyPr/>
          <a:lstStyle>
            <a:lvl1pPr>
              <a:defRPr/>
            </a:lvl1pPr>
          </a:lstStyle>
          <a:p>
            <a:fld id="{F44FE397-FA0B-2F46-8B37-5CC16241B5B0}" type="slidenum">
              <a:rPr lang="it-IT">
                <a:solidFill>
                  <a:srgbClr val="000000"/>
                </a:solidFill>
                <a:latin typeface="Arial"/>
                <a:ea typeface="ＭＳ Ｐゴシック"/>
              </a:rPr>
              <a:pPr/>
              <a:t>‹n.›</a:t>
            </a:fld>
            <a:endParaRPr lang="it-IT">
              <a:solidFill>
                <a:srgbClr val="000000"/>
              </a:solidFill>
              <a:latin typeface="Arial"/>
              <a:ea typeface="ＭＳ Ｐゴシック"/>
            </a:endParaRPr>
          </a:p>
        </p:txBody>
      </p:sp>
    </p:spTree>
    <p:extLst>
      <p:ext uri="{BB962C8B-B14F-4D97-AF65-F5344CB8AC3E}">
        <p14:creationId xmlns:p14="http://schemas.microsoft.com/office/powerpoint/2010/main" val="2090930378"/>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DFF6431C-26E3-2C49-B12C-3E25745FC114}"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09873597"/>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E6A703B0-0E52-FC4B-B7D3-D313202E14AA}"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64940504"/>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68DA884B-27A3-7143-B7DD-A5C4711B5438}"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25921326"/>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DF94E5D1-78AD-4644-BE28-F5FBF18A86E2}"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722538981"/>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ED8E3AF7-101B-5E45-9D56-86987EE92EA7}"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370565687"/>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B37202A2-5793-5449-ACDB-F3194A4EA70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21501993"/>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92CB0986-C00F-3647-A573-D62E55C17909}"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221287096"/>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02B877D4-8E9B-3946-B684-6ACC85C0800E}"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4252440247"/>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D98175BA-32ED-6048-AE2E-82AD3C5694B3}"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633284371"/>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5C11FA4E-95F9-2F40-B85B-945618AA6C1E}"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378905253"/>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F44FE397-FA0B-2F46-8B37-5CC16241B5B0}"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50472208"/>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D3BBFE64-352E-E945-BE24-B8E0BA66342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211357584"/>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E2966A92-63A9-3D44-916E-FE50E4549031}"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642902789"/>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86B583AD-830F-D04F-8190-8D402F51BB5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62247657"/>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6B3B37CB-DB87-9B49-9B03-A270FB849ACD}"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435589249"/>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it-IT">
              <a:solidFill>
                <a:srgbClr val="000000"/>
              </a:solidFill>
            </a:endParaRPr>
          </a:p>
        </p:txBody>
      </p:sp>
      <p:sp>
        <p:nvSpPr>
          <p:cNvPr id="8" name="Segnaposto piè di pagina 7"/>
          <p:cNvSpPr>
            <a:spLocks noGrp="1"/>
          </p:cNvSpPr>
          <p:nvPr>
            <p:ph type="ftr" sz="quarter" idx="11"/>
          </p:nvPr>
        </p:nvSpPr>
        <p:spPr/>
        <p:txBody>
          <a:bodyPr/>
          <a:lstStyle>
            <a:lvl1pPr>
              <a:defRPr/>
            </a:lvl1pPr>
          </a:lstStyle>
          <a:p>
            <a:endParaRPr lang="it-IT">
              <a:solidFill>
                <a:srgbClr val="000000"/>
              </a:solidFill>
            </a:endParaRPr>
          </a:p>
        </p:txBody>
      </p:sp>
      <p:sp>
        <p:nvSpPr>
          <p:cNvPr id="9" name="Segnaposto numero diapositiva 8"/>
          <p:cNvSpPr>
            <a:spLocks noGrp="1"/>
          </p:cNvSpPr>
          <p:nvPr>
            <p:ph type="sldNum" sz="quarter" idx="12"/>
          </p:nvPr>
        </p:nvSpPr>
        <p:spPr/>
        <p:txBody>
          <a:bodyPr/>
          <a:lstStyle>
            <a:lvl1pPr>
              <a:defRPr/>
            </a:lvl1pPr>
          </a:lstStyle>
          <a:p>
            <a:fld id="{85F925DB-3CFD-A941-A95A-EFC116D9BDA2}"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870317160"/>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endParaRPr lang="it-IT">
              <a:solidFill>
                <a:srgbClr val="000000"/>
              </a:solidFill>
            </a:endParaRPr>
          </a:p>
        </p:txBody>
      </p:sp>
      <p:sp>
        <p:nvSpPr>
          <p:cNvPr id="4" name="Segnaposto piè di pagina 3"/>
          <p:cNvSpPr>
            <a:spLocks noGrp="1"/>
          </p:cNvSpPr>
          <p:nvPr>
            <p:ph type="ftr" sz="quarter" idx="11"/>
          </p:nvPr>
        </p:nvSpPr>
        <p:spPr/>
        <p:txBody>
          <a:bodyPr/>
          <a:lstStyle>
            <a:lvl1pPr>
              <a:defRPr/>
            </a:lvl1pPr>
          </a:lstStyle>
          <a:p>
            <a:endParaRPr lang="it-IT">
              <a:solidFill>
                <a:srgbClr val="000000"/>
              </a:solidFill>
            </a:endParaRPr>
          </a:p>
        </p:txBody>
      </p:sp>
      <p:sp>
        <p:nvSpPr>
          <p:cNvPr id="5" name="Segnaposto numero diapositiva 4"/>
          <p:cNvSpPr>
            <a:spLocks noGrp="1"/>
          </p:cNvSpPr>
          <p:nvPr>
            <p:ph type="sldNum" sz="quarter" idx="12"/>
          </p:nvPr>
        </p:nvSpPr>
        <p:spPr/>
        <p:txBody>
          <a:bodyPr/>
          <a:lstStyle>
            <a:lvl1pPr>
              <a:defRPr/>
            </a:lvl1pPr>
          </a:lstStyle>
          <a:p>
            <a:fld id="{207796C4-3501-C34E-8223-295703DF657E}"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975194161"/>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solidFill>
                <a:srgbClr val="000000"/>
              </a:solidFill>
            </a:endParaRPr>
          </a:p>
        </p:txBody>
      </p:sp>
      <p:sp>
        <p:nvSpPr>
          <p:cNvPr id="3" name="Segnaposto piè di pagina 2"/>
          <p:cNvSpPr>
            <a:spLocks noGrp="1"/>
          </p:cNvSpPr>
          <p:nvPr>
            <p:ph type="ftr" sz="quarter" idx="11"/>
          </p:nvPr>
        </p:nvSpPr>
        <p:spPr/>
        <p:txBody>
          <a:bodyPr/>
          <a:lstStyle>
            <a:lvl1pPr>
              <a:defRPr/>
            </a:lvl1pPr>
          </a:lstStyle>
          <a:p>
            <a:endParaRPr lang="it-IT">
              <a:solidFill>
                <a:srgbClr val="000000"/>
              </a:solidFill>
            </a:endParaRPr>
          </a:p>
        </p:txBody>
      </p:sp>
      <p:sp>
        <p:nvSpPr>
          <p:cNvPr id="4" name="Segnaposto numero diapositiva 3"/>
          <p:cNvSpPr>
            <a:spLocks noGrp="1"/>
          </p:cNvSpPr>
          <p:nvPr>
            <p:ph type="sldNum" sz="quarter" idx="12"/>
          </p:nvPr>
        </p:nvSpPr>
        <p:spPr/>
        <p:txBody>
          <a:bodyPr/>
          <a:lstStyle>
            <a:lvl1pPr>
              <a:defRPr/>
            </a:lvl1pPr>
          </a:lstStyle>
          <a:p>
            <a:fld id="{AF0B1CCF-B2CE-8543-8381-CFD80A15F756}"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90646309"/>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64DFF89E-3BDC-A744-89B7-C4E244691892}"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2089065567"/>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endParaRPr lang="it-IT">
              <a:solidFill>
                <a:srgbClr val="000000"/>
              </a:solidFill>
            </a:endParaRPr>
          </a:p>
        </p:txBody>
      </p:sp>
      <p:sp>
        <p:nvSpPr>
          <p:cNvPr id="6" name="Segnaposto piè di pagina 5"/>
          <p:cNvSpPr>
            <a:spLocks noGrp="1"/>
          </p:cNvSpPr>
          <p:nvPr>
            <p:ph type="ftr" sz="quarter" idx="11"/>
          </p:nvPr>
        </p:nvSpPr>
        <p:spPr/>
        <p:txBody>
          <a:bodyPr/>
          <a:lstStyle>
            <a:lvl1pPr>
              <a:defRPr/>
            </a:lvl1pPr>
          </a:lstStyle>
          <a:p>
            <a:endParaRPr lang="it-IT">
              <a:solidFill>
                <a:srgbClr val="000000"/>
              </a:solidFill>
            </a:endParaRPr>
          </a:p>
        </p:txBody>
      </p:sp>
      <p:sp>
        <p:nvSpPr>
          <p:cNvPr id="7" name="Segnaposto numero diapositiva 6"/>
          <p:cNvSpPr>
            <a:spLocks noGrp="1"/>
          </p:cNvSpPr>
          <p:nvPr>
            <p:ph type="sldNum" sz="quarter" idx="12"/>
          </p:nvPr>
        </p:nvSpPr>
        <p:spPr/>
        <p:txBody>
          <a:bodyPr/>
          <a:lstStyle>
            <a:lvl1pPr>
              <a:defRPr/>
            </a:lvl1pPr>
          </a:lstStyle>
          <a:p>
            <a:fld id="{A031DF31-C367-5A47-8E80-9F04BCD5CC05}"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0357686"/>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6875299F-373F-9949-9971-593826B71742}"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1401930406"/>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it-IT">
              <a:solidFill>
                <a:srgbClr val="000000"/>
              </a:solidFill>
            </a:endParaRPr>
          </a:p>
        </p:txBody>
      </p:sp>
      <p:sp>
        <p:nvSpPr>
          <p:cNvPr id="5" name="Segnaposto piè di pagina 4"/>
          <p:cNvSpPr>
            <a:spLocks noGrp="1"/>
          </p:cNvSpPr>
          <p:nvPr>
            <p:ph type="ftr" sz="quarter" idx="11"/>
          </p:nvPr>
        </p:nvSpPr>
        <p:spPr/>
        <p:txBody>
          <a:bodyPr/>
          <a:lstStyle>
            <a:lvl1pPr>
              <a:defRPr/>
            </a:lvl1pPr>
          </a:lstStyle>
          <a:p>
            <a:endParaRPr lang="it-IT">
              <a:solidFill>
                <a:srgbClr val="000000"/>
              </a:solidFill>
            </a:endParaRPr>
          </a:p>
        </p:txBody>
      </p:sp>
      <p:sp>
        <p:nvSpPr>
          <p:cNvPr id="6" name="Segnaposto numero diapositiva 5"/>
          <p:cNvSpPr>
            <a:spLocks noGrp="1"/>
          </p:cNvSpPr>
          <p:nvPr>
            <p:ph type="sldNum" sz="quarter" idx="12"/>
          </p:nvPr>
        </p:nvSpPr>
        <p:spPr/>
        <p:txBody>
          <a:bodyPr/>
          <a:lstStyle>
            <a:lvl1pPr>
              <a:defRPr/>
            </a:lvl1pPr>
          </a:lstStyle>
          <a:p>
            <a:fld id="{DD9062F2-0999-ED46-8966-D80445468F3C}" type="slidenum">
              <a:rPr lang="it-IT">
                <a:solidFill>
                  <a:srgbClr val="000000"/>
                </a:solidFill>
              </a:rPr>
              <a:pPr/>
              <a:t>‹n.›</a:t>
            </a:fld>
            <a:endParaRPr lang="it-IT">
              <a:solidFill>
                <a:srgbClr val="000000"/>
              </a:solidFill>
            </a:endParaRPr>
          </a:p>
        </p:txBody>
      </p:sp>
    </p:spTree>
    <p:extLst>
      <p:ext uri="{BB962C8B-B14F-4D97-AF65-F5344CB8AC3E}">
        <p14:creationId xmlns:p14="http://schemas.microsoft.com/office/powerpoint/2010/main" val="3671966203"/>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834753110"/>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192581434"/>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495095140"/>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992070242"/>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365892882"/>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164291152"/>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669051243"/>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952524940"/>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162159524"/>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007005610"/>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336900336"/>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prstClr val="black">
                  <a:tint val="75000"/>
                </a:prstClr>
              </a:solidFill>
              <a:latin typeface="Calibri"/>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A9A940D2-A7B0-1C49-9DA3-B1AAE6CDAC4F}"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297114346"/>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27882250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754930498"/>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01425063"/>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464113701"/>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460559861"/>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972047647"/>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55508143"/>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99451279"/>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207549881"/>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367078337"/>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653613257"/>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600200"/>
            <a:ext cx="4038600" cy="452596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solidFill>
                <a:prstClr val="black">
                  <a:tint val="75000"/>
                </a:prstClr>
              </a:solidFill>
              <a:latin typeface="Calibri"/>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A9A940D2-A7B0-1C49-9DA3-B1AAE6CDAC4F}" type="slidenum">
              <a:rPr lang="it-IT">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394428080"/>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pPr>
              <a:defRPr/>
            </a:pPr>
            <a:fld id="{DE934FF8-5C70-AB4E-8C95-E50B4C4178C1}"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60EA159E-86C0-7E43-9454-28B164DEEFC2}"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2092248008"/>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953DF43C-D343-A24B-A863-57B1F5989414}"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0AFE60E7-0C59-2144-8598-CE044A9C4784}"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907058931"/>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pPr>
              <a:defRPr/>
            </a:pPr>
            <a:fld id="{88DEC614-9273-D246-9634-680AA4A5F432}"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26B21AA6-32E1-F54B-B432-1E051BB737BB}"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2551253434"/>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pPr>
              <a:defRPr/>
            </a:pPr>
            <a:fld id="{AED1704F-294F-1049-9CD3-427B40B7D71A}" type="datetimeFigureOut">
              <a:rPr lang="en-US">
                <a:solidFill>
                  <a:prstClr val="black">
                    <a:tint val="75000"/>
                  </a:prstClr>
                </a:solidFill>
              </a:rPr>
              <a:pPr>
                <a:defRPr/>
              </a:pPr>
              <a:t>03/06/15</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lvl1pPr>
              <a:defRPr/>
            </a:lvl1pPr>
          </a:lstStyle>
          <a:p>
            <a:pPr>
              <a:defRPr/>
            </a:pPr>
            <a:fld id="{0FA154ED-F534-7E41-9EC3-DD2BA9A2B43E}"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1748150710"/>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pPr>
              <a:defRPr/>
            </a:pPr>
            <a:fld id="{E810186B-D426-584D-8E5A-E5D622DCF880}" type="datetimeFigureOut">
              <a:rPr lang="en-US">
                <a:solidFill>
                  <a:prstClr val="black">
                    <a:tint val="75000"/>
                  </a:prstClr>
                </a:solidFill>
              </a:rPr>
              <a:pPr>
                <a:defRPr/>
              </a:pPr>
              <a:t>03/06/15</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lvl1pPr>
              <a:defRPr/>
            </a:lvl1pPr>
          </a:lstStyle>
          <a:p>
            <a:pPr>
              <a:defRPr/>
            </a:pPr>
            <a:fld id="{066966F9-898A-0742-98D9-B5AFC736B6D8}"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208007030"/>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lvl1pPr>
              <a:defRPr/>
            </a:lvl1pPr>
          </a:lstStyle>
          <a:p>
            <a:pPr>
              <a:defRPr/>
            </a:pPr>
            <a:fld id="{17902A00-411A-AE42-86D9-C5D5000A4AF1}" type="datetimeFigureOut">
              <a:rPr lang="en-US">
                <a:solidFill>
                  <a:prstClr val="black">
                    <a:tint val="75000"/>
                  </a:prstClr>
                </a:solidFill>
              </a:rPr>
              <a:pPr>
                <a:defRPr/>
              </a:pPr>
              <a:t>03/06/15</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lvl1pPr>
              <a:defRPr/>
            </a:lvl1pPr>
          </a:lstStyle>
          <a:p>
            <a:pPr>
              <a:defRPr/>
            </a:pPr>
            <a:fld id="{811D7CC2-AA71-2546-BBEF-37E0A142738E}"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2570507970"/>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pPr>
              <a:defRPr/>
            </a:pPr>
            <a:fld id="{40232761-A218-464A-A746-84EDAFA5858A}" type="datetimeFigureOut">
              <a:rPr lang="en-US">
                <a:solidFill>
                  <a:prstClr val="black">
                    <a:tint val="75000"/>
                  </a:prstClr>
                </a:solidFill>
              </a:rPr>
              <a:pPr>
                <a:defRPr/>
              </a:pPr>
              <a:t>03/06/15</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lvl1pPr>
              <a:defRPr/>
            </a:lvl1pPr>
          </a:lstStyle>
          <a:p>
            <a:pPr>
              <a:defRPr/>
            </a:pPr>
            <a:fld id="{B59B5BD4-CE8C-7442-BEAA-A57D6A7994D4}"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28150642"/>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pPr>
              <a:defRPr/>
            </a:pPr>
            <a:fld id="{BA1AFB33-570F-C140-B94E-4F8C41D1032C}" type="datetimeFigureOut">
              <a:rPr lang="en-US">
                <a:solidFill>
                  <a:prstClr val="black">
                    <a:tint val="75000"/>
                  </a:prstClr>
                </a:solidFill>
              </a:rPr>
              <a:pPr>
                <a:defRPr/>
              </a:pPr>
              <a:t>03/06/15</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lvl1pPr>
              <a:defRPr/>
            </a:lvl1pPr>
          </a:lstStyle>
          <a:p>
            <a:pPr>
              <a:defRPr/>
            </a:pPr>
            <a:fld id="{3E2FACEC-A0F9-4241-A86E-F862BC91C029}"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1787516797"/>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lvl1pPr>
              <a:defRPr/>
            </a:lvl1pPr>
          </a:lstStyle>
          <a:p>
            <a:pPr>
              <a:defRPr/>
            </a:pPr>
            <a:fld id="{41C5FF1F-742B-9344-8BC7-84F4FDAF410D}" type="datetimeFigureOut">
              <a:rPr lang="en-US">
                <a:solidFill>
                  <a:prstClr val="black">
                    <a:tint val="75000"/>
                  </a:prstClr>
                </a:solidFill>
              </a:rPr>
              <a:pPr>
                <a:defRPr/>
              </a:pPr>
              <a:t>03/06/15</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lvl1pPr>
              <a:defRPr/>
            </a:lvl1pPr>
          </a:lstStyle>
          <a:p>
            <a:pPr>
              <a:defRPr/>
            </a:pPr>
            <a:fld id="{146ED6EB-A722-844F-AA34-B5AD79BD4F57}"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519214221"/>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666AA275-2443-164F-BF57-7546BB5A35CC}"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6FB5EF07-6DEA-4F4A-8A3B-CDDD8CA4E2FA}"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3763463346"/>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AFED02ED-9809-6840-A4E8-7A43DC01694A}" type="datetimeFigureOut">
              <a:rPr lang="en-US">
                <a:solidFill>
                  <a:prstClr val="black">
                    <a:tint val="75000"/>
                  </a:prstClr>
                </a:solidFill>
              </a:rPr>
              <a:pPr>
                <a:defRPr/>
              </a:pPr>
              <a:t>03/06/15</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lvl1pPr>
              <a:defRPr/>
            </a:lvl1pPr>
          </a:lstStyle>
          <a:p>
            <a:pPr>
              <a:defRPr/>
            </a:pP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lvl1pPr>
              <a:defRPr/>
            </a:lvl1pPr>
          </a:lstStyle>
          <a:p>
            <a:pPr>
              <a:defRPr/>
            </a:pPr>
            <a:fld id="{455BCE7F-AAC8-424B-BD6E-3188DEE64C6A}" type="slidenum">
              <a:rPr lang="it-IT">
                <a:solidFill>
                  <a:prstClr val="black">
                    <a:tint val="75000"/>
                  </a:prstClr>
                </a:solidFill>
              </a:rPr>
              <a:pPr>
                <a:defRPr/>
              </a:pPr>
              <a:t>‹n.›</a:t>
            </a:fld>
            <a:endParaRPr lang="it-IT">
              <a:solidFill>
                <a:prstClr val="black">
                  <a:tint val="75000"/>
                </a:prstClr>
              </a:solidFill>
            </a:endParaRPr>
          </a:p>
        </p:txBody>
      </p:sp>
    </p:spTree>
    <p:extLst>
      <p:ext uri="{BB962C8B-B14F-4D97-AF65-F5344CB8AC3E}">
        <p14:creationId xmlns:p14="http://schemas.microsoft.com/office/powerpoint/2010/main" val="388818600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3.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theme" Target="../theme/theme4.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8.xml"/><Relationship Id="rId12" Type="http://schemas.openxmlformats.org/officeDocument/2006/relationships/theme" Target="../theme/theme5.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theme" Target="../theme/theme6.xml"/><Relationship Id="rId15" Type="http://schemas.openxmlformats.org/officeDocument/2006/relationships/image" Target="../media/image2.png"/><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Relationship Id="rId14" Type="http://schemas.openxmlformats.org/officeDocument/2006/relationships/theme" Target="../theme/theme7.xml"/><Relationship Id="rId15" Type="http://schemas.openxmlformats.org/officeDocument/2006/relationships/image" Target="../media/image2.png"/><Relationship Id="rId1" Type="http://schemas.openxmlformats.org/officeDocument/2006/relationships/slideLayout" Target="../slideLayouts/slideLayout72.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5.xml"/><Relationship Id="rId12" Type="http://schemas.openxmlformats.org/officeDocument/2006/relationships/slideLayout" Target="../slideLayouts/slideLayout96.xml"/><Relationship Id="rId13" Type="http://schemas.openxmlformats.org/officeDocument/2006/relationships/slideLayout" Target="../slideLayouts/slideLayout97.xml"/><Relationship Id="rId14" Type="http://schemas.openxmlformats.org/officeDocument/2006/relationships/theme" Target="../theme/theme8.xml"/><Relationship Id="rId15" Type="http://schemas.openxmlformats.org/officeDocument/2006/relationships/image" Target="../media/image2.png"/><Relationship Id="rId1" Type="http://schemas.openxmlformats.org/officeDocument/2006/relationships/slideLayout" Target="../slideLayouts/slideLayout85.xml"/><Relationship Id="rId2" Type="http://schemas.openxmlformats.org/officeDocument/2006/relationships/slideLayout" Target="../slideLayouts/slideLayout86.xml"/><Relationship Id="rId3" Type="http://schemas.openxmlformats.org/officeDocument/2006/relationships/slideLayout" Target="../slideLayouts/slideLayout87.xml"/><Relationship Id="rId4" Type="http://schemas.openxmlformats.org/officeDocument/2006/relationships/slideLayout" Target="../slideLayouts/slideLayout88.xml"/><Relationship Id="rId5" Type="http://schemas.openxmlformats.org/officeDocument/2006/relationships/slideLayout" Target="../slideLayouts/slideLayout89.xml"/><Relationship Id="rId6" Type="http://schemas.openxmlformats.org/officeDocument/2006/relationships/slideLayout" Target="../slideLayouts/slideLayout90.xml"/><Relationship Id="rId7" Type="http://schemas.openxmlformats.org/officeDocument/2006/relationships/slideLayout" Target="../slideLayouts/slideLayout91.xml"/><Relationship Id="rId8" Type="http://schemas.openxmlformats.org/officeDocument/2006/relationships/slideLayout" Target="../slideLayouts/slideLayout92.xml"/><Relationship Id="rId9" Type="http://schemas.openxmlformats.org/officeDocument/2006/relationships/slideLayout" Target="../slideLayouts/slideLayout93.xml"/><Relationship Id="rId10" Type="http://schemas.openxmlformats.org/officeDocument/2006/relationships/slideLayout" Target="../slideLayouts/slideLayout94.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08.xml"/><Relationship Id="rId12" Type="http://schemas.openxmlformats.org/officeDocument/2006/relationships/theme" Target="../theme/theme9.xml"/><Relationship Id="rId1" Type="http://schemas.openxmlformats.org/officeDocument/2006/relationships/slideLayout" Target="../slideLayouts/slideLayout98.xml"/><Relationship Id="rId2" Type="http://schemas.openxmlformats.org/officeDocument/2006/relationships/slideLayout" Target="../slideLayouts/slideLayout99.xml"/><Relationship Id="rId3" Type="http://schemas.openxmlformats.org/officeDocument/2006/relationships/slideLayout" Target="../slideLayouts/slideLayout100.xml"/><Relationship Id="rId4" Type="http://schemas.openxmlformats.org/officeDocument/2006/relationships/slideLayout" Target="../slideLayouts/slideLayout101.xml"/><Relationship Id="rId5" Type="http://schemas.openxmlformats.org/officeDocument/2006/relationships/slideLayout" Target="../slideLayouts/slideLayout102.xml"/><Relationship Id="rId6" Type="http://schemas.openxmlformats.org/officeDocument/2006/relationships/slideLayout" Target="../slideLayouts/slideLayout103.xml"/><Relationship Id="rId7" Type="http://schemas.openxmlformats.org/officeDocument/2006/relationships/slideLayout" Target="../slideLayouts/slideLayout104.xml"/><Relationship Id="rId8" Type="http://schemas.openxmlformats.org/officeDocument/2006/relationships/slideLayout" Target="../slideLayouts/slideLayout105.xml"/><Relationship Id="rId9" Type="http://schemas.openxmlformats.org/officeDocument/2006/relationships/slideLayout" Target="../slideLayouts/slideLayout106.xml"/><Relationship Id="rId10" Type="http://schemas.openxmlformats.org/officeDocument/2006/relationships/slideLayout" Target="../slideLayouts/slideLayout10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9.xml"/><Relationship Id="rId12" Type="http://schemas.openxmlformats.org/officeDocument/2006/relationships/theme" Target="../theme/theme10.xml"/><Relationship Id="rId1" Type="http://schemas.openxmlformats.org/officeDocument/2006/relationships/slideLayout" Target="../slideLayouts/slideLayout109.xml"/><Relationship Id="rId2" Type="http://schemas.openxmlformats.org/officeDocument/2006/relationships/slideLayout" Target="../slideLayouts/slideLayout110.xml"/><Relationship Id="rId3" Type="http://schemas.openxmlformats.org/officeDocument/2006/relationships/slideLayout" Target="../slideLayouts/slideLayout111.xml"/><Relationship Id="rId4" Type="http://schemas.openxmlformats.org/officeDocument/2006/relationships/slideLayout" Target="../slideLayouts/slideLayout112.xml"/><Relationship Id="rId5" Type="http://schemas.openxmlformats.org/officeDocument/2006/relationships/slideLayout" Target="../slideLayouts/slideLayout113.xml"/><Relationship Id="rId6" Type="http://schemas.openxmlformats.org/officeDocument/2006/relationships/slideLayout" Target="../slideLayouts/slideLayout114.xml"/><Relationship Id="rId7" Type="http://schemas.openxmlformats.org/officeDocument/2006/relationships/slideLayout" Target="../slideLayouts/slideLayout115.xml"/><Relationship Id="rId8" Type="http://schemas.openxmlformats.org/officeDocument/2006/relationships/slideLayout" Target="../slideLayouts/slideLayout116.xml"/><Relationship Id="rId9" Type="http://schemas.openxmlformats.org/officeDocument/2006/relationships/slideLayout" Target="../slideLayouts/slideLayout117.xml"/><Relationship Id="rId10" Type="http://schemas.openxmlformats.org/officeDocument/2006/relationships/slideLayout" Target="../slideLayouts/slideLayout118.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30.xml"/><Relationship Id="rId12" Type="http://schemas.openxmlformats.org/officeDocument/2006/relationships/theme" Target="../theme/theme11.xml"/><Relationship Id="rId1" Type="http://schemas.openxmlformats.org/officeDocument/2006/relationships/slideLayout" Target="../slideLayouts/slideLayout120.xml"/><Relationship Id="rId2" Type="http://schemas.openxmlformats.org/officeDocument/2006/relationships/slideLayout" Target="../slideLayouts/slideLayout121.xml"/><Relationship Id="rId3" Type="http://schemas.openxmlformats.org/officeDocument/2006/relationships/slideLayout" Target="../slideLayouts/slideLayout122.xml"/><Relationship Id="rId4" Type="http://schemas.openxmlformats.org/officeDocument/2006/relationships/slideLayout" Target="../slideLayouts/slideLayout123.xml"/><Relationship Id="rId5" Type="http://schemas.openxmlformats.org/officeDocument/2006/relationships/slideLayout" Target="../slideLayouts/slideLayout124.xml"/><Relationship Id="rId6" Type="http://schemas.openxmlformats.org/officeDocument/2006/relationships/slideLayout" Target="../slideLayouts/slideLayout125.xml"/><Relationship Id="rId7" Type="http://schemas.openxmlformats.org/officeDocument/2006/relationships/slideLayout" Target="../slideLayouts/slideLayout126.xml"/><Relationship Id="rId8" Type="http://schemas.openxmlformats.org/officeDocument/2006/relationships/slideLayout" Target="../slideLayouts/slideLayout127.xml"/><Relationship Id="rId9" Type="http://schemas.openxmlformats.org/officeDocument/2006/relationships/slideLayout" Target="../slideLayouts/slideLayout128.xml"/><Relationship Id="rId10" Type="http://schemas.openxmlformats.org/officeDocument/2006/relationships/slideLayout" Target="../slideLayouts/slideLayout129.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41.xml"/><Relationship Id="rId12" Type="http://schemas.openxmlformats.org/officeDocument/2006/relationships/theme" Target="../theme/theme12.xml"/><Relationship Id="rId1" Type="http://schemas.openxmlformats.org/officeDocument/2006/relationships/slideLayout" Target="../slideLayouts/slideLayout131.xml"/><Relationship Id="rId2" Type="http://schemas.openxmlformats.org/officeDocument/2006/relationships/slideLayout" Target="../slideLayouts/slideLayout132.xml"/><Relationship Id="rId3" Type="http://schemas.openxmlformats.org/officeDocument/2006/relationships/slideLayout" Target="../slideLayouts/slideLayout133.xml"/><Relationship Id="rId4" Type="http://schemas.openxmlformats.org/officeDocument/2006/relationships/slideLayout" Target="../slideLayouts/slideLayout134.xml"/><Relationship Id="rId5" Type="http://schemas.openxmlformats.org/officeDocument/2006/relationships/slideLayout" Target="../slideLayouts/slideLayout135.xml"/><Relationship Id="rId6" Type="http://schemas.openxmlformats.org/officeDocument/2006/relationships/slideLayout" Target="../slideLayouts/slideLayout136.xml"/><Relationship Id="rId7" Type="http://schemas.openxmlformats.org/officeDocument/2006/relationships/slideLayout" Target="../slideLayouts/slideLayout137.xml"/><Relationship Id="rId8" Type="http://schemas.openxmlformats.org/officeDocument/2006/relationships/slideLayout" Target="../slideLayouts/slideLayout138.xml"/><Relationship Id="rId9" Type="http://schemas.openxmlformats.org/officeDocument/2006/relationships/slideLayout" Target="../slideLayouts/slideLayout139.xml"/><Relationship Id="rId10" Type="http://schemas.openxmlformats.org/officeDocument/2006/relationships/slideLayout" Target="../slideLayouts/slideLayout140.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52.xml"/><Relationship Id="rId12" Type="http://schemas.openxmlformats.org/officeDocument/2006/relationships/slideLayout" Target="../slideLayouts/slideLayout153.xml"/><Relationship Id="rId13" Type="http://schemas.openxmlformats.org/officeDocument/2006/relationships/slideLayout" Target="../slideLayouts/slideLayout154.xml"/><Relationship Id="rId14" Type="http://schemas.openxmlformats.org/officeDocument/2006/relationships/slideLayout" Target="../slideLayouts/slideLayout155.xml"/><Relationship Id="rId15" Type="http://schemas.openxmlformats.org/officeDocument/2006/relationships/theme" Target="../theme/theme13.xml"/><Relationship Id="rId1" Type="http://schemas.openxmlformats.org/officeDocument/2006/relationships/slideLayout" Target="../slideLayouts/slideLayout142.xml"/><Relationship Id="rId2" Type="http://schemas.openxmlformats.org/officeDocument/2006/relationships/slideLayout" Target="../slideLayouts/slideLayout143.xml"/><Relationship Id="rId3" Type="http://schemas.openxmlformats.org/officeDocument/2006/relationships/slideLayout" Target="../slideLayouts/slideLayout144.xml"/><Relationship Id="rId4" Type="http://schemas.openxmlformats.org/officeDocument/2006/relationships/slideLayout" Target="../slideLayouts/slideLayout145.xml"/><Relationship Id="rId5" Type="http://schemas.openxmlformats.org/officeDocument/2006/relationships/slideLayout" Target="../slideLayouts/slideLayout146.xml"/><Relationship Id="rId6" Type="http://schemas.openxmlformats.org/officeDocument/2006/relationships/slideLayout" Target="../slideLayouts/slideLayout147.xml"/><Relationship Id="rId7" Type="http://schemas.openxmlformats.org/officeDocument/2006/relationships/slideLayout" Target="../slideLayouts/slideLayout148.xml"/><Relationship Id="rId8" Type="http://schemas.openxmlformats.org/officeDocument/2006/relationships/slideLayout" Target="../slideLayouts/slideLayout149.xml"/><Relationship Id="rId9" Type="http://schemas.openxmlformats.org/officeDocument/2006/relationships/slideLayout" Target="../slideLayouts/slideLayout150.xml"/><Relationship Id="rId10" Type="http://schemas.openxmlformats.org/officeDocument/2006/relationships/slideLayout" Target="../slideLayouts/slideLayout151.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66.xml"/><Relationship Id="rId12" Type="http://schemas.openxmlformats.org/officeDocument/2006/relationships/slideLayout" Target="../slideLayouts/slideLayout167.xml"/><Relationship Id="rId13" Type="http://schemas.openxmlformats.org/officeDocument/2006/relationships/slideLayout" Target="../slideLayouts/slideLayout168.xml"/><Relationship Id="rId14" Type="http://schemas.openxmlformats.org/officeDocument/2006/relationships/slideLayout" Target="../slideLayouts/slideLayout169.xml"/><Relationship Id="rId15" Type="http://schemas.openxmlformats.org/officeDocument/2006/relationships/theme" Target="../theme/theme14.xml"/><Relationship Id="rId1" Type="http://schemas.openxmlformats.org/officeDocument/2006/relationships/slideLayout" Target="../slideLayouts/slideLayout156.xml"/><Relationship Id="rId2" Type="http://schemas.openxmlformats.org/officeDocument/2006/relationships/slideLayout" Target="../slideLayouts/slideLayout157.xml"/><Relationship Id="rId3" Type="http://schemas.openxmlformats.org/officeDocument/2006/relationships/slideLayout" Target="../slideLayouts/slideLayout158.xml"/><Relationship Id="rId4" Type="http://schemas.openxmlformats.org/officeDocument/2006/relationships/slideLayout" Target="../slideLayouts/slideLayout159.xml"/><Relationship Id="rId5" Type="http://schemas.openxmlformats.org/officeDocument/2006/relationships/slideLayout" Target="../slideLayouts/slideLayout160.xml"/><Relationship Id="rId6" Type="http://schemas.openxmlformats.org/officeDocument/2006/relationships/slideLayout" Target="../slideLayouts/slideLayout161.xml"/><Relationship Id="rId7" Type="http://schemas.openxmlformats.org/officeDocument/2006/relationships/slideLayout" Target="../slideLayouts/slideLayout162.xml"/><Relationship Id="rId8" Type="http://schemas.openxmlformats.org/officeDocument/2006/relationships/slideLayout" Target="../slideLayouts/slideLayout163.xml"/><Relationship Id="rId9" Type="http://schemas.openxmlformats.org/officeDocument/2006/relationships/slideLayout" Target="../slideLayouts/slideLayout164.xml"/><Relationship Id="rId10" Type="http://schemas.openxmlformats.org/officeDocument/2006/relationships/slideLayout" Target="../slideLayouts/slideLayout16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5.xml"/><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slideLayout" Target="../slideLayouts/slideLayout193.xml"/><Relationship Id="rId13" Type="http://schemas.openxmlformats.org/officeDocument/2006/relationships/slideLayout" Target="../slideLayouts/slideLayout194.xml"/><Relationship Id="rId14" Type="http://schemas.openxmlformats.org/officeDocument/2006/relationships/slideLayout" Target="../slideLayouts/slideLayout195.xml"/><Relationship Id="rId15" Type="http://schemas.openxmlformats.org/officeDocument/2006/relationships/theme" Target="../theme/theme16.xml"/><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206.xml"/><Relationship Id="rId12" Type="http://schemas.openxmlformats.org/officeDocument/2006/relationships/theme" Target="../theme/theme17.xml"/><Relationship Id="rId1" Type="http://schemas.openxmlformats.org/officeDocument/2006/relationships/slideLayout" Target="../slideLayouts/slideLayout196.xml"/><Relationship Id="rId2" Type="http://schemas.openxmlformats.org/officeDocument/2006/relationships/slideLayout" Target="../slideLayouts/slideLayout197.xml"/><Relationship Id="rId3" Type="http://schemas.openxmlformats.org/officeDocument/2006/relationships/slideLayout" Target="../slideLayouts/slideLayout198.xml"/><Relationship Id="rId4" Type="http://schemas.openxmlformats.org/officeDocument/2006/relationships/slideLayout" Target="../slideLayouts/slideLayout199.xml"/><Relationship Id="rId5" Type="http://schemas.openxmlformats.org/officeDocument/2006/relationships/slideLayout" Target="../slideLayouts/slideLayout200.xml"/><Relationship Id="rId6" Type="http://schemas.openxmlformats.org/officeDocument/2006/relationships/slideLayout" Target="../slideLayouts/slideLayout201.xml"/><Relationship Id="rId7" Type="http://schemas.openxmlformats.org/officeDocument/2006/relationships/slideLayout" Target="../slideLayouts/slideLayout202.xml"/><Relationship Id="rId8" Type="http://schemas.openxmlformats.org/officeDocument/2006/relationships/slideLayout" Target="../slideLayouts/slideLayout203.xml"/><Relationship Id="rId9" Type="http://schemas.openxmlformats.org/officeDocument/2006/relationships/slideLayout" Target="../slideLayouts/slideLayout204.xml"/><Relationship Id="rId10" Type="http://schemas.openxmlformats.org/officeDocument/2006/relationships/slideLayout" Target="../slideLayouts/slideLayout205.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217.xml"/><Relationship Id="rId12" Type="http://schemas.openxmlformats.org/officeDocument/2006/relationships/slideLayout" Target="../slideLayouts/slideLayout218.xml"/><Relationship Id="rId13" Type="http://schemas.openxmlformats.org/officeDocument/2006/relationships/slideLayout" Target="../slideLayouts/slideLayout219.xml"/><Relationship Id="rId14" Type="http://schemas.openxmlformats.org/officeDocument/2006/relationships/slideLayout" Target="../slideLayouts/slideLayout220.xml"/><Relationship Id="rId15" Type="http://schemas.openxmlformats.org/officeDocument/2006/relationships/slideLayout" Target="../slideLayouts/slideLayout221.xml"/><Relationship Id="rId16" Type="http://schemas.openxmlformats.org/officeDocument/2006/relationships/theme" Target="../theme/theme18.xml"/><Relationship Id="rId1" Type="http://schemas.openxmlformats.org/officeDocument/2006/relationships/slideLayout" Target="../slideLayouts/slideLayout207.xml"/><Relationship Id="rId2" Type="http://schemas.openxmlformats.org/officeDocument/2006/relationships/slideLayout" Target="../slideLayouts/slideLayout208.xml"/><Relationship Id="rId3" Type="http://schemas.openxmlformats.org/officeDocument/2006/relationships/slideLayout" Target="../slideLayouts/slideLayout209.xml"/><Relationship Id="rId4" Type="http://schemas.openxmlformats.org/officeDocument/2006/relationships/slideLayout" Target="../slideLayouts/slideLayout210.xml"/><Relationship Id="rId5" Type="http://schemas.openxmlformats.org/officeDocument/2006/relationships/slideLayout" Target="../slideLayouts/slideLayout211.xml"/><Relationship Id="rId6" Type="http://schemas.openxmlformats.org/officeDocument/2006/relationships/slideLayout" Target="../slideLayouts/slideLayout212.xml"/><Relationship Id="rId7" Type="http://schemas.openxmlformats.org/officeDocument/2006/relationships/slideLayout" Target="../slideLayouts/slideLayout213.xml"/><Relationship Id="rId8" Type="http://schemas.openxmlformats.org/officeDocument/2006/relationships/slideLayout" Target="../slideLayouts/slideLayout214.xml"/><Relationship Id="rId9" Type="http://schemas.openxmlformats.org/officeDocument/2006/relationships/slideLayout" Target="../slideLayouts/slideLayout215.xml"/><Relationship Id="rId10" Type="http://schemas.openxmlformats.org/officeDocument/2006/relationships/slideLayout" Target="../slideLayouts/slideLayout216.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32.xml"/><Relationship Id="rId12" Type="http://schemas.openxmlformats.org/officeDocument/2006/relationships/slideLayout" Target="../slideLayouts/slideLayout233.xml"/><Relationship Id="rId13" Type="http://schemas.openxmlformats.org/officeDocument/2006/relationships/slideLayout" Target="../slideLayouts/slideLayout234.xml"/><Relationship Id="rId14" Type="http://schemas.openxmlformats.org/officeDocument/2006/relationships/slideLayout" Target="../slideLayouts/slideLayout235.xml"/><Relationship Id="rId15" Type="http://schemas.openxmlformats.org/officeDocument/2006/relationships/slideLayout" Target="../slideLayouts/slideLayout236.xml"/><Relationship Id="rId16" Type="http://schemas.openxmlformats.org/officeDocument/2006/relationships/theme" Target="../theme/theme19.xml"/><Relationship Id="rId1" Type="http://schemas.openxmlformats.org/officeDocument/2006/relationships/slideLayout" Target="../slideLayouts/slideLayout222.xml"/><Relationship Id="rId2" Type="http://schemas.openxmlformats.org/officeDocument/2006/relationships/slideLayout" Target="../slideLayouts/slideLayout223.xml"/><Relationship Id="rId3" Type="http://schemas.openxmlformats.org/officeDocument/2006/relationships/slideLayout" Target="../slideLayouts/slideLayout224.xml"/><Relationship Id="rId4" Type="http://schemas.openxmlformats.org/officeDocument/2006/relationships/slideLayout" Target="../slideLayouts/slideLayout225.xml"/><Relationship Id="rId5" Type="http://schemas.openxmlformats.org/officeDocument/2006/relationships/slideLayout" Target="../slideLayouts/slideLayout226.xml"/><Relationship Id="rId6" Type="http://schemas.openxmlformats.org/officeDocument/2006/relationships/slideLayout" Target="../slideLayouts/slideLayout227.xml"/><Relationship Id="rId7" Type="http://schemas.openxmlformats.org/officeDocument/2006/relationships/slideLayout" Target="../slideLayouts/slideLayout228.xml"/><Relationship Id="rId8" Type="http://schemas.openxmlformats.org/officeDocument/2006/relationships/slideLayout" Target="../slideLayouts/slideLayout229.xml"/><Relationship Id="rId9" Type="http://schemas.openxmlformats.org/officeDocument/2006/relationships/slideLayout" Target="../slideLayouts/slideLayout230.xml"/><Relationship Id="rId10" Type="http://schemas.openxmlformats.org/officeDocument/2006/relationships/slideLayout" Target="../slideLayouts/slideLayout231.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47.xml"/><Relationship Id="rId12" Type="http://schemas.openxmlformats.org/officeDocument/2006/relationships/slideLayout" Target="../slideLayouts/slideLayout248.xml"/><Relationship Id="rId13" Type="http://schemas.openxmlformats.org/officeDocument/2006/relationships/slideLayout" Target="../slideLayouts/slideLayout249.xml"/><Relationship Id="rId14" Type="http://schemas.openxmlformats.org/officeDocument/2006/relationships/slideLayout" Target="../slideLayouts/slideLayout250.xml"/><Relationship Id="rId15" Type="http://schemas.openxmlformats.org/officeDocument/2006/relationships/slideLayout" Target="../slideLayouts/slideLayout251.xml"/><Relationship Id="rId16" Type="http://schemas.openxmlformats.org/officeDocument/2006/relationships/theme" Target="../theme/theme20.xml"/><Relationship Id="rId1" Type="http://schemas.openxmlformats.org/officeDocument/2006/relationships/slideLayout" Target="../slideLayouts/slideLayout237.xml"/><Relationship Id="rId2" Type="http://schemas.openxmlformats.org/officeDocument/2006/relationships/slideLayout" Target="../slideLayouts/slideLayout238.xml"/><Relationship Id="rId3" Type="http://schemas.openxmlformats.org/officeDocument/2006/relationships/slideLayout" Target="../slideLayouts/slideLayout239.xml"/><Relationship Id="rId4" Type="http://schemas.openxmlformats.org/officeDocument/2006/relationships/slideLayout" Target="../slideLayouts/slideLayout240.xml"/><Relationship Id="rId5" Type="http://schemas.openxmlformats.org/officeDocument/2006/relationships/slideLayout" Target="../slideLayouts/slideLayout241.xml"/><Relationship Id="rId6" Type="http://schemas.openxmlformats.org/officeDocument/2006/relationships/slideLayout" Target="../slideLayouts/slideLayout242.xml"/><Relationship Id="rId7" Type="http://schemas.openxmlformats.org/officeDocument/2006/relationships/slideLayout" Target="../slideLayouts/slideLayout243.xml"/><Relationship Id="rId8" Type="http://schemas.openxmlformats.org/officeDocument/2006/relationships/slideLayout" Target="../slideLayouts/slideLayout244.xml"/><Relationship Id="rId9" Type="http://schemas.openxmlformats.org/officeDocument/2006/relationships/slideLayout" Target="../slideLayouts/slideLayout245.xml"/><Relationship Id="rId10" Type="http://schemas.openxmlformats.org/officeDocument/2006/relationships/slideLayout" Target="../slideLayouts/slideLayout246.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62.xml"/><Relationship Id="rId12" Type="http://schemas.openxmlformats.org/officeDocument/2006/relationships/slideLayout" Target="../slideLayouts/slideLayout263.xml"/><Relationship Id="rId13" Type="http://schemas.openxmlformats.org/officeDocument/2006/relationships/slideLayout" Target="../slideLayouts/slideLayout264.xml"/><Relationship Id="rId14" Type="http://schemas.openxmlformats.org/officeDocument/2006/relationships/slideLayout" Target="../slideLayouts/slideLayout265.xml"/><Relationship Id="rId15" Type="http://schemas.openxmlformats.org/officeDocument/2006/relationships/slideLayout" Target="../slideLayouts/slideLayout266.xml"/><Relationship Id="rId16" Type="http://schemas.openxmlformats.org/officeDocument/2006/relationships/theme" Target="../theme/theme21.xml"/><Relationship Id="rId1" Type="http://schemas.openxmlformats.org/officeDocument/2006/relationships/slideLayout" Target="../slideLayouts/slideLayout252.xml"/><Relationship Id="rId2" Type="http://schemas.openxmlformats.org/officeDocument/2006/relationships/slideLayout" Target="../slideLayouts/slideLayout253.xml"/><Relationship Id="rId3" Type="http://schemas.openxmlformats.org/officeDocument/2006/relationships/slideLayout" Target="../slideLayouts/slideLayout254.xml"/><Relationship Id="rId4" Type="http://schemas.openxmlformats.org/officeDocument/2006/relationships/slideLayout" Target="../slideLayouts/slideLayout255.xml"/><Relationship Id="rId5" Type="http://schemas.openxmlformats.org/officeDocument/2006/relationships/slideLayout" Target="../slideLayouts/slideLayout256.xml"/><Relationship Id="rId6" Type="http://schemas.openxmlformats.org/officeDocument/2006/relationships/slideLayout" Target="../slideLayouts/slideLayout257.xml"/><Relationship Id="rId7" Type="http://schemas.openxmlformats.org/officeDocument/2006/relationships/slideLayout" Target="../slideLayouts/slideLayout258.xml"/><Relationship Id="rId8" Type="http://schemas.openxmlformats.org/officeDocument/2006/relationships/slideLayout" Target="../slideLayouts/slideLayout259.xml"/><Relationship Id="rId9" Type="http://schemas.openxmlformats.org/officeDocument/2006/relationships/slideLayout" Target="../slideLayouts/slideLayout260.xml"/><Relationship Id="rId10" Type="http://schemas.openxmlformats.org/officeDocument/2006/relationships/slideLayout" Target="../slideLayouts/slideLayout261.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77.xml"/><Relationship Id="rId12" Type="http://schemas.openxmlformats.org/officeDocument/2006/relationships/slideLayout" Target="../slideLayouts/slideLayout278.xml"/><Relationship Id="rId13" Type="http://schemas.openxmlformats.org/officeDocument/2006/relationships/slideLayout" Target="../slideLayouts/slideLayout279.xml"/><Relationship Id="rId14" Type="http://schemas.openxmlformats.org/officeDocument/2006/relationships/slideLayout" Target="../slideLayouts/slideLayout280.xml"/><Relationship Id="rId15" Type="http://schemas.openxmlformats.org/officeDocument/2006/relationships/slideLayout" Target="../slideLayouts/slideLayout281.xml"/><Relationship Id="rId16" Type="http://schemas.openxmlformats.org/officeDocument/2006/relationships/theme" Target="../theme/theme22.xml"/><Relationship Id="rId1" Type="http://schemas.openxmlformats.org/officeDocument/2006/relationships/slideLayout" Target="../slideLayouts/slideLayout267.xml"/><Relationship Id="rId2" Type="http://schemas.openxmlformats.org/officeDocument/2006/relationships/slideLayout" Target="../slideLayouts/slideLayout268.xml"/><Relationship Id="rId3" Type="http://schemas.openxmlformats.org/officeDocument/2006/relationships/slideLayout" Target="../slideLayouts/slideLayout269.xml"/><Relationship Id="rId4" Type="http://schemas.openxmlformats.org/officeDocument/2006/relationships/slideLayout" Target="../slideLayouts/slideLayout270.xml"/><Relationship Id="rId5" Type="http://schemas.openxmlformats.org/officeDocument/2006/relationships/slideLayout" Target="../slideLayouts/slideLayout271.xml"/><Relationship Id="rId6" Type="http://schemas.openxmlformats.org/officeDocument/2006/relationships/slideLayout" Target="../slideLayouts/slideLayout272.xml"/><Relationship Id="rId7" Type="http://schemas.openxmlformats.org/officeDocument/2006/relationships/slideLayout" Target="../slideLayouts/slideLayout273.xml"/><Relationship Id="rId8" Type="http://schemas.openxmlformats.org/officeDocument/2006/relationships/slideLayout" Target="../slideLayouts/slideLayout274.xml"/><Relationship Id="rId9" Type="http://schemas.openxmlformats.org/officeDocument/2006/relationships/slideLayout" Target="../slideLayouts/slideLayout275.xml"/><Relationship Id="rId10" Type="http://schemas.openxmlformats.org/officeDocument/2006/relationships/slideLayout" Target="../slideLayouts/slideLayout276.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92.xml"/><Relationship Id="rId12" Type="http://schemas.openxmlformats.org/officeDocument/2006/relationships/slideLayout" Target="../slideLayouts/slideLayout293.xml"/><Relationship Id="rId13" Type="http://schemas.openxmlformats.org/officeDocument/2006/relationships/slideLayout" Target="../slideLayouts/slideLayout294.xml"/><Relationship Id="rId14" Type="http://schemas.openxmlformats.org/officeDocument/2006/relationships/slideLayout" Target="../slideLayouts/slideLayout295.xml"/><Relationship Id="rId15" Type="http://schemas.openxmlformats.org/officeDocument/2006/relationships/slideLayout" Target="../slideLayouts/slideLayout296.xml"/><Relationship Id="rId16" Type="http://schemas.openxmlformats.org/officeDocument/2006/relationships/theme" Target="../theme/theme23.xml"/><Relationship Id="rId1" Type="http://schemas.openxmlformats.org/officeDocument/2006/relationships/slideLayout" Target="../slideLayouts/slideLayout282.xml"/><Relationship Id="rId2" Type="http://schemas.openxmlformats.org/officeDocument/2006/relationships/slideLayout" Target="../slideLayouts/slideLayout283.xml"/><Relationship Id="rId3" Type="http://schemas.openxmlformats.org/officeDocument/2006/relationships/slideLayout" Target="../slideLayouts/slideLayout284.xml"/><Relationship Id="rId4" Type="http://schemas.openxmlformats.org/officeDocument/2006/relationships/slideLayout" Target="../slideLayouts/slideLayout285.xml"/><Relationship Id="rId5" Type="http://schemas.openxmlformats.org/officeDocument/2006/relationships/slideLayout" Target="../slideLayouts/slideLayout286.xml"/><Relationship Id="rId6" Type="http://schemas.openxmlformats.org/officeDocument/2006/relationships/slideLayout" Target="../slideLayouts/slideLayout287.xml"/><Relationship Id="rId7" Type="http://schemas.openxmlformats.org/officeDocument/2006/relationships/slideLayout" Target="../slideLayouts/slideLayout288.xml"/><Relationship Id="rId8" Type="http://schemas.openxmlformats.org/officeDocument/2006/relationships/slideLayout" Target="../slideLayouts/slideLayout289.xml"/><Relationship Id="rId9" Type="http://schemas.openxmlformats.org/officeDocument/2006/relationships/slideLayout" Target="../slideLayouts/slideLayout290.xml"/><Relationship Id="rId10" Type="http://schemas.openxmlformats.org/officeDocument/2006/relationships/slideLayout" Target="../slideLayouts/slideLayout291.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307.xml"/><Relationship Id="rId12" Type="http://schemas.openxmlformats.org/officeDocument/2006/relationships/slideLayout" Target="../slideLayouts/slideLayout308.xml"/><Relationship Id="rId13" Type="http://schemas.openxmlformats.org/officeDocument/2006/relationships/slideLayout" Target="../slideLayouts/slideLayout309.xml"/><Relationship Id="rId14" Type="http://schemas.openxmlformats.org/officeDocument/2006/relationships/slideLayout" Target="../slideLayouts/slideLayout310.xml"/><Relationship Id="rId15" Type="http://schemas.openxmlformats.org/officeDocument/2006/relationships/slideLayout" Target="../slideLayouts/slideLayout311.xml"/><Relationship Id="rId16" Type="http://schemas.openxmlformats.org/officeDocument/2006/relationships/slideLayout" Target="../slideLayouts/slideLayout312.xml"/><Relationship Id="rId17" Type="http://schemas.openxmlformats.org/officeDocument/2006/relationships/theme" Target="../theme/theme24.xml"/><Relationship Id="rId1" Type="http://schemas.openxmlformats.org/officeDocument/2006/relationships/slideLayout" Target="../slideLayouts/slideLayout297.xml"/><Relationship Id="rId2" Type="http://schemas.openxmlformats.org/officeDocument/2006/relationships/slideLayout" Target="../slideLayouts/slideLayout298.xml"/><Relationship Id="rId3" Type="http://schemas.openxmlformats.org/officeDocument/2006/relationships/slideLayout" Target="../slideLayouts/slideLayout299.xml"/><Relationship Id="rId4" Type="http://schemas.openxmlformats.org/officeDocument/2006/relationships/slideLayout" Target="../slideLayouts/slideLayout300.xml"/><Relationship Id="rId5" Type="http://schemas.openxmlformats.org/officeDocument/2006/relationships/slideLayout" Target="../slideLayouts/slideLayout301.xml"/><Relationship Id="rId6" Type="http://schemas.openxmlformats.org/officeDocument/2006/relationships/slideLayout" Target="../slideLayouts/slideLayout302.xml"/><Relationship Id="rId7" Type="http://schemas.openxmlformats.org/officeDocument/2006/relationships/slideLayout" Target="../slideLayouts/slideLayout303.xml"/><Relationship Id="rId8" Type="http://schemas.openxmlformats.org/officeDocument/2006/relationships/slideLayout" Target="../slideLayouts/slideLayout304.xml"/><Relationship Id="rId9" Type="http://schemas.openxmlformats.org/officeDocument/2006/relationships/slideLayout" Target="../slideLayouts/slideLayout305.xml"/><Relationship Id="rId10" Type="http://schemas.openxmlformats.org/officeDocument/2006/relationships/slideLayout" Target="../slideLayouts/slideLayout306.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323.xml"/><Relationship Id="rId12" Type="http://schemas.openxmlformats.org/officeDocument/2006/relationships/slideLayout" Target="../slideLayouts/slideLayout324.xml"/><Relationship Id="rId13" Type="http://schemas.openxmlformats.org/officeDocument/2006/relationships/slideLayout" Target="../slideLayouts/slideLayout325.xml"/><Relationship Id="rId14" Type="http://schemas.openxmlformats.org/officeDocument/2006/relationships/slideLayout" Target="../slideLayouts/slideLayout326.xml"/><Relationship Id="rId15" Type="http://schemas.openxmlformats.org/officeDocument/2006/relationships/slideLayout" Target="../slideLayouts/slideLayout327.xml"/><Relationship Id="rId16" Type="http://schemas.openxmlformats.org/officeDocument/2006/relationships/slideLayout" Target="../slideLayouts/slideLayout328.xml"/><Relationship Id="rId17" Type="http://schemas.openxmlformats.org/officeDocument/2006/relationships/theme" Target="../theme/theme25.xml"/><Relationship Id="rId1" Type="http://schemas.openxmlformats.org/officeDocument/2006/relationships/slideLayout" Target="../slideLayouts/slideLayout313.xml"/><Relationship Id="rId2" Type="http://schemas.openxmlformats.org/officeDocument/2006/relationships/slideLayout" Target="../slideLayouts/slideLayout314.xml"/><Relationship Id="rId3" Type="http://schemas.openxmlformats.org/officeDocument/2006/relationships/slideLayout" Target="../slideLayouts/slideLayout315.xml"/><Relationship Id="rId4" Type="http://schemas.openxmlformats.org/officeDocument/2006/relationships/slideLayout" Target="../slideLayouts/slideLayout316.xml"/><Relationship Id="rId5" Type="http://schemas.openxmlformats.org/officeDocument/2006/relationships/slideLayout" Target="../slideLayouts/slideLayout317.xml"/><Relationship Id="rId6" Type="http://schemas.openxmlformats.org/officeDocument/2006/relationships/slideLayout" Target="../slideLayouts/slideLayout318.xml"/><Relationship Id="rId7" Type="http://schemas.openxmlformats.org/officeDocument/2006/relationships/slideLayout" Target="../slideLayouts/slideLayout319.xml"/><Relationship Id="rId8" Type="http://schemas.openxmlformats.org/officeDocument/2006/relationships/slideLayout" Target="../slideLayouts/slideLayout320.xml"/><Relationship Id="rId9" Type="http://schemas.openxmlformats.org/officeDocument/2006/relationships/slideLayout" Target="../slideLayouts/slideLayout321.xml"/><Relationship Id="rId10" Type="http://schemas.openxmlformats.org/officeDocument/2006/relationships/slideLayout" Target="../slideLayouts/slideLayout322.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339.xml"/><Relationship Id="rId12" Type="http://schemas.openxmlformats.org/officeDocument/2006/relationships/slideLayout" Target="../slideLayouts/slideLayout340.xml"/><Relationship Id="rId13" Type="http://schemas.openxmlformats.org/officeDocument/2006/relationships/slideLayout" Target="../slideLayouts/slideLayout341.xml"/><Relationship Id="rId14" Type="http://schemas.openxmlformats.org/officeDocument/2006/relationships/slideLayout" Target="../slideLayouts/slideLayout342.xml"/><Relationship Id="rId15" Type="http://schemas.openxmlformats.org/officeDocument/2006/relationships/slideLayout" Target="../slideLayouts/slideLayout343.xml"/><Relationship Id="rId16" Type="http://schemas.openxmlformats.org/officeDocument/2006/relationships/slideLayout" Target="../slideLayouts/slideLayout344.xml"/><Relationship Id="rId17" Type="http://schemas.openxmlformats.org/officeDocument/2006/relationships/theme" Target="../theme/theme26.xml"/><Relationship Id="rId1" Type="http://schemas.openxmlformats.org/officeDocument/2006/relationships/slideLayout" Target="../slideLayouts/slideLayout329.xml"/><Relationship Id="rId2" Type="http://schemas.openxmlformats.org/officeDocument/2006/relationships/slideLayout" Target="../slideLayouts/slideLayout330.xml"/><Relationship Id="rId3" Type="http://schemas.openxmlformats.org/officeDocument/2006/relationships/slideLayout" Target="../slideLayouts/slideLayout331.xml"/><Relationship Id="rId4" Type="http://schemas.openxmlformats.org/officeDocument/2006/relationships/slideLayout" Target="../slideLayouts/slideLayout332.xml"/><Relationship Id="rId5" Type="http://schemas.openxmlformats.org/officeDocument/2006/relationships/slideLayout" Target="../slideLayouts/slideLayout333.xml"/><Relationship Id="rId6" Type="http://schemas.openxmlformats.org/officeDocument/2006/relationships/slideLayout" Target="../slideLayouts/slideLayout334.xml"/><Relationship Id="rId7" Type="http://schemas.openxmlformats.org/officeDocument/2006/relationships/slideLayout" Target="../slideLayouts/slideLayout335.xml"/><Relationship Id="rId8" Type="http://schemas.openxmlformats.org/officeDocument/2006/relationships/slideLayout" Target="../slideLayouts/slideLayout336.xml"/><Relationship Id="rId9" Type="http://schemas.openxmlformats.org/officeDocument/2006/relationships/slideLayout" Target="../slideLayouts/slideLayout337.xml"/><Relationship Id="rId10" Type="http://schemas.openxmlformats.org/officeDocument/2006/relationships/slideLayout" Target="../slideLayouts/slideLayout338.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355.xml"/><Relationship Id="rId12" Type="http://schemas.openxmlformats.org/officeDocument/2006/relationships/slideLayout" Target="../slideLayouts/slideLayout356.xml"/><Relationship Id="rId13" Type="http://schemas.openxmlformats.org/officeDocument/2006/relationships/theme" Target="../theme/theme27.xml"/><Relationship Id="rId1" Type="http://schemas.openxmlformats.org/officeDocument/2006/relationships/slideLayout" Target="../slideLayouts/slideLayout345.xml"/><Relationship Id="rId2" Type="http://schemas.openxmlformats.org/officeDocument/2006/relationships/slideLayout" Target="../slideLayouts/slideLayout346.xml"/><Relationship Id="rId3" Type="http://schemas.openxmlformats.org/officeDocument/2006/relationships/slideLayout" Target="../slideLayouts/slideLayout347.xml"/><Relationship Id="rId4" Type="http://schemas.openxmlformats.org/officeDocument/2006/relationships/slideLayout" Target="../slideLayouts/slideLayout348.xml"/><Relationship Id="rId5" Type="http://schemas.openxmlformats.org/officeDocument/2006/relationships/slideLayout" Target="../slideLayouts/slideLayout349.xml"/><Relationship Id="rId6" Type="http://schemas.openxmlformats.org/officeDocument/2006/relationships/slideLayout" Target="../slideLayouts/slideLayout350.xml"/><Relationship Id="rId7" Type="http://schemas.openxmlformats.org/officeDocument/2006/relationships/slideLayout" Target="../slideLayouts/slideLayout351.xml"/><Relationship Id="rId8" Type="http://schemas.openxmlformats.org/officeDocument/2006/relationships/slideLayout" Target="../slideLayouts/slideLayout352.xml"/><Relationship Id="rId9" Type="http://schemas.openxmlformats.org/officeDocument/2006/relationships/slideLayout" Target="../slideLayouts/slideLayout353.xml"/><Relationship Id="rId10" Type="http://schemas.openxmlformats.org/officeDocument/2006/relationships/slideLayout" Target="../slideLayouts/slideLayout354.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67.xml"/><Relationship Id="rId12" Type="http://schemas.openxmlformats.org/officeDocument/2006/relationships/slideLayout" Target="../slideLayouts/slideLayout368.xml"/><Relationship Id="rId13" Type="http://schemas.openxmlformats.org/officeDocument/2006/relationships/theme" Target="../theme/theme28.xml"/><Relationship Id="rId1" Type="http://schemas.openxmlformats.org/officeDocument/2006/relationships/slideLayout" Target="../slideLayouts/slideLayout357.xml"/><Relationship Id="rId2" Type="http://schemas.openxmlformats.org/officeDocument/2006/relationships/slideLayout" Target="../slideLayouts/slideLayout358.xml"/><Relationship Id="rId3" Type="http://schemas.openxmlformats.org/officeDocument/2006/relationships/slideLayout" Target="../slideLayouts/slideLayout359.xml"/><Relationship Id="rId4" Type="http://schemas.openxmlformats.org/officeDocument/2006/relationships/slideLayout" Target="../slideLayouts/slideLayout360.xml"/><Relationship Id="rId5" Type="http://schemas.openxmlformats.org/officeDocument/2006/relationships/slideLayout" Target="../slideLayouts/slideLayout361.xml"/><Relationship Id="rId6" Type="http://schemas.openxmlformats.org/officeDocument/2006/relationships/slideLayout" Target="../slideLayouts/slideLayout362.xml"/><Relationship Id="rId7" Type="http://schemas.openxmlformats.org/officeDocument/2006/relationships/slideLayout" Target="../slideLayouts/slideLayout363.xml"/><Relationship Id="rId8" Type="http://schemas.openxmlformats.org/officeDocument/2006/relationships/slideLayout" Target="../slideLayouts/slideLayout364.xml"/><Relationship Id="rId9" Type="http://schemas.openxmlformats.org/officeDocument/2006/relationships/slideLayout" Target="../slideLayouts/slideLayout365.xml"/><Relationship Id="rId10" Type="http://schemas.openxmlformats.org/officeDocument/2006/relationships/slideLayout" Target="../slideLayouts/slideLayout366.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79.xml"/><Relationship Id="rId12" Type="http://schemas.openxmlformats.org/officeDocument/2006/relationships/theme" Target="../theme/theme29.xml"/><Relationship Id="rId1" Type="http://schemas.openxmlformats.org/officeDocument/2006/relationships/slideLayout" Target="../slideLayouts/slideLayout369.xml"/><Relationship Id="rId2" Type="http://schemas.openxmlformats.org/officeDocument/2006/relationships/slideLayout" Target="../slideLayouts/slideLayout370.xml"/><Relationship Id="rId3" Type="http://schemas.openxmlformats.org/officeDocument/2006/relationships/slideLayout" Target="../slideLayouts/slideLayout371.xml"/><Relationship Id="rId4" Type="http://schemas.openxmlformats.org/officeDocument/2006/relationships/slideLayout" Target="../slideLayouts/slideLayout372.xml"/><Relationship Id="rId5" Type="http://schemas.openxmlformats.org/officeDocument/2006/relationships/slideLayout" Target="../slideLayouts/slideLayout373.xml"/><Relationship Id="rId6" Type="http://schemas.openxmlformats.org/officeDocument/2006/relationships/slideLayout" Target="../slideLayouts/slideLayout374.xml"/><Relationship Id="rId7" Type="http://schemas.openxmlformats.org/officeDocument/2006/relationships/slideLayout" Target="../slideLayouts/slideLayout375.xml"/><Relationship Id="rId8" Type="http://schemas.openxmlformats.org/officeDocument/2006/relationships/slideLayout" Target="../slideLayouts/slideLayout376.xml"/><Relationship Id="rId9" Type="http://schemas.openxmlformats.org/officeDocument/2006/relationships/slideLayout" Target="../slideLayouts/slideLayout377.xml"/><Relationship Id="rId10" Type="http://schemas.openxmlformats.org/officeDocument/2006/relationships/slideLayout" Target="../slideLayouts/slideLayout37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90.xml"/><Relationship Id="rId12" Type="http://schemas.openxmlformats.org/officeDocument/2006/relationships/theme" Target="../theme/theme30.xml"/><Relationship Id="rId1" Type="http://schemas.openxmlformats.org/officeDocument/2006/relationships/slideLayout" Target="../slideLayouts/slideLayout380.xml"/><Relationship Id="rId2" Type="http://schemas.openxmlformats.org/officeDocument/2006/relationships/slideLayout" Target="../slideLayouts/slideLayout381.xml"/><Relationship Id="rId3" Type="http://schemas.openxmlformats.org/officeDocument/2006/relationships/slideLayout" Target="../slideLayouts/slideLayout382.xml"/><Relationship Id="rId4" Type="http://schemas.openxmlformats.org/officeDocument/2006/relationships/slideLayout" Target="../slideLayouts/slideLayout383.xml"/><Relationship Id="rId5" Type="http://schemas.openxmlformats.org/officeDocument/2006/relationships/slideLayout" Target="../slideLayouts/slideLayout384.xml"/><Relationship Id="rId6" Type="http://schemas.openxmlformats.org/officeDocument/2006/relationships/slideLayout" Target="../slideLayouts/slideLayout385.xml"/><Relationship Id="rId7" Type="http://schemas.openxmlformats.org/officeDocument/2006/relationships/slideLayout" Target="../slideLayouts/slideLayout386.xml"/><Relationship Id="rId8" Type="http://schemas.openxmlformats.org/officeDocument/2006/relationships/slideLayout" Target="../slideLayouts/slideLayout387.xml"/><Relationship Id="rId9" Type="http://schemas.openxmlformats.org/officeDocument/2006/relationships/slideLayout" Target="../slideLayouts/slideLayout388.xml"/><Relationship Id="rId10" Type="http://schemas.openxmlformats.org/officeDocument/2006/relationships/slideLayout" Target="../slideLayouts/slideLayout38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401.xml"/><Relationship Id="rId12" Type="http://schemas.openxmlformats.org/officeDocument/2006/relationships/theme" Target="../theme/theme31.xml"/><Relationship Id="rId1" Type="http://schemas.openxmlformats.org/officeDocument/2006/relationships/slideLayout" Target="../slideLayouts/slideLayout391.xml"/><Relationship Id="rId2" Type="http://schemas.openxmlformats.org/officeDocument/2006/relationships/slideLayout" Target="../slideLayouts/slideLayout392.xml"/><Relationship Id="rId3" Type="http://schemas.openxmlformats.org/officeDocument/2006/relationships/slideLayout" Target="../slideLayouts/slideLayout393.xml"/><Relationship Id="rId4" Type="http://schemas.openxmlformats.org/officeDocument/2006/relationships/slideLayout" Target="../slideLayouts/slideLayout394.xml"/><Relationship Id="rId5" Type="http://schemas.openxmlformats.org/officeDocument/2006/relationships/slideLayout" Target="../slideLayouts/slideLayout395.xml"/><Relationship Id="rId6" Type="http://schemas.openxmlformats.org/officeDocument/2006/relationships/slideLayout" Target="../slideLayouts/slideLayout396.xml"/><Relationship Id="rId7" Type="http://schemas.openxmlformats.org/officeDocument/2006/relationships/slideLayout" Target="../slideLayouts/slideLayout397.xml"/><Relationship Id="rId8" Type="http://schemas.openxmlformats.org/officeDocument/2006/relationships/slideLayout" Target="../slideLayouts/slideLayout398.xml"/><Relationship Id="rId9" Type="http://schemas.openxmlformats.org/officeDocument/2006/relationships/slideLayout" Target="../slideLayouts/slideLayout399.xml"/><Relationship Id="rId10" Type="http://schemas.openxmlformats.org/officeDocument/2006/relationships/slideLayout" Target="../slideLayouts/slideLayout40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412.xml"/><Relationship Id="rId12" Type="http://schemas.openxmlformats.org/officeDocument/2006/relationships/slideLayout" Target="../slideLayouts/slideLayout413.xml"/><Relationship Id="rId13" Type="http://schemas.openxmlformats.org/officeDocument/2006/relationships/theme" Target="../theme/theme32.xml"/><Relationship Id="rId1" Type="http://schemas.openxmlformats.org/officeDocument/2006/relationships/slideLayout" Target="../slideLayouts/slideLayout402.xml"/><Relationship Id="rId2" Type="http://schemas.openxmlformats.org/officeDocument/2006/relationships/slideLayout" Target="../slideLayouts/slideLayout403.xml"/><Relationship Id="rId3" Type="http://schemas.openxmlformats.org/officeDocument/2006/relationships/slideLayout" Target="../slideLayouts/slideLayout404.xml"/><Relationship Id="rId4" Type="http://schemas.openxmlformats.org/officeDocument/2006/relationships/slideLayout" Target="../slideLayouts/slideLayout405.xml"/><Relationship Id="rId5" Type="http://schemas.openxmlformats.org/officeDocument/2006/relationships/slideLayout" Target="../slideLayouts/slideLayout406.xml"/><Relationship Id="rId6" Type="http://schemas.openxmlformats.org/officeDocument/2006/relationships/slideLayout" Target="../slideLayouts/slideLayout407.xml"/><Relationship Id="rId7" Type="http://schemas.openxmlformats.org/officeDocument/2006/relationships/slideLayout" Target="../slideLayouts/slideLayout408.xml"/><Relationship Id="rId8" Type="http://schemas.openxmlformats.org/officeDocument/2006/relationships/slideLayout" Target="../slideLayouts/slideLayout409.xml"/><Relationship Id="rId9" Type="http://schemas.openxmlformats.org/officeDocument/2006/relationships/slideLayout" Target="../slideLayouts/slideLayout410.xml"/><Relationship Id="rId10" Type="http://schemas.openxmlformats.org/officeDocument/2006/relationships/slideLayout" Target="../slideLayouts/slideLayout41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slideLayout" Target="../slideLayouts/slideLayout425.xml"/><Relationship Id="rId13" Type="http://schemas.openxmlformats.org/officeDocument/2006/relationships/theme" Target="../theme/theme33.xml"/><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436.xml"/><Relationship Id="rId12" Type="http://schemas.openxmlformats.org/officeDocument/2006/relationships/theme" Target="../theme/theme34.xml"/><Relationship Id="rId1" Type="http://schemas.openxmlformats.org/officeDocument/2006/relationships/slideLayout" Target="../slideLayouts/slideLayout426.xml"/><Relationship Id="rId2" Type="http://schemas.openxmlformats.org/officeDocument/2006/relationships/slideLayout" Target="../slideLayouts/slideLayout427.xml"/><Relationship Id="rId3" Type="http://schemas.openxmlformats.org/officeDocument/2006/relationships/slideLayout" Target="../slideLayouts/slideLayout428.xml"/><Relationship Id="rId4" Type="http://schemas.openxmlformats.org/officeDocument/2006/relationships/slideLayout" Target="../slideLayouts/slideLayout429.xml"/><Relationship Id="rId5" Type="http://schemas.openxmlformats.org/officeDocument/2006/relationships/slideLayout" Target="../slideLayouts/slideLayout430.xml"/><Relationship Id="rId6" Type="http://schemas.openxmlformats.org/officeDocument/2006/relationships/slideLayout" Target="../slideLayouts/slideLayout431.xml"/><Relationship Id="rId7" Type="http://schemas.openxmlformats.org/officeDocument/2006/relationships/slideLayout" Target="../slideLayouts/slideLayout432.xml"/><Relationship Id="rId8" Type="http://schemas.openxmlformats.org/officeDocument/2006/relationships/slideLayout" Target="../slideLayouts/slideLayout433.xml"/><Relationship Id="rId9" Type="http://schemas.openxmlformats.org/officeDocument/2006/relationships/slideLayout" Target="../slideLayouts/slideLayout434.xml"/><Relationship Id="rId10" Type="http://schemas.openxmlformats.org/officeDocument/2006/relationships/slideLayout" Target="../slideLayouts/slideLayout4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FAC6A1-140B-924C-9E0E-838ADA207998}" type="slidenum">
              <a:rPr lang="it-IT" smtClean="0"/>
              <a:t>‹n.›</a:t>
            </a:fld>
            <a:endParaRPr lang="it-IT"/>
          </a:p>
        </p:txBody>
      </p:sp>
    </p:spTree>
    <p:extLst>
      <p:ext uri="{BB962C8B-B14F-4D97-AF65-F5344CB8AC3E}">
        <p14:creationId xmlns:p14="http://schemas.microsoft.com/office/powerpoint/2010/main" val="9449184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nvGrpSpPr>
          <p:cNvPr id="71683" name="Group 3"/>
          <p:cNvGrpSpPr>
            <a:grpSpLocks/>
          </p:cNvGrpSpPr>
          <p:nvPr/>
        </p:nvGrpSpPr>
        <p:grpSpPr bwMode="auto">
          <a:xfrm>
            <a:off x="3175" y="4267200"/>
            <a:ext cx="9140825" cy="2590800"/>
            <a:chOff x="2" y="2688"/>
            <a:chExt cx="5758" cy="1632"/>
          </a:xfrm>
        </p:grpSpPr>
        <p:sp>
          <p:nvSpPr>
            <p:cNvPr id="71684" name="Freeform 4"/>
            <p:cNvSpPr>
              <a:spLocks/>
            </p:cNvSpPr>
            <p:nvPr/>
          </p:nvSpPr>
          <p:spPr bwMode="hidden">
            <a:xfrm>
              <a:off x="2" y="2688"/>
              <a:ext cx="5758" cy="1632"/>
            </a:xfrm>
            <a:custGeom>
              <a:avLst/>
              <a:gdLst>
                <a:gd name="T0" fmla="*/ 5740 w 5740"/>
                <a:gd name="T1" fmla="*/ 4316 h 4316"/>
                <a:gd name="T2" fmla="*/ 0 w 5740"/>
                <a:gd name="T3" fmla="*/ 4316 h 4316"/>
                <a:gd name="T4" fmla="*/ 0 w 5740"/>
                <a:gd name="T5" fmla="*/ 0 h 4316"/>
                <a:gd name="T6" fmla="*/ 5740 w 5740"/>
                <a:gd name="T7" fmla="*/ 0 h 4316"/>
                <a:gd name="T8" fmla="*/ 5740 w 5740"/>
                <a:gd name="T9" fmla="*/ 4316 h 4316"/>
                <a:gd name="T10" fmla="*/ 5740 w 5740"/>
                <a:gd name="T11" fmla="*/ 4316 h 4316"/>
              </a:gdLst>
              <a:ahLst/>
              <a:cxnLst>
                <a:cxn ang="0">
                  <a:pos x="T0" y="T1"/>
                </a:cxn>
                <a:cxn ang="0">
                  <a:pos x="T2" y="T3"/>
                </a:cxn>
                <a:cxn ang="0">
                  <a:pos x="T4" y="T5"/>
                </a:cxn>
                <a:cxn ang="0">
                  <a:pos x="T6" y="T7"/>
                </a:cxn>
                <a:cxn ang="0">
                  <a:pos x="T8" y="T9"/>
                </a:cxn>
                <a:cxn ang="0">
                  <a:pos x="T10" y="T11"/>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nvGrpSpPr>
            <p:cNvPr id="71685" name="Group 5"/>
            <p:cNvGrpSpPr>
              <a:grpSpLocks/>
            </p:cNvGrpSpPr>
            <p:nvPr userDrawn="1"/>
          </p:nvGrpSpPr>
          <p:grpSpPr bwMode="auto">
            <a:xfrm>
              <a:off x="3528" y="3715"/>
              <a:ext cx="792" cy="521"/>
              <a:chOff x="3527" y="3715"/>
              <a:chExt cx="792" cy="521"/>
            </a:xfrm>
          </p:grpSpPr>
          <p:sp>
            <p:nvSpPr>
              <p:cNvPr id="71686"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87"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88"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89"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90"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91"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92"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93"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94"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95"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96"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grpSp>
          <p:nvGrpSpPr>
            <p:cNvPr id="71697" name="Group 17"/>
            <p:cNvGrpSpPr>
              <a:grpSpLocks/>
            </p:cNvGrpSpPr>
            <p:nvPr userDrawn="1"/>
          </p:nvGrpSpPr>
          <p:grpSpPr bwMode="auto">
            <a:xfrm>
              <a:off x="1776" y="3631"/>
              <a:ext cx="1626" cy="683"/>
              <a:chOff x="1776" y="3631"/>
              <a:chExt cx="1626" cy="683"/>
            </a:xfrm>
          </p:grpSpPr>
          <p:sp>
            <p:nvSpPr>
              <p:cNvPr id="71698"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699"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0"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1"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2"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3"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4"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5"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6"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7"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8"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09"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10"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11"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12"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13"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14"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15"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grpSp>
          <p:nvGrpSpPr>
            <p:cNvPr id="71716" name="Group 36"/>
            <p:cNvGrpSpPr>
              <a:grpSpLocks/>
            </p:cNvGrpSpPr>
            <p:nvPr userDrawn="1"/>
          </p:nvGrpSpPr>
          <p:grpSpPr bwMode="auto">
            <a:xfrm>
              <a:off x="4128" y="3360"/>
              <a:ext cx="1351" cy="821"/>
              <a:chOff x="4128" y="3360"/>
              <a:chExt cx="1351" cy="821"/>
            </a:xfrm>
          </p:grpSpPr>
          <p:sp>
            <p:nvSpPr>
              <p:cNvPr id="71717"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18"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19"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0"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1"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2"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3"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4"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5"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6"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7"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8"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29"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30"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31"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32"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33"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grpSp>
          <p:nvGrpSpPr>
            <p:cNvPr id="71734" name="Group 54"/>
            <p:cNvGrpSpPr>
              <a:grpSpLocks/>
            </p:cNvGrpSpPr>
            <p:nvPr userDrawn="1"/>
          </p:nvGrpSpPr>
          <p:grpSpPr bwMode="auto">
            <a:xfrm>
              <a:off x="5280" y="3024"/>
              <a:ext cx="425" cy="258"/>
              <a:chOff x="5280" y="3024"/>
              <a:chExt cx="425" cy="258"/>
            </a:xfrm>
          </p:grpSpPr>
          <p:sp>
            <p:nvSpPr>
              <p:cNvPr id="71735" name="Freeform 55"/>
              <p:cNvSpPr>
                <a:spLocks/>
              </p:cNvSpPr>
              <p:nvPr/>
            </p:nvSpPr>
            <p:spPr bwMode="hidden">
              <a:xfrm>
                <a:off x="5280" y="3186"/>
                <a:ext cx="383" cy="96"/>
              </a:xfrm>
              <a:custGeom>
                <a:avLst/>
                <a:gdLst>
                  <a:gd name="T0" fmla="*/ 209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09 w 382"/>
                  <a:gd name="T19" fmla="*/ 96 h 96"/>
                  <a:gd name="T20" fmla="*/ 263 w 382"/>
                  <a:gd name="T21" fmla="*/ 90 h 96"/>
                  <a:gd name="T22" fmla="*/ 311 w 382"/>
                  <a:gd name="T23" fmla="*/ 84 h 96"/>
                  <a:gd name="T24" fmla="*/ 352 w 382"/>
                  <a:gd name="T25" fmla="*/ 66 h 96"/>
                  <a:gd name="T26" fmla="*/ 382 w 382"/>
                  <a:gd name="T27" fmla="*/ 42 h 96"/>
                  <a:gd name="T28" fmla="*/ 376 w 382"/>
                  <a:gd name="T29" fmla="*/ 42 h 96"/>
                  <a:gd name="T30" fmla="*/ 346 w 382"/>
                  <a:gd name="T31" fmla="*/ 66 h 96"/>
                  <a:gd name="T32" fmla="*/ 305 w 382"/>
                  <a:gd name="T33" fmla="*/ 78 h 96"/>
                  <a:gd name="T34" fmla="*/ 263 w 382"/>
                  <a:gd name="T35" fmla="*/ 90 h 96"/>
                  <a:gd name="T36" fmla="*/ 209 w 382"/>
                  <a:gd name="T37" fmla="*/ 96 h 96"/>
                  <a:gd name="T38" fmla="*/ 209 w 38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36"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37"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38"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39"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40" name="Freeform 60"/>
              <p:cNvSpPr>
                <a:spLocks/>
              </p:cNvSpPr>
              <p:nvPr/>
            </p:nvSpPr>
            <p:spPr bwMode="hidden">
              <a:xfrm>
                <a:off x="5489" y="3042"/>
                <a:ext cx="186" cy="210"/>
              </a:xfrm>
              <a:custGeom>
                <a:avLst/>
                <a:gdLst>
                  <a:gd name="T0" fmla="*/ 0 w 185"/>
                  <a:gd name="T1" fmla="*/ 6 h 210"/>
                  <a:gd name="T2" fmla="*/ 66 w 185"/>
                  <a:gd name="T3" fmla="*/ 12 h 210"/>
                  <a:gd name="T4" fmla="*/ 119 w 185"/>
                  <a:gd name="T5" fmla="*/ 36 h 210"/>
                  <a:gd name="T6" fmla="*/ 155 w 185"/>
                  <a:gd name="T7" fmla="*/ 72 h 210"/>
                  <a:gd name="T8" fmla="*/ 161 w 185"/>
                  <a:gd name="T9" fmla="*/ 90 h 210"/>
                  <a:gd name="T10" fmla="*/ 167 w 185"/>
                  <a:gd name="T11" fmla="*/ 114 h 210"/>
                  <a:gd name="T12" fmla="*/ 161 w 185"/>
                  <a:gd name="T13" fmla="*/ 138 h 210"/>
                  <a:gd name="T14" fmla="*/ 149 w 185"/>
                  <a:gd name="T15" fmla="*/ 162 h 210"/>
                  <a:gd name="T16" fmla="*/ 119 w 185"/>
                  <a:gd name="T17" fmla="*/ 180 h 210"/>
                  <a:gd name="T18" fmla="*/ 90 w 185"/>
                  <a:gd name="T19" fmla="*/ 198 h 210"/>
                  <a:gd name="T20" fmla="*/ 96 w 185"/>
                  <a:gd name="T21" fmla="*/ 210 h 210"/>
                  <a:gd name="T22" fmla="*/ 131 w 185"/>
                  <a:gd name="T23" fmla="*/ 192 h 210"/>
                  <a:gd name="T24" fmla="*/ 161 w 185"/>
                  <a:gd name="T25" fmla="*/ 168 h 210"/>
                  <a:gd name="T26" fmla="*/ 179 w 185"/>
                  <a:gd name="T27" fmla="*/ 144 h 210"/>
                  <a:gd name="T28" fmla="*/ 185 w 185"/>
                  <a:gd name="T29" fmla="*/ 114 h 210"/>
                  <a:gd name="T30" fmla="*/ 179 w 185"/>
                  <a:gd name="T31" fmla="*/ 90 h 210"/>
                  <a:gd name="T32" fmla="*/ 173 w 185"/>
                  <a:gd name="T33" fmla="*/ 66 h 210"/>
                  <a:gd name="T34" fmla="*/ 155 w 185"/>
                  <a:gd name="T35" fmla="*/ 48 h 210"/>
                  <a:gd name="T36" fmla="*/ 131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41"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nvGrpSpPr>
              <p:cNvPr id="71742" name="Group 62"/>
              <p:cNvGrpSpPr>
                <a:grpSpLocks/>
              </p:cNvGrpSpPr>
              <p:nvPr/>
            </p:nvGrpSpPr>
            <p:grpSpPr bwMode="auto">
              <a:xfrm>
                <a:off x="5381" y="3085"/>
                <a:ext cx="227" cy="132"/>
                <a:chOff x="5381" y="3085"/>
                <a:chExt cx="227" cy="132"/>
              </a:xfrm>
            </p:grpSpPr>
            <p:sp>
              <p:nvSpPr>
                <p:cNvPr id="71743"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44"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45"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46"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defTabSz="914400" fontAlgn="base">
                    <a:spcBef>
                      <a:spcPct val="0"/>
                    </a:spcBef>
                    <a:spcAft>
                      <a:spcPct val="0"/>
                    </a:spcAft>
                  </a:pPr>
                  <a:endParaRPr lang="it-IT">
                    <a:solidFill>
                      <a:srgbClr val="FFFFFF"/>
                    </a:solidFill>
                    <a:latin typeface="Arial" charset="0"/>
                    <a:ea typeface="ＭＳ Ｐゴシック" charset="0"/>
                  </a:endParaRPr>
                </a:p>
              </p:txBody>
            </p:sp>
          </p:grpSp>
        </p:grpSp>
      </p:grpSp>
      <p:sp>
        <p:nvSpPr>
          <p:cNvPr id="71747"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1" compatLnSpc="1">
            <a:prstTxWarp prst="textNoShape">
              <a:avLst/>
            </a:prstTxWarp>
          </a:bodyPr>
          <a:lstStyle/>
          <a:p>
            <a:pPr lvl="0"/>
            <a:r>
              <a:rPr lang="it-IT"/>
              <a:t>Fare clic per modificare lo stile del titolo</a:t>
            </a:r>
          </a:p>
        </p:txBody>
      </p:sp>
      <p:sp>
        <p:nvSpPr>
          <p:cNvPr id="71748"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1749"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50"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pPr defTabSz="914400" fontAlgn="base">
              <a:spcBef>
                <a:spcPct val="0"/>
              </a:spcBef>
              <a:spcAft>
                <a:spcPct val="0"/>
              </a:spcAft>
            </a:pPr>
            <a:endParaRPr lang="it-IT">
              <a:solidFill>
                <a:srgbClr val="FFFFFF"/>
              </a:solidFill>
              <a:latin typeface="Arial" charset="0"/>
              <a:ea typeface="ＭＳ Ｐゴシック" charset="0"/>
            </a:endParaRPr>
          </a:p>
        </p:txBody>
      </p:sp>
      <p:sp>
        <p:nvSpPr>
          <p:cNvPr id="71751"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pPr defTabSz="914400" fontAlgn="base">
              <a:spcBef>
                <a:spcPct val="0"/>
              </a:spcBef>
              <a:spcAft>
                <a:spcPct val="0"/>
              </a:spcAft>
            </a:pPr>
            <a:fld id="{60934B9C-785C-A248-B3BC-681FBB433033}" type="slidenum">
              <a:rPr lang="it-IT">
                <a:solidFill>
                  <a:srgbClr val="FFFFFF"/>
                </a:solidFill>
                <a:latin typeface="Arial" charset="0"/>
                <a:ea typeface="ＭＳ Ｐゴシック" charset="0"/>
              </a:rPr>
              <a:pPr defTabSz="914400" fontAlgn="base">
                <a:spcBef>
                  <a:spcPct val="0"/>
                </a:spcBef>
                <a:spcAft>
                  <a:spcPct val="0"/>
                </a:spcAft>
              </a:pPr>
              <a:t>‹n.›</a:t>
            </a:fld>
            <a:endParaRPr lang="it-IT">
              <a:solidFill>
                <a:srgbClr val="FFFFFF"/>
              </a:solidFill>
              <a:latin typeface="Arial" charset="0"/>
              <a:ea typeface="ＭＳ Ｐゴシック" charset="0"/>
            </a:endParaRPr>
          </a:p>
        </p:txBody>
      </p:sp>
    </p:spTree>
    <p:extLst>
      <p:ext uri="{BB962C8B-B14F-4D97-AF65-F5344CB8AC3E}">
        <p14:creationId xmlns:p14="http://schemas.microsoft.com/office/powerpoint/2010/main" val="328167892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hf sldNum="0" hdr="0" ftr="0" dt="0"/>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9pPr>
    </p:titleStyle>
    <p:bodyStyle>
      <a:lvl1pPr marL="342900" indent="-342900" algn="l" rtl="0" fontAlgn="base">
        <a:spcBef>
          <a:spcPct val="20000"/>
        </a:spcBef>
        <a:spcAft>
          <a:spcPct val="0"/>
        </a:spcAft>
        <a:buClr>
          <a:schemeClr val="hlink"/>
        </a:buClr>
        <a:buSzPct val="80000"/>
        <a:buFont typeface="Wingdings" charset="0"/>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charset="0"/>
        <a:buChar char="l"/>
        <a:defRPr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lr>
          <a:schemeClr val="folHlink"/>
        </a:buClr>
        <a:buSzPct val="50000"/>
        <a:buFont typeface="Wingdings" charset="0"/>
        <a:buChar char="l"/>
        <a:defRPr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02194-091F-E94D-9E20-BD0B84B75574}"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1735174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a:lnSpc>
                <a:spcPct val="100000"/>
              </a:lnSpc>
              <a:spcBef>
                <a:spcPct val="0"/>
              </a:spcBef>
              <a:defRPr sz="1400"/>
            </a:lvl1pPr>
          </a:lstStyle>
          <a:p>
            <a:pPr defTabSz="914400" fontAlgn="base">
              <a:spcAft>
                <a:spcPct val="0"/>
              </a:spcAft>
            </a:pPr>
            <a:endParaRPr lang="it-IT" smtClean="0">
              <a:solidFill>
                <a:srgbClr val="000000"/>
              </a:solidFill>
              <a:latin typeface="Times New Roman"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nSpc>
                <a:spcPct val="100000"/>
              </a:lnSpc>
              <a:spcBef>
                <a:spcPct val="0"/>
              </a:spcBef>
              <a:defRPr sz="1400"/>
            </a:lvl1pPr>
          </a:lstStyle>
          <a:p>
            <a:pPr algn="ctr" defTabSz="914400" fontAlgn="base">
              <a:spcAft>
                <a:spcPct val="0"/>
              </a:spcAft>
            </a:pPr>
            <a:endParaRPr lang="it-IT" smtClean="0">
              <a:solidFill>
                <a:srgbClr val="000000"/>
              </a:solidFill>
              <a:latin typeface="Times New Roman"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lvl1pPr>
          </a:lstStyle>
          <a:p>
            <a:pPr defTabSz="914400" fontAlgn="base">
              <a:spcAft>
                <a:spcPct val="0"/>
              </a:spcAft>
            </a:pPr>
            <a:fld id="{F59A4E9A-6479-A642-9763-8E1D0EAC2843}" type="slidenum">
              <a:rPr lang="it-IT" smtClean="0">
                <a:solidFill>
                  <a:srgbClr val="000000"/>
                </a:solidFill>
                <a:latin typeface="Times New Roman" charset="0"/>
                <a:ea typeface="ＭＳ Ｐゴシック" charset="0"/>
              </a:rPr>
              <a:pPr defTabSz="914400" fontAlgn="base">
                <a:spcAft>
                  <a:spcPct val="0"/>
                </a:spcAft>
              </a:pPr>
              <a:t>‹n.›</a:t>
            </a:fld>
            <a:endParaRPr lang="it-IT" smtClean="0">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204289056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hf sldNum="0"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457200" y="152400"/>
            <a:ext cx="8229600" cy="990600"/>
          </a:xfrm>
          <a:prstGeom prst="rect">
            <a:avLst/>
          </a:prstGeom>
        </p:spPr>
        <p:txBody>
          <a:bodyPr vert="horz" anchor="b" anchorCtr="0">
            <a:normAutofit/>
          </a:bodyPr>
          <a:lstStyle/>
          <a:p>
            <a:r>
              <a:rPr kumimoji="0" lang="it-IT" smtClean="0"/>
              <a:t>Fare clic per modificare stile</a:t>
            </a:r>
            <a:endParaRPr kumimoji="0" lang="en-US"/>
          </a:p>
        </p:txBody>
      </p:sp>
      <p:sp>
        <p:nvSpPr>
          <p:cNvPr id="13" name="Segnaposto testo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it-IT" smtClean="0"/>
              <a:t>Fare clic per modificare gli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7224312" y="6356350"/>
            <a:ext cx="1465535" cy="365760"/>
          </a:xfrm>
          <a:prstGeom prst="rect">
            <a:avLst/>
          </a:prstGeom>
        </p:spPr>
        <p:txBody>
          <a:bodyPr vert="horz"/>
          <a:lstStyle>
            <a:lvl1pPr algn="r" eaLnBrk="1" latinLnBrk="0" hangingPunct="1">
              <a:defRPr kumimoji="0" sz="1400">
                <a:solidFill>
                  <a:schemeClr val="tx2"/>
                </a:solidFill>
              </a:defRPr>
            </a:lvl1pPr>
          </a:lstStyle>
          <a:p>
            <a:endParaRPr lang="it-IT">
              <a:solidFill>
                <a:srgbClr val="464653"/>
              </a:solidFill>
              <a:latin typeface="Gill Sans MT"/>
            </a:endParaRPr>
          </a:p>
        </p:txBody>
      </p:sp>
      <p:sp>
        <p:nvSpPr>
          <p:cNvPr id="3" name="Segnaposto piè di pagina 2"/>
          <p:cNvSpPr>
            <a:spLocks noGrp="1"/>
          </p:cNvSpPr>
          <p:nvPr>
            <p:ph type="ftr" sz="quarter" idx="3"/>
          </p:nvPr>
        </p:nvSpPr>
        <p:spPr>
          <a:xfrm>
            <a:off x="2898647" y="6356350"/>
            <a:ext cx="4325665" cy="365760"/>
          </a:xfrm>
          <a:prstGeom prst="rect">
            <a:avLst/>
          </a:prstGeom>
        </p:spPr>
        <p:txBody>
          <a:bodyPr vert="horz"/>
          <a:lstStyle>
            <a:lvl1pPr algn="l" eaLnBrk="1" latinLnBrk="0" hangingPunct="1">
              <a:defRPr kumimoji="0" sz="1400">
                <a:solidFill>
                  <a:schemeClr val="tx2"/>
                </a:solidFill>
              </a:defRPr>
            </a:lvl1pPr>
          </a:lstStyle>
          <a:p>
            <a:endParaRPr lang="it-IT" dirty="0">
              <a:solidFill>
                <a:srgbClr val="464653"/>
              </a:solidFill>
              <a:latin typeface="Gill Sans MT"/>
            </a:endParaRPr>
          </a:p>
        </p:txBody>
      </p:sp>
      <p:sp>
        <p:nvSpPr>
          <p:cNvPr id="23" name="Segnaposto numero diapositiva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B446AF6-DE2C-9F44-8F3C-45CA1A9D81AB}" type="slidenum">
              <a:rPr lang="it-IT" smtClean="0">
                <a:solidFill>
                  <a:srgbClr val="464653"/>
                </a:solidFill>
                <a:latin typeface="Gill Sans MT"/>
              </a:rPr>
              <a:pPr/>
              <a:t>‹n.›</a:t>
            </a:fld>
            <a:endParaRPr lang="it-IT">
              <a:solidFill>
                <a:srgbClr val="464653"/>
              </a:solidFill>
              <a:latin typeface="Gill Sans MT"/>
            </a:endParaRPr>
          </a:p>
        </p:txBody>
      </p:sp>
      <p:sp>
        <p:nvSpPr>
          <p:cNvPr id="28" name="Connettore 1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latin typeface="Gill Sans MT"/>
            </a:endParaRPr>
          </a:p>
        </p:txBody>
      </p:sp>
      <p:sp>
        <p:nvSpPr>
          <p:cNvPr id="29" name="Connettore 1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a:solidFill>
                <a:prstClr val="black"/>
              </a:solidFill>
              <a:latin typeface="Gill Sans MT"/>
            </a:endParaRPr>
          </a:p>
        </p:txBody>
      </p:sp>
      <p:sp>
        <p:nvSpPr>
          <p:cNvPr id="10" name="Triangolo isosce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ill Sans MT"/>
            </a:endParaRPr>
          </a:p>
        </p:txBody>
      </p:sp>
    </p:spTree>
    <p:extLst>
      <p:ext uri="{BB962C8B-B14F-4D97-AF65-F5344CB8AC3E}">
        <p14:creationId xmlns:p14="http://schemas.microsoft.com/office/powerpoint/2010/main" val="411612637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sldNum="0"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44450"/>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l-GR"/>
              <a:t>Click to edit Master title style</a:t>
            </a:r>
          </a:p>
        </p:txBody>
      </p:sp>
      <p:sp>
        <p:nvSpPr>
          <p:cNvPr id="1027" name="Rectangle 3"/>
          <p:cNvSpPr>
            <a:spLocks noGrp="1" noChangeArrowheads="1"/>
          </p:cNvSpPr>
          <p:nvPr>
            <p:ph type="body" idx="1"/>
          </p:nvPr>
        </p:nvSpPr>
        <p:spPr bwMode="auto">
          <a:xfrm>
            <a:off x="457200" y="90805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p>
        </p:txBody>
      </p:sp>
      <p:sp>
        <p:nvSpPr>
          <p:cNvPr id="1028" name="Rectangle 4"/>
          <p:cNvSpPr>
            <a:spLocks noGrp="1" noChangeArrowheads="1"/>
          </p:cNvSpPr>
          <p:nvPr>
            <p:ph type="dt" sz="half" idx="2"/>
          </p:nvPr>
        </p:nvSpPr>
        <p:spPr bwMode="auto">
          <a:xfrm>
            <a:off x="179388" y="6337300"/>
            <a:ext cx="280828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cs typeface="Arial" charset="0"/>
              </a:defRPr>
            </a:lvl1pPr>
          </a:lstStyle>
          <a:p>
            <a:pPr defTabSz="914400" fontAlgn="base">
              <a:spcBef>
                <a:spcPct val="0"/>
              </a:spcBef>
              <a:spcAft>
                <a:spcPct val="0"/>
              </a:spcAft>
              <a:defRPr/>
            </a:pPr>
            <a:endParaRPr lang="el-GR">
              <a:solidFill>
                <a:srgbClr val="000000"/>
              </a:solidFill>
              <a:latin typeface="Arial" charset="0"/>
            </a:endParaRPr>
          </a:p>
        </p:txBody>
      </p:sp>
      <p:sp>
        <p:nvSpPr>
          <p:cNvPr id="1029" name="Rectangle 5"/>
          <p:cNvSpPr>
            <a:spLocks noGrp="1" noChangeArrowheads="1"/>
          </p:cNvSpPr>
          <p:nvPr>
            <p:ph type="ftr" sz="quarter" idx="3"/>
          </p:nvPr>
        </p:nvSpPr>
        <p:spPr bwMode="auto">
          <a:xfrm>
            <a:off x="3132138" y="633730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cs typeface="Arial" charset="0"/>
              </a:defRPr>
            </a:lvl1pPr>
          </a:lstStyle>
          <a:p>
            <a:pPr defTabSz="914400" fontAlgn="base">
              <a:spcBef>
                <a:spcPct val="0"/>
              </a:spcBef>
              <a:spcAft>
                <a:spcPct val="0"/>
              </a:spcAft>
              <a:defRPr/>
            </a:pPr>
            <a:endParaRPr lang="el-GR">
              <a:solidFill>
                <a:srgbClr val="000000"/>
              </a:solidFill>
              <a:latin typeface="Arial" charset="0"/>
            </a:endParaRPr>
          </a:p>
        </p:txBody>
      </p:sp>
      <p:sp>
        <p:nvSpPr>
          <p:cNvPr id="1030" name="Rectangle 6"/>
          <p:cNvSpPr>
            <a:spLocks noGrp="1" noChangeArrowheads="1"/>
          </p:cNvSpPr>
          <p:nvPr>
            <p:ph type="sldNum" sz="quarter" idx="4"/>
          </p:nvPr>
        </p:nvSpPr>
        <p:spPr bwMode="auto">
          <a:xfrm>
            <a:off x="6732588" y="6337300"/>
            <a:ext cx="86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cs typeface="Arial" charset="0"/>
              </a:defRPr>
            </a:lvl1pPr>
          </a:lstStyle>
          <a:p>
            <a:pPr defTabSz="914400" fontAlgn="base">
              <a:spcBef>
                <a:spcPct val="0"/>
              </a:spcBef>
              <a:spcAft>
                <a:spcPct val="0"/>
              </a:spcAft>
              <a:defRPr/>
            </a:pPr>
            <a:fld id="{D1A49B56-BC68-C94C-AD20-ABE84C1C5B37}" type="slidenum">
              <a:rPr lang="el-GR">
                <a:solidFill>
                  <a:srgbClr val="000000"/>
                </a:solidFill>
                <a:latin typeface="Arial" charset="0"/>
                <a:ea typeface="ＭＳ Ｐゴシック" charset="0"/>
              </a:rPr>
              <a:pPr defTabSz="914400" fontAlgn="base">
                <a:spcBef>
                  <a:spcPct val="0"/>
                </a:spcBef>
                <a:spcAft>
                  <a:spcPct val="0"/>
                </a:spcAft>
                <a:defRPr/>
              </a:pPr>
              <a:t>‹n.›</a:t>
            </a:fld>
            <a:endParaRPr lang="el-GR">
              <a:solidFill>
                <a:srgbClr val="000000"/>
              </a:solidFill>
              <a:latin typeface="Arial" charset="0"/>
              <a:ea typeface="ＭＳ Ｐゴシック" charset="0"/>
            </a:endParaRPr>
          </a:p>
        </p:txBody>
      </p:sp>
      <p:pic>
        <p:nvPicPr>
          <p:cNvPr id="1031" name="Picture 7" descr="KM3NeT_logo_web_no_shade"/>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862888" y="5541963"/>
            <a:ext cx="1331912"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11646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Lst>
  <p:hf sldNum="0" hdr="0" ftr="0" dt="0"/>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44450"/>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l-GR"/>
              <a:t>Click to edit Master title style</a:t>
            </a:r>
          </a:p>
        </p:txBody>
      </p:sp>
      <p:sp>
        <p:nvSpPr>
          <p:cNvPr id="1027" name="Rectangle 3"/>
          <p:cNvSpPr>
            <a:spLocks noGrp="1" noChangeArrowheads="1"/>
          </p:cNvSpPr>
          <p:nvPr>
            <p:ph type="body" idx="1"/>
          </p:nvPr>
        </p:nvSpPr>
        <p:spPr bwMode="auto">
          <a:xfrm>
            <a:off x="457200" y="90805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p>
        </p:txBody>
      </p:sp>
      <p:sp>
        <p:nvSpPr>
          <p:cNvPr id="1028" name="Rectangle 4"/>
          <p:cNvSpPr>
            <a:spLocks noGrp="1" noChangeArrowheads="1"/>
          </p:cNvSpPr>
          <p:nvPr>
            <p:ph type="dt" sz="half" idx="2"/>
          </p:nvPr>
        </p:nvSpPr>
        <p:spPr bwMode="auto">
          <a:xfrm>
            <a:off x="179388" y="6337300"/>
            <a:ext cx="280828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cs typeface="Arial" charset="0"/>
              </a:defRPr>
            </a:lvl1pPr>
          </a:lstStyle>
          <a:p>
            <a:pPr defTabSz="914400" fontAlgn="base">
              <a:spcBef>
                <a:spcPct val="0"/>
              </a:spcBef>
              <a:spcAft>
                <a:spcPct val="0"/>
              </a:spcAft>
              <a:defRPr/>
            </a:pPr>
            <a:endParaRPr lang="el-GR">
              <a:solidFill>
                <a:srgbClr val="000000"/>
              </a:solidFill>
              <a:latin typeface="Arial" charset="0"/>
            </a:endParaRPr>
          </a:p>
        </p:txBody>
      </p:sp>
      <p:sp>
        <p:nvSpPr>
          <p:cNvPr id="1029" name="Rectangle 5"/>
          <p:cNvSpPr>
            <a:spLocks noGrp="1" noChangeArrowheads="1"/>
          </p:cNvSpPr>
          <p:nvPr>
            <p:ph type="ftr" sz="quarter" idx="3"/>
          </p:nvPr>
        </p:nvSpPr>
        <p:spPr bwMode="auto">
          <a:xfrm>
            <a:off x="3132138" y="633730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cs typeface="Arial" charset="0"/>
              </a:defRPr>
            </a:lvl1pPr>
          </a:lstStyle>
          <a:p>
            <a:pPr defTabSz="914400" fontAlgn="base">
              <a:spcBef>
                <a:spcPct val="0"/>
              </a:spcBef>
              <a:spcAft>
                <a:spcPct val="0"/>
              </a:spcAft>
              <a:defRPr/>
            </a:pPr>
            <a:endParaRPr lang="el-GR">
              <a:solidFill>
                <a:srgbClr val="000000"/>
              </a:solidFill>
              <a:latin typeface="Arial" charset="0"/>
            </a:endParaRPr>
          </a:p>
        </p:txBody>
      </p:sp>
      <p:sp>
        <p:nvSpPr>
          <p:cNvPr id="1030" name="Rectangle 6"/>
          <p:cNvSpPr>
            <a:spLocks noGrp="1" noChangeArrowheads="1"/>
          </p:cNvSpPr>
          <p:nvPr>
            <p:ph type="sldNum" sz="quarter" idx="4"/>
          </p:nvPr>
        </p:nvSpPr>
        <p:spPr bwMode="auto">
          <a:xfrm>
            <a:off x="6732588" y="6337300"/>
            <a:ext cx="86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cs typeface="Arial" charset="0"/>
              </a:defRPr>
            </a:lvl1pPr>
          </a:lstStyle>
          <a:p>
            <a:pPr defTabSz="914400" fontAlgn="base">
              <a:spcBef>
                <a:spcPct val="0"/>
              </a:spcBef>
              <a:spcAft>
                <a:spcPct val="0"/>
              </a:spcAft>
              <a:defRPr/>
            </a:pPr>
            <a:fld id="{D1A49B56-BC68-C94C-AD20-ABE84C1C5B37}" type="slidenum">
              <a:rPr lang="el-GR">
                <a:solidFill>
                  <a:srgbClr val="000000"/>
                </a:solidFill>
                <a:latin typeface="Arial" charset="0"/>
                <a:ea typeface="ＭＳ Ｐゴシック" charset="0"/>
              </a:rPr>
              <a:pPr defTabSz="914400" fontAlgn="base">
                <a:spcBef>
                  <a:spcPct val="0"/>
                </a:spcBef>
                <a:spcAft>
                  <a:spcPct val="0"/>
                </a:spcAft>
                <a:defRPr/>
              </a:pPr>
              <a:t>‹n.›</a:t>
            </a:fld>
            <a:endParaRPr lang="el-GR">
              <a:solidFill>
                <a:srgbClr val="000000"/>
              </a:solidFill>
              <a:latin typeface="Arial" charset="0"/>
              <a:ea typeface="ＭＳ Ｐゴシック" charset="0"/>
            </a:endParaRPr>
          </a:p>
        </p:txBody>
      </p:sp>
      <p:pic>
        <p:nvPicPr>
          <p:cNvPr id="1031" name="Picture 7" descr="KM3NeT_logo_web_no_shade"/>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862888" y="5541963"/>
            <a:ext cx="1331912"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187305"/>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Lst>
  <p:hf sldNum="0" hdr="0" ftr="0" dt="0"/>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44450"/>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l-GR"/>
              <a:t>Click to edit Master title style</a:t>
            </a:r>
          </a:p>
        </p:txBody>
      </p:sp>
      <p:sp>
        <p:nvSpPr>
          <p:cNvPr id="1027" name="Rectangle 3"/>
          <p:cNvSpPr>
            <a:spLocks noGrp="1" noChangeArrowheads="1"/>
          </p:cNvSpPr>
          <p:nvPr>
            <p:ph type="body" idx="1"/>
          </p:nvPr>
        </p:nvSpPr>
        <p:spPr bwMode="auto">
          <a:xfrm>
            <a:off x="457200" y="90805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p>
        </p:txBody>
      </p:sp>
      <p:sp>
        <p:nvSpPr>
          <p:cNvPr id="1028" name="Rectangle 4"/>
          <p:cNvSpPr>
            <a:spLocks noGrp="1" noChangeArrowheads="1"/>
          </p:cNvSpPr>
          <p:nvPr>
            <p:ph type="dt" sz="half" idx="2"/>
          </p:nvPr>
        </p:nvSpPr>
        <p:spPr bwMode="auto">
          <a:xfrm>
            <a:off x="179388" y="6337300"/>
            <a:ext cx="280828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cs typeface="Arial" charset="0"/>
              </a:defRPr>
            </a:lvl1pPr>
          </a:lstStyle>
          <a:p>
            <a:pPr defTabSz="914400" fontAlgn="base">
              <a:spcBef>
                <a:spcPct val="0"/>
              </a:spcBef>
              <a:spcAft>
                <a:spcPct val="0"/>
              </a:spcAft>
              <a:defRPr/>
            </a:pPr>
            <a:endParaRPr lang="el-GR">
              <a:solidFill>
                <a:srgbClr val="000000"/>
              </a:solidFill>
              <a:latin typeface="Arial" charset="0"/>
            </a:endParaRPr>
          </a:p>
        </p:txBody>
      </p:sp>
      <p:sp>
        <p:nvSpPr>
          <p:cNvPr id="1029" name="Rectangle 5"/>
          <p:cNvSpPr>
            <a:spLocks noGrp="1" noChangeArrowheads="1"/>
          </p:cNvSpPr>
          <p:nvPr>
            <p:ph type="ftr" sz="quarter" idx="3"/>
          </p:nvPr>
        </p:nvSpPr>
        <p:spPr bwMode="auto">
          <a:xfrm>
            <a:off x="3132138" y="633730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cs typeface="Arial" charset="0"/>
              </a:defRPr>
            </a:lvl1pPr>
          </a:lstStyle>
          <a:p>
            <a:pPr defTabSz="914400" fontAlgn="base">
              <a:spcBef>
                <a:spcPct val="0"/>
              </a:spcBef>
              <a:spcAft>
                <a:spcPct val="0"/>
              </a:spcAft>
              <a:defRPr/>
            </a:pPr>
            <a:endParaRPr lang="el-GR">
              <a:solidFill>
                <a:srgbClr val="000000"/>
              </a:solidFill>
              <a:latin typeface="Arial" charset="0"/>
            </a:endParaRPr>
          </a:p>
        </p:txBody>
      </p:sp>
      <p:sp>
        <p:nvSpPr>
          <p:cNvPr id="1030" name="Rectangle 6"/>
          <p:cNvSpPr>
            <a:spLocks noGrp="1" noChangeArrowheads="1"/>
          </p:cNvSpPr>
          <p:nvPr>
            <p:ph type="sldNum" sz="quarter" idx="4"/>
          </p:nvPr>
        </p:nvSpPr>
        <p:spPr bwMode="auto">
          <a:xfrm>
            <a:off x="6732588" y="6337300"/>
            <a:ext cx="86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cs typeface="Arial" charset="0"/>
              </a:defRPr>
            </a:lvl1pPr>
          </a:lstStyle>
          <a:p>
            <a:pPr defTabSz="914400" fontAlgn="base">
              <a:spcBef>
                <a:spcPct val="0"/>
              </a:spcBef>
              <a:spcAft>
                <a:spcPct val="0"/>
              </a:spcAft>
              <a:defRPr/>
            </a:pPr>
            <a:fld id="{FEF9B055-B6B6-C546-BC76-DA6355EA0073}" type="slidenum">
              <a:rPr lang="el-GR">
                <a:solidFill>
                  <a:srgbClr val="000000"/>
                </a:solidFill>
                <a:latin typeface="Arial" charset="0"/>
                <a:ea typeface="ＭＳ Ｐゴシック" charset="0"/>
              </a:rPr>
              <a:pPr defTabSz="914400" fontAlgn="base">
                <a:spcBef>
                  <a:spcPct val="0"/>
                </a:spcBef>
                <a:spcAft>
                  <a:spcPct val="0"/>
                </a:spcAft>
                <a:defRPr/>
              </a:pPr>
              <a:t>‹n.›</a:t>
            </a:fld>
            <a:endParaRPr lang="el-GR">
              <a:solidFill>
                <a:srgbClr val="000000"/>
              </a:solidFill>
              <a:latin typeface="Arial" charset="0"/>
              <a:ea typeface="ＭＳ Ｐゴシック" charset="0"/>
            </a:endParaRPr>
          </a:p>
        </p:txBody>
      </p:sp>
      <p:pic>
        <p:nvPicPr>
          <p:cNvPr id="1031" name="Picture 7" descr="KM3NeT_logo_web_no_shade"/>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862888" y="5541963"/>
            <a:ext cx="1331912"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687646"/>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hf sldNum="0" hdr="0" ftr="0" dt="0"/>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Segnaposto titolo 2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it-IT"/>
              <a:t>Fare clic per modificare stile</a:t>
            </a:r>
            <a:endParaRPr lang="en-US"/>
          </a:p>
        </p:txBody>
      </p:sp>
      <p:sp>
        <p:nvSpPr>
          <p:cNvPr id="1027" name="Segnaposto testo 12"/>
          <p:cNvSpPr>
            <a:spLocks noGrp="1"/>
          </p:cNvSpPr>
          <p:nvPr>
            <p:ph type="body" idx="1"/>
          </p:nvPr>
        </p:nvSpPr>
        <p:spPr bwMode="auto">
          <a:xfrm>
            <a:off x="457200" y="1219200"/>
            <a:ext cx="8229600" cy="4910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14" name="Segnaposto data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tabLst/>
              <a:defRPr kumimoji="0" sz="1400" smtClean="0">
                <a:solidFill>
                  <a:schemeClr val="tx2"/>
                </a:solidFill>
                <a:latin typeface="+mn-lt"/>
                <a:ea typeface="+mn-ea"/>
                <a:cs typeface="+mn-cs"/>
              </a:defRPr>
            </a:lvl1pPr>
          </a:lstStyle>
          <a:p>
            <a:pPr>
              <a:defRPr/>
            </a:pPr>
            <a:endParaRPr lang="it-IT" dirty="0">
              <a:solidFill>
                <a:srgbClr val="464653"/>
              </a:solidFill>
              <a:latin typeface="Gill Sans MT"/>
            </a:endParaRPr>
          </a:p>
        </p:txBody>
      </p:sp>
      <p:sp>
        <p:nvSpPr>
          <p:cNvPr id="3" name="Segnaposto piè di pagina 2"/>
          <p:cNvSpPr>
            <a:spLocks noGrp="1"/>
          </p:cNvSpPr>
          <p:nvPr>
            <p:ph type="ftr" sz="quarter" idx="3"/>
          </p:nvPr>
        </p:nvSpPr>
        <p:spPr>
          <a:xfrm>
            <a:off x="2898775" y="6356350"/>
            <a:ext cx="3505200" cy="365125"/>
          </a:xfrm>
          <a:prstGeom prst="rect">
            <a:avLst/>
          </a:prstGeom>
        </p:spPr>
        <p:txBody>
          <a:bodyPr vert="horz"/>
          <a:lstStyle>
            <a:lvl1pPr algn="ctr" eaLnBrk="1" fontAlgn="auto" latinLnBrk="0" hangingPunct="1">
              <a:spcBef>
                <a:spcPts val="0"/>
              </a:spcBef>
              <a:spcAft>
                <a:spcPts val="0"/>
              </a:spcAft>
              <a:defRPr kumimoji="0" sz="1400" smtClean="0">
                <a:solidFill>
                  <a:schemeClr val="tx2"/>
                </a:solidFill>
                <a:latin typeface="+mn-lt"/>
                <a:ea typeface="+mn-ea"/>
                <a:cs typeface="+mn-cs"/>
              </a:defRPr>
            </a:lvl1pPr>
          </a:lstStyle>
          <a:p>
            <a:pPr>
              <a:defRPr/>
            </a:pPr>
            <a:endParaRPr lang="it-IT" dirty="0">
              <a:solidFill>
                <a:srgbClr val="464653"/>
              </a:solidFill>
              <a:latin typeface="Gill Sans MT"/>
            </a:endParaRPr>
          </a:p>
        </p:txBody>
      </p:sp>
      <p:sp>
        <p:nvSpPr>
          <p:cNvPr id="23" name="Segnaposto numero diapositiva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ea typeface="+mn-ea"/>
                <a:cs typeface="+mn-cs"/>
              </a:defRPr>
            </a:lvl1pPr>
          </a:lstStyle>
          <a:p>
            <a:pPr>
              <a:defRPr/>
            </a:pPr>
            <a:fld id="{2875762C-AECF-E248-A2E0-22F868DB890D}" type="slidenum">
              <a:rPr lang="it-IT">
                <a:solidFill>
                  <a:srgbClr val="464653"/>
                </a:solidFill>
                <a:latin typeface="Gill Sans MT"/>
              </a:rPr>
              <a:pPr>
                <a:defRPr/>
              </a:pPr>
              <a:t>‹n.›</a:t>
            </a:fld>
            <a:endParaRPr lang="it-IT" dirty="0">
              <a:solidFill>
                <a:srgbClr val="464653"/>
              </a:solidFill>
              <a:latin typeface="Gill Sans MT"/>
            </a:endParaRPr>
          </a:p>
        </p:txBody>
      </p:sp>
      <p:sp>
        <p:nvSpPr>
          <p:cNvPr id="28" name="Connettore 1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solidFill>
                <a:prstClr val="black"/>
              </a:solidFill>
              <a:latin typeface="Gill Sans MT"/>
              <a:ea typeface="ＭＳ Ｐゴシック" charset="-128"/>
              <a:cs typeface="ＭＳ Ｐゴシック" charset="-128"/>
            </a:endParaRPr>
          </a:p>
        </p:txBody>
      </p:sp>
      <p:sp>
        <p:nvSpPr>
          <p:cNvPr id="29" name="Connettore 1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solidFill>
                <a:prstClr val="black"/>
              </a:solidFill>
              <a:latin typeface="Gill Sans MT"/>
              <a:ea typeface="ＭＳ Ｐゴシック" charset="-128"/>
              <a:cs typeface="ＭＳ Ｐゴシック" charset="-128"/>
            </a:endParaRPr>
          </a:p>
        </p:txBody>
      </p:sp>
      <p:sp>
        <p:nvSpPr>
          <p:cNvPr id="10" name="Triangolo isosce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latin typeface="Gill Sans MT"/>
            </a:endParaRPr>
          </a:p>
        </p:txBody>
      </p:sp>
    </p:spTree>
    <p:extLst>
      <p:ext uri="{BB962C8B-B14F-4D97-AF65-F5344CB8AC3E}">
        <p14:creationId xmlns:p14="http://schemas.microsoft.com/office/powerpoint/2010/main" val="2961160540"/>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hf sldNum="0" hdr="0" ftr="0" dt="0"/>
  <p:txStyles>
    <p:titleStyle>
      <a:lvl1pPr algn="l" rtl="0" fontAlgn="base">
        <a:spcBef>
          <a:spcPct val="0"/>
        </a:spcBef>
        <a:spcAft>
          <a:spcPct val="0"/>
        </a:spcAft>
        <a:defRPr sz="3200" kern="1200">
          <a:solidFill>
            <a:schemeClr val="tx2"/>
          </a:solidFill>
          <a:latin typeface="Cambria"/>
          <a:ea typeface="ＭＳ Ｐゴシック" charset="-128"/>
          <a:cs typeface="ＭＳ Ｐゴシック" charset="-128"/>
        </a:defRPr>
      </a:lvl1pPr>
      <a:lvl2pPr algn="l" rtl="0" fontAlgn="base">
        <a:spcBef>
          <a:spcPct val="0"/>
        </a:spcBef>
        <a:spcAft>
          <a:spcPct val="0"/>
        </a:spcAft>
        <a:defRPr sz="3200">
          <a:solidFill>
            <a:schemeClr val="tx2"/>
          </a:solidFill>
          <a:latin typeface="Cambria" charset="0"/>
          <a:ea typeface="ＭＳ Ｐゴシック" charset="-128"/>
          <a:cs typeface="ＭＳ Ｐゴシック" charset="-128"/>
        </a:defRPr>
      </a:lvl2pPr>
      <a:lvl3pPr algn="l" rtl="0" fontAlgn="base">
        <a:spcBef>
          <a:spcPct val="0"/>
        </a:spcBef>
        <a:spcAft>
          <a:spcPct val="0"/>
        </a:spcAft>
        <a:defRPr sz="3200">
          <a:solidFill>
            <a:schemeClr val="tx2"/>
          </a:solidFill>
          <a:latin typeface="Cambria" charset="0"/>
          <a:ea typeface="ＭＳ Ｐゴシック" charset="-128"/>
          <a:cs typeface="ＭＳ Ｐゴシック" charset="-128"/>
        </a:defRPr>
      </a:lvl3pPr>
      <a:lvl4pPr algn="l" rtl="0" fontAlgn="base">
        <a:spcBef>
          <a:spcPct val="0"/>
        </a:spcBef>
        <a:spcAft>
          <a:spcPct val="0"/>
        </a:spcAft>
        <a:defRPr sz="3200">
          <a:solidFill>
            <a:schemeClr val="tx2"/>
          </a:solidFill>
          <a:latin typeface="Cambria" charset="0"/>
          <a:ea typeface="ＭＳ Ｐゴシック" charset="-128"/>
          <a:cs typeface="ＭＳ Ｐゴシック" charset="-128"/>
        </a:defRPr>
      </a:lvl4pPr>
      <a:lvl5pPr algn="l" rtl="0" fontAlgn="base">
        <a:spcBef>
          <a:spcPct val="0"/>
        </a:spcBef>
        <a:spcAft>
          <a:spcPct val="0"/>
        </a:spcAft>
        <a:defRPr sz="3200">
          <a:solidFill>
            <a:schemeClr val="tx2"/>
          </a:solidFill>
          <a:latin typeface="Cambria" charset="0"/>
          <a:ea typeface="ＭＳ Ｐゴシック" charset="-128"/>
          <a:cs typeface="ＭＳ Ｐゴシック" charset="-128"/>
        </a:defRPr>
      </a:lvl5pPr>
      <a:lvl6pPr marL="457200" algn="l" rtl="0" fontAlgn="base">
        <a:spcBef>
          <a:spcPct val="0"/>
        </a:spcBef>
        <a:spcAft>
          <a:spcPct val="0"/>
        </a:spcAft>
        <a:defRPr sz="3200">
          <a:solidFill>
            <a:schemeClr val="tx2"/>
          </a:solidFill>
          <a:latin typeface="Cambria" charset="0"/>
          <a:ea typeface="ＭＳ Ｐゴシック" charset="-128"/>
          <a:cs typeface="ＭＳ Ｐゴシック" charset="-128"/>
        </a:defRPr>
      </a:lvl6pPr>
      <a:lvl7pPr marL="914400" algn="l" rtl="0" fontAlgn="base">
        <a:spcBef>
          <a:spcPct val="0"/>
        </a:spcBef>
        <a:spcAft>
          <a:spcPct val="0"/>
        </a:spcAft>
        <a:defRPr sz="3200">
          <a:solidFill>
            <a:schemeClr val="tx2"/>
          </a:solidFill>
          <a:latin typeface="Cambria" charset="0"/>
          <a:ea typeface="ＭＳ Ｐゴシック" charset="-128"/>
          <a:cs typeface="ＭＳ Ｐゴシック" charset="-128"/>
        </a:defRPr>
      </a:lvl7pPr>
      <a:lvl8pPr marL="1371600" algn="l" rtl="0" fontAlgn="base">
        <a:spcBef>
          <a:spcPct val="0"/>
        </a:spcBef>
        <a:spcAft>
          <a:spcPct val="0"/>
        </a:spcAft>
        <a:defRPr sz="3200">
          <a:solidFill>
            <a:schemeClr val="tx2"/>
          </a:solidFill>
          <a:latin typeface="Cambria" charset="0"/>
          <a:ea typeface="ＭＳ Ｐゴシック" charset="-128"/>
          <a:cs typeface="ＭＳ Ｐゴシック" charset="-128"/>
        </a:defRPr>
      </a:lvl8pPr>
      <a:lvl9pPr marL="1828800" algn="l" rtl="0" fontAlgn="base">
        <a:spcBef>
          <a:spcPct val="0"/>
        </a:spcBef>
        <a:spcAft>
          <a:spcPct val="0"/>
        </a:spcAft>
        <a:defRPr sz="3200">
          <a:solidFill>
            <a:schemeClr val="tx2"/>
          </a:solidFill>
          <a:latin typeface="Cambria" charset="0"/>
          <a:ea typeface="ＭＳ Ｐゴシック" charset="-128"/>
          <a:cs typeface="ＭＳ Ｐゴシック" charset="-128"/>
        </a:defRPr>
      </a:lvl9pPr>
    </p:titleStyle>
    <p:bodyStyle>
      <a:lvl1pPr marL="273050" indent="-273050" algn="l" rtl="0" fontAlgn="base">
        <a:spcBef>
          <a:spcPts val="600"/>
        </a:spcBef>
        <a:spcAft>
          <a:spcPct val="0"/>
        </a:spcAft>
        <a:buClr>
          <a:schemeClr val="accent1"/>
        </a:buClr>
        <a:buSzPct val="76000"/>
        <a:buFont typeface="Wingdings 3" charset="2"/>
        <a:buChar char=""/>
        <a:defRPr sz="2600" kern="1200">
          <a:solidFill>
            <a:schemeClr val="tx1"/>
          </a:solidFill>
          <a:latin typeface="+mn-lt"/>
          <a:ea typeface="ＭＳ Ｐゴシック" charset="-128"/>
          <a:cs typeface="ＭＳ Ｐゴシック" charset="-128"/>
        </a:defRPr>
      </a:lvl1pPr>
      <a:lvl2pPr marL="547688" indent="-273050" algn="l" rtl="0" fontAlgn="base">
        <a:spcBef>
          <a:spcPts val="500"/>
        </a:spcBef>
        <a:spcAft>
          <a:spcPct val="0"/>
        </a:spcAft>
        <a:buClr>
          <a:schemeClr val="accent2"/>
        </a:buClr>
        <a:buSzPct val="76000"/>
        <a:buFont typeface="Wingdings 3" charset="2"/>
        <a:buChar char=""/>
        <a:defRPr sz="2300" kern="1200">
          <a:solidFill>
            <a:schemeClr val="tx2"/>
          </a:solidFill>
          <a:latin typeface="+mn-lt"/>
          <a:ea typeface="ＭＳ Ｐゴシック" charset="-128"/>
          <a:cs typeface="+mn-cs"/>
        </a:defRPr>
      </a:lvl2pPr>
      <a:lvl3pPr marL="822325" indent="-228600" algn="l" rtl="0" fontAlgn="base">
        <a:spcBef>
          <a:spcPts val="500"/>
        </a:spcBef>
        <a:spcAft>
          <a:spcPct val="0"/>
        </a:spcAft>
        <a:buClr>
          <a:srgbClr val="BCBCBC"/>
        </a:buClr>
        <a:buSzPct val="76000"/>
        <a:buFont typeface="Wingdings 3" charset="2"/>
        <a:buChar char=""/>
        <a:defRPr sz="2000" kern="1200">
          <a:solidFill>
            <a:schemeClr val="tx1"/>
          </a:solidFill>
          <a:latin typeface="+mn-lt"/>
          <a:ea typeface="ＭＳ Ｐゴシック" charset="-128"/>
          <a:cs typeface="+mn-cs"/>
        </a:defRPr>
      </a:lvl3pPr>
      <a:lvl4pPr marL="1096963" indent="-228600" algn="l" rtl="0" fontAlgn="base">
        <a:spcBef>
          <a:spcPts val="400"/>
        </a:spcBef>
        <a:spcAft>
          <a:spcPct val="0"/>
        </a:spcAft>
        <a:buClr>
          <a:srgbClr val="8BA2B4"/>
        </a:buClr>
        <a:buSzPct val="70000"/>
        <a:buFont typeface="Wingdings" charset="2"/>
        <a:buChar char=""/>
        <a:defRPr kern="1200">
          <a:solidFill>
            <a:schemeClr val="tx1"/>
          </a:solidFill>
          <a:latin typeface="+mn-lt"/>
          <a:ea typeface="ＭＳ Ｐゴシック" charset="-128"/>
          <a:cs typeface="+mn-cs"/>
        </a:defRPr>
      </a:lvl4pPr>
      <a:lvl5pPr marL="1371600" indent="-228600" algn="l" rtl="0" fontAlgn="base">
        <a:spcBef>
          <a:spcPts val="300"/>
        </a:spcBef>
        <a:spcAft>
          <a:spcPct val="0"/>
        </a:spcAft>
        <a:buClr>
          <a:schemeClr val="accent2"/>
        </a:buClr>
        <a:buSzPct val="70000"/>
        <a:buFont typeface="Wingdings" charset="2"/>
        <a:buChar char=""/>
        <a:defRPr sz="1600" kern="1200">
          <a:solidFill>
            <a:schemeClr val="tx1"/>
          </a:solidFill>
          <a:latin typeface="+mn-lt"/>
          <a:ea typeface="ＭＳ Ｐゴシック" charset="-128"/>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72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1031" name="Rectangle 7"/>
          <p:cNvSpPr>
            <a:spLocks noChangeArrowheads="1"/>
          </p:cNvSpPr>
          <p:nvPr userDrawn="1"/>
        </p:nvSpPr>
        <p:spPr bwMode="auto">
          <a:xfrm>
            <a:off x="0" y="0"/>
            <a:ext cx="9144000" cy="762000"/>
          </a:xfrm>
          <a:prstGeom prst="rect">
            <a:avLst/>
          </a:prstGeom>
          <a:solidFill>
            <a:srgbClr val="000080"/>
          </a:solidFill>
          <a:ln w="9525">
            <a:solidFill>
              <a:srgbClr val="00008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sp>
        <p:nvSpPr>
          <p:cNvPr id="1026" name="Rectangle 2"/>
          <p:cNvSpPr>
            <a:spLocks noGrp="1" noChangeArrowheads="1"/>
          </p:cNvSpPr>
          <p:nvPr>
            <p:ph type="title"/>
          </p:nvPr>
        </p:nvSpPr>
        <p:spPr bwMode="auto">
          <a:xfrm>
            <a:off x="152400" y="76200"/>
            <a:ext cx="8839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Click to edit Master title style</a:t>
            </a:r>
          </a:p>
        </p:txBody>
      </p:sp>
      <p:sp>
        <p:nvSpPr>
          <p:cNvPr id="1032" name="Rectangle 8"/>
          <p:cNvSpPr>
            <a:spLocks noChangeArrowheads="1"/>
          </p:cNvSpPr>
          <p:nvPr userDrawn="1"/>
        </p:nvSpPr>
        <p:spPr bwMode="auto">
          <a:xfrm>
            <a:off x="0" y="6629400"/>
            <a:ext cx="9144000" cy="228600"/>
          </a:xfrm>
          <a:prstGeom prst="rect">
            <a:avLst/>
          </a:prstGeom>
          <a:solidFill>
            <a:srgbClr val="000080"/>
          </a:solidFill>
          <a:ln w="9525">
            <a:solidFill>
              <a:srgbClr val="00008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sp>
        <p:nvSpPr>
          <p:cNvPr id="1028" name="Rectangle 4"/>
          <p:cNvSpPr>
            <a:spLocks noGrp="1" noChangeArrowheads="1"/>
          </p:cNvSpPr>
          <p:nvPr>
            <p:ph type="dt" sz="half" idx="2"/>
          </p:nvPr>
        </p:nvSpPr>
        <p:spPr bwMode="auto">
          <a:xfrm>
            <a:off x="76200" y="6629400"/>
            <a:ext cx="4876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000">
                <a:solidFill>
                  <a:srgbClr val="E6E600"/>
                </a:solidFill>
                <a:latin typeface="Helvetica" charset="0"/>
              </a:defRPr>
            </a:lvl1pPr>
          </a:lstStyle>
          <a:p>
            <a:pPr defTabSz="914400" eaLnBrk="0" fontAlgn="base" hangingPunct="0">
              <a:spcBef>
                <a:spcPct val="0"/>
              </a:spcBef>
              <a:spcAft>
                <a:spcPct val="0"/>
              </a:spcAft>
            </a:pPr>
            <a:r>
              <a:rPr lang="it-IT" smtClean="0">
                <a:ea typeface="ＭＳ Ｐゴシック" charset="0"/>
              </a:rPr>
              <a:t>P. Piattelli, CRNT meeting, Paris 16-17 december 2004</a:t>
            </a:r>
          </a:p>
        </p:txBody>
      </p:sp>
    </p:spTree>
    <p:extLst>
      <p:ext uri="{BB962C8B-B14F-4D97-AF65-F5344CB8AC3E}">
        <p14:creationId xmlns:p14="http://schemas.microsoft.com/office/powerpoint/2010/main" val="1184378214"/>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Lst>
  <p:hf sldNum="0" hdr="0" ftr="0"/>
  <p:txStyles>
    <p:titleStyle>
      <a:lvl1pPr algn="ctr" rtl="0" fontAlgn="base">
        <a:spcBef>
          <a:spcPct val="0"/>
        </a:spcBef>
        <a:spcAft>
          <a:spcPct val="0"/>
        </a:spcAft>
        <a:defRPr sz="3200">
          <a:solidFill>
            <a:srgbClr val="E6E600"/>
          </a:solidFill>
          <a:latin typeface="+mj-lt"/>
          <a:ea typeface="+mj-ea"/>
          <a:cs typeface="+mj-cs"/>
        </a:defRPr>
      </a:lvl1pPr>
      <a:lvl2pPr algn="ctr" rtl="0" fontAlgn="base">
        <a:spcBef>
          <a:spcPct val="0"/>
        </a:spcBef>
        <a:spcAft>
          <a:spcPct val="0"/>
        </a:spcAft>
        <a:defRPr sz="3200">
          <a:solidFill>
            <a:srgbClr val="E6E600"/>
          </a:solidFill>
          <a:latin typeface="Arial Rounded MT Bold" charset="0"/>
          <a:ea typeface="ＭＳ Ｐゴシック" charset="0"/>
        </a:defRPr>
      </a:lvl2pPr>
      <a:lvl3pPr algn="ctr" rtl="0" fontAlgn="base">
        <a:spcBef>
          <a:spcPct val="0"/>
        </a:spcBef>
        <a:spcAft>
          <a:spcPct val="0"/>
        </a:spcAft>
        <a:defRPr sz="3200">
          <a:solidFill>
            <a:srgbClr val="E6E600"/>
          </a:solidFill>
          <a:latin typeface="Arial Rounded MT Bold" charset="0"/>
          <a:ea typeface="ＭＳ Ｐゴシック" charset="0"/>
        </a:defRPr>
      </a:lvl3pPr>
      <a:lvl4pPr algn="ctr" rtl="0" fontAlgn="base">
        <a:spcBef>
          <a:spcPct val="0"/>
        </a:spcBef>
        <a:spcAft>
          <a:spcPct val="0"/>
        </a:spcAft>
        <a:defRPr sz="3200">
          <a:solidFill>
            <a:srgbClr val="E6E600"/>
          </a:solidFill>
          <a:latin typeface="Arial Rounded MT Bold" charset="0"/>
          <a:ea typeface="ＭＳ Ｐゴシック" charset="0"/>
        </a:defRPr>
      </a:lvl4pPr>
      <a:lvl5pPr algn="ctr" rtl="0" fontAlgn="base">
        <a:spcBef>
          <a:spcPct val="0"/>
        </a:spcBef>
        <a:spcAft>
          <a:spcPct val="0"/>
        </a:spcAft>
        <a:defRPr sz="3200">
          <a:solidFill>
            <a:srgbClr val="E6E600"/>
          </a:solidFill>
          <a:latin typeface="Arial Rounded MT Bold" charset="0"/>
          <a:ea typeface="ＭＳ Ｐゴシック" charset="0"/>
        </a:defRPr>
      </a:lvl5pPr>
      <a:lvl6pPr marL="457200" algn="ctr" rtl="0" fontAlgn="base">
        <a:spcBef>
          <a:spcPct val="0"/>
        </a:spcBef>
        <a:spcAft>
          <a:spcPct val="0"/>
        </a:spcAft>
        <a:defRPr sz="3200">
          <a:solidFill>
            <a:srgbClr val="E6E600"/>
          </a:solidFill>
          <a:latin typeface="Arial Rounded MT Bold" charset="0"/>
          <a:ea typeface="ＭＳ Ｐゴシック" charset="0"/>
        </a:defRPr>
      </a:lvl6pPr>
      <a:lvl7pPr marL="914400" algn="ctr" rtl="0" fontAlgn="base">
        <a:spcBef>
          <a:spcPct val="0"/>
        </a:spcBef>
        <a:spcAft>
          <a:spcPct val="0"/>
        </a:spcAft>
        <a:defRPr sz="3200">
          <a:solidFill>
            <a:srgbClr val="E6E600"/>
          </a:solidFill>
          <a:latin typeface="Arial Rounded MT Bold" charset="0"/>
          <a:ea typeface="ＭＳ Ｐゴシック" charset="0"/>
        </a:defRPr>
      </a:lvl7pPr>
      <a:lvl8pPr marL="1371600" algn="ctr" rtl="0" fontAlgn="base">
        <a:spcBef>
          <a:spcPct val="0"/>
        </a:spcBef>
        <a:spcAft>
          <a:spcPct val="0"/>
        </a:spcAft>
        <a:defRPr sz="3200">
          <a:solidFill>
            <a:srgbClr val="E6E600"/>
          </a:solidFill>
          <a:latin typeface="Arial Rounded MT Bold" charset="0"/>
          <a:ea typeface="ＭＳ Ｐゴシック" charset="0"/>
        </a:defRPr>
      </a:lvl8pPr>
      <a:lvl9pPr marL="1828800" algn="ctr" rtl="0" fontAlgn="base">
        <a:spcBef>
          <a:spcPct val="0"/>
        </a:spcBef>
        <a:spcAft>
          <a:spcPct val="0"/>
        </a:spcAft>
        <a:defRPr sz="3200">
          <a:solidFill>
            <a:srgbClr val="E6E600"/>
          </a:solidFill>
          <a:latin typeface="Arial Rounded MT Bold" charset="0"/>
          <a:ea typeface="ＭＳ Ｐゴシック" charset="0"/>
        </a:defRPr>
      </a:lvl9pPr>
    </p:titleStyle>
    <p:bodyStyle>
      <a:lvl1pPr marL="288925" indent="-288925" algn="l" rtl="0" fontAlgn="base">
        <a:spcBef>
          <a:spcPct val="20000"/>
        </a:spcBef>
        <a:spcAft>
          <a:spcPct val="0"/>
        </a:spcAft>
        <a:buChar char="•"/>
        <a:tabLst>
          <a:tab pos="288925" algn="l"/>
        </a:tabLst>
        <a:defRPr sz="2400" b="1">
          <a:solidFill>
            <a:srgbClr val="0000AC"/>
          </a:solidFill>
          <a:latin typeface="+mn-lt"/>
          <a:ea typeface="+mn-ea"/>
          <a:cs typeface="+mn-cs"/>
        </a:defRPr>
      </a:lvl1pPr>
      <a:lvl2pPr marL="757238" indent="-277813" algn="l" rtl="0" fontAlgn="base">
        <a:spcBef>
          <a:spcPct val="20000"/>
        </a:spcBef>
        <a:spcAft>
          <a:spcPct val="0"/>
        </a:spcAft>
        <a:buChar char="–"/>
        <a:tabLst>
          <a:tab pos="288925" algn="l"/>
        </a:tabLst>
        <a:defRPr sz="2000" b="1">
          <a:solidFill>
            <a:srgbClr val="836FE8"/>
          </a:solidFill>
          <a:latin typeface="+mn-lt"/>
          <a:ea typeface="+mn-ea"/>
        </a:defRPr>
      </a:lvl2pPr>
      <a:lvl3pPr marL="1141413" indent="-192088" algn="l" rtl="0" fontAlgn="base">
        <a:spcBef>
          <a:spcPct val="20000"/>
        </a:spcBef>
        <a:spcAft>
          <a:spcPct val="0"/>
        </a:spcAft>
        <a:buChar char="•"/>
        <a:tabLst>
          <a:tab pos="288925" algn="l"/>
        </a:tabLst>
        <a:defRPr>
          <a:solidFill>
            <a:schemeClr val="hlink"/>
          </a:solidFill>
          <a:latin typeface="+mn-lt"/>
          <a:ea typeface="+mn-ea"/>
        </a:defRPr>
      </a:lvl3pPr>
      <a:lvl4pPr marL="1525588" indent="-192088" algn="l" rtl="0" fontAlgn="base">
        <a:spcBef>
          <a:spcPct val="20000"/>
        </a:spcBef>
        <a:spcAft>
          <a:spcPct val="0"/>
        </a:spcAft>
        <a:buChar char="–"/>
        <a:tabLst>
          <a:tab pos="288925" algn="l"/>
        </a:tabLst>
        <a:defRPr sz="1600" i="1">
          <a:solidFill>
            <a:srgbClr val="00E4E4"/>
          </a:solidFill>
          <a:latin typeface="+mn-lt"/>
          <a:ea typeface="+mn-ea"/>
        </a:defRPr>
      </a:lvl4pPr>
      <a:lvl5pPr marL="2136775" indent="-228600" algn="l" rtl="0" fontAlgn="base">
        <a:spcBef>
          <a:spcPct val="20000"/>
        </a:spcBef>
        <a:spcAft>
          <a:spcPct val="0"/>
        </a:spcAft>
        <a:tabLst>
          <a:tab pos="288925" algn="l"/>
        </a:tabLst>
        <a:defRPr sz="2000">
          <a:solidFill>
            <a:schemeClr val="tx1"/>
          </a:solidFill>
          <a:latin typeface="Times" charset="0"/>
          <a:ea typeface="+mn-ea"/>
        </a:defRPr>
      </a:lvl5pPr>
      <a:lvl6pPr marL="2593975" indent="-228600" algn="l" rtl="0" fontAlgn="base">
        <a:spcBef>
          <a:spcPct val="20000"/>
        </a:spcBef>
        <a:spcAft>
          <a:spcPct val="0"/>
        </a:spcAft>
        <a:tabLst>
          <a:tab pos="288925" algn="l"/>
        </a:tabLst>
        <a:defRPr sz="2000">
          <a:solidFill>
            <a:schemeClr val="tx1"/>
          </a:solidFill>
          <a:latin typeface="Times" charset="0"/>
          <a:ea typeface="+mn-ea"/>
        </a:defRPr>
      </a:lvl6pPr>
      <a:lvl7pPr marL="3051175" indent="-228600" algn="l" rtl="0" fontAlgn="base">
        <a:spcBef>
          <a:spcPct val="20000"/>
        </a:spcBef>
        <a:spcAft>
          <a:spcPct val="0"/>
        </a:spcAft>
        <a:tabLst>
          <a:tab pos="288925" algn="l"/>
        </a:tabLst>
        <a:defRPr sz="2000">
          <a:solidFill>
            <a:schemeClr val="tx1"/>
          </a:solidFill>
          <a:latin typeface="Times" charset="0"/>
          <a:ea typeface="+mn-ea"/>
        </a:defRPr>
      </a:lvl7pPr>
      <a:lvl8pPr marL="3508375" indent="-228600" algn="l" rtl="0" fontAlgn="base">
        <a:spcBef>
          <a:spcPct val="20000"/>
        </a:spcBef>
        <a:spcAft>
          <a:spcPct val="0"/>
        </a:spcAft>
        <a:tabLst>
          <a:tab pos="288925" algn="l"/>
        </a:tabLst>
        <a:defRPr sz="2000">
          <a:solidFill>
            <a:schemeClr val="tx1"/>
          </a:solidFill>
          <a:latin typeface="Times" charset="0"/>
          <a:ea typeface="+mn-ea"/>
        </a:defRPr>
      </a:lvl8pPr>
      <a:lvl9pPr marL="3965575" indent="-228600" algn="l" rtl="0" fontAlgn="base">
        <a:spcBef>
          <a:spcPct val="20000"/>
        </a:spcBef>
        <a:spcAft>
          <a:spcPct val="0"/>
        </a:spcAft>
        <a:tabLst>
          <a:tab pos="288925" algn="l"/>
        </a:tabLst>
        <a:defRPr sz="2000">
          <a:solidFill>
            <a:schemeClr val="tx1"/>
          </a:solidFill>
          <a:latin typeface="Times" charset="0"/>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5"/>
          <p:cNvSpPr>
            <a:spLocks noChangeArrowheads="1"/>
          </p:cNvSpPr>
          <p:nvPr userDrawn="1"/>
        </p:nvSpPr>
        <p:spPr bwMode="auto">
          <a:xfrm>
            <a:off x="0" y="6324600"/>
            <a:ext cx="91440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1038" name="Rectangle 14"/>
          <p:cNvSpPr>
            <a:spLocks noChangeArrowheads="1"/>
          </p:cNvSpPr>
          <p:nvPr userDrawn="1"/>
        </p:nvSpPr>
        <p:spPr bwMode="auto">
          <a:xfrm>
            <a:off x="0" y="0"/>
            <a:ext cx="91440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1026" name="Rectangle 2"/>
          <p:cNvSpPr>
            <a:spLocks noGrp="1" noChangeArrowheads="1"/>
          </p:cNvSpPr>
          <p:nvPr>
            <p:ph type="title"/>
          </p:nvPr>
        </p:nvSpPr>
        <p:spPr bwMode="auto">
          <a:xfrm>
            <a:off x="685800" y="0"/>
            <a:ext cx="777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 dello schema</a:t>
            </a:r>
          </a:p>
        </p:txBody>
      </p:sp>
      <p:sp>
        <p:nvSpPr>
          <p:cNvPr id="1032" name="Text Box 8"/>
          <p:cNvSpPr txBox="1">
            <a:spLocks noChangeArrowheads="1"/>
          </p:cNvSpPr>
          <p:nvPr userDrawn="1"/>
        </p:nvSpPr>
        <p:spPr bwMode="auto">
          <a:xfrm>
            <a:off x="0" y="6648450"/>
            <a:ext cx="852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000" b="1" i="1">
                <a:solidFill>
                  <a:srgbClr val="FAB406"/>
                </a:solidFill>
                <a:latin typeface="Arial" charset="0"/>
                <a:ea typeface="ＭＳ Ｐゴシック" charset="0"/>
                <a:cs typeface="ＭＳ Ｐゴシック" charset="0"/>
              </a:rPr>
              <a:t>E. Migneco</a:t>
            </a:r>
            <a:endParaRPr lang="en-GB" sz="1000" b="1" i="1">
              <a:solidFill>
                <a:srgbClr val="FAB406"/>
              </a:solidFill>
              <a:latin typeface="Arial" charset="0"/>
              <a:ea typeface="ＭＳ Ｐゴシック" charset="0"/>
              <a:cs typeface="ＭＳ Ｐゴシック" charset="0"/>
            </a:endParaRPr>
          </a:p>
        </p:txBody>
      </p:sp>
      <p:sp>
        <p:nvSpPr>
          <p:cNvPr id="1033" name="Rectangle 9"/>
          <p:cNvSpPr>
            <a:spLocks noChangeArrowheads="1"/>
          </p:cNvSpPr>
          <p:nvPr userDrawn="1"/>
        </p:nvSpPr>
        <p:spPr bwMode="auto">
          <a:xfrm>
            <a:off x="0" y="457200"/>
            <a:ext cx="9144000" cy="6172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1036" name="Rectangle 12"/>
          <p:cNvSpPr>
            <a:spLocks noChangeArrowheads="1"/>
          </p:cNvSpPr>
          <p:nvPr userDrawn="1"/>
        </p:nvSpPr>
        <p:spPr bwMode="auto">
          <a:xfrm>
            <a:off x="0" y="381000"/>
            <a:ext cx="9144000" cy="152400"/>
          </a:xfrm>
          <a:prstGeom prst="rect">
            <a:avLst/>
          </a:prstGeom>
          <a:gradFill rotWithShape="0">
            <a:gsLst>
              <a:gs pos="0">
                <a:srgbClr val="FAB406"/>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1037" name="Rectangle 13"/>
          <p:cNvSpPr>
            <a:spLocks noChangeArrowheads="1"/>
          </p:cNvSpPr>
          <p:nvPr userDrawn="1"/>
        </p:nvSpPr>
        <p:spPr bwMode="auto">
          <a:xfrm>
            <a:off x="0" y="6496050"/>
            <a:ext cx="9144000" cy="152400"/>
          </a:xfrm>
          <a:prstGeom prst="rect">
            <a:avLst/>
          </a:prstGeom>
          <a:gradFill rotWithShape="0">
            <a:gsLst>
              <a:gs pos="0">
                <a:srgbClr val="FFFF00"/>
              </a:gs>
              <a:gs pos="100000">
                <a:srgbClr val="FAB40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1040" name="Rectangle 16"/>
          <p:cNvSpPr>
            <a:spLocks noChangeArrowheads="1"/>
          </p:cNvSpPr>
          <p:nvPr userDrawn="1"/>
        </p:nvSpPr>
        <p:spPr bwMode="auto">
          <a:xfrm>
            <a:off x="7270750" y="6648450"/>
            <a:ext cx="18811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000" b="1" i="1">
                <a:solidFill>
                  <a:srgbClr val="FAB406"/>
                </a:solidFill>
                <a:latin typeface="Arial" charset="0"/>
                <a:ea typeface="ＭＳ Ｐゴシック" charset="0"/>
                <a:cs typeface="ＭＳ Ｐゴシック" charset="0"/>
              </a:rPr>
              <a:t>Erice ISCRA, July 2-13  2004</a:t>
            </a:r>
            <a:endParaRPr lang="en-GB" sz="1000" b="1" i="1">
              <a:solidFill>
                <a:srgbClr val="FAB406"/>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77973818"/>
      </p:ext>
    </p:extLst>
  </p:cSld>
  <p:clrMap bg1="lt1" tx1="dk1" bg2="lt2" tx2="dk2" accent1="accent1" accent2="accent2" accent3="accent3" accent4="accent4" accent5="accent5" accent6="accent6" hlink="hlink" folHlink="folHlink"/>
  <p:sldLayoutIdLst>
    <p:sldLayoutId id="2147484331" r:id="rId1"/>
    <p:sldLayoutId id="2147484332" r:id="rId2"/>
    <p:sldLayoutId id="2147484333" r:id="rId3"/>
    <p:sldLayoutId id="2147484334" r:id="rId4"/>
    <p:sldLayoutId id="2147484335" r:id="rId5"/>
    <p:sldLayoutId id="2147484336" r:id="rId6"/>
    <p:sldLayoutId id="2147484337" r:id="rId7"/>
    <p:sldLayoutId id="2147484338" r:id="rId8"/>
    <p:sldLayoutId id="2147484339" r:id="rId9"/>
    <p:sldLayoutId id="2147484340" r:id="rId10"/>
    <p:sldLayoutId id="2147484341" r:id="rId11"/>
  </p:sldLayoutIdLst>
  <p:txStyles>
    <p:titleStyle>
      <a:lvl1pPr algn="ctr" rtl="0" eaLnBrk="0" fontAlgn="base" hangingPunct="0">
        <a:spcBef>
          <a:spcPct val="0"/>
        </a:spcBef>
        <a:spcAft>
          <a:spcPct val="0"/>
        </a:spcAft>
        <a:defRPr sz="2200" b="1">
          <a:solidFill>
            <a:srgbClr val="FFCC00"/>
          </a:solidFill>
          <a:latin typeface="+mj-lt"/>
          <a:ea typeface="+mj-ea"/>
          <a:cs typeface="ＭＳ Ｐゴシック" charset="0"/>
        </a:defRPr>
      </a:lvl1pPr>
      <a:lvl2pPr algn="ctr" rtl="0" eaLnBrk="0" fontAlgn="base" hangingPunct="0">
        <a:spcBef>
          <a:spcPct val="0"/>
        </a:spcBef>
        <a:spcAft>
          <a:spcPct val="0"/>
        </a:spcAft>
        <a:defRPr sz="2200" b="1">
          <a:solidFill>
            <a:srgbClr val="FFCC00"/>
          </a:solidFill>
          <a:latin typeface="Arial" charset="0"/>
          <a:ea typeface="ＭＳ Ｐゴシック" charset="0"/>
          <a:cs typeface="ＭＳ Ｐゴシック" charset="0"/>
        </a:defRPr>
      </a:lvl2pPr>
      <a:lvl3pPr algn="ctr" rtl="0" eaLnBrk="0" fontAlgn="base" hangingPunct="0">
        <a:spcBef>
          <a:spcPct val="0"/>
        </a:spcBef>
        <a:spcAft>
          <a:spcPct val="0"/>
        </a:spcAft>
        <a:defRPr sz="2200" b="1">
          <a:solidFill>
            <a:srgbClr val="FFCC00"/>
          </a:solidFill>
          <a:latin typeface="Arial" charset="0"/>
          <a:ea typeface="ＭＳ Ｐゴシック" charset="0"/>
          <a:cs typeface="ＭＳ Ｐゴシック" charset="0"/>
        </a:defRPr>
      </a:lvl3pPr>
      <a:lvl4pPr algn="ctr" rtl="0" eaLnBrk="0" fontAlgn="base" hangingPunct="0">
        <a:spcBef>
          <a:spcPct val="0"/>
        </a:spcBef>
        <a:spcAft>
          <a:spcPct val="0"/>
        </a:spcAft>
        <a:defRPr sz="2200" b="1">
          <a:solidFill>
            <a:srgbClr val="FFCC00"/>
          </a:solidFill>
          <a:latin typeface="Arial" charset="0"/>
          <a:ea typeface="ＭＳ Ｐゴシック" charset="0"/>
          <a:cs typeface="ＭＳ Ｐゴシック" charset="0"/>
        </a:defRPr>
      </a:lvl4pPr>
      <a:lvl5pPr algn="ctr" rtl="0" eaLnBrk="0" fontAlgn="base" hangingPunct="0">
        <a:spcBef>
          <a:spcPct val="0"/>
        </a:spcBef>
        <a:spcAft>
          <a:spcPct val="0"/>
        </a:spcAft>
        <a:defRPr sz="2200" b="1">
          <a:solidFill>
            <a:srgbClr val="FFCC00"/>
          </a:solidFill>
          <a:latin typeface="Arial" charset="0"/>
          <a:ea typeface="ＭＳ Ｐゴシック" charset="0"/>
          <a:cs typeface="ＭＳ Ｐゴシック" charset="0"/>
        </a:defRPr>
      </a:lvl5pPr>
      <a:lvl6pPr marL="457200" algn="ctr" rtl="0" fontAlgn="base">
        <a:spcBef>
          <a:spcPct val="0"/>
        </a:spcBef>
        <a:spcAft>
          <a:spcPct val="0"/>
        </a:spcAft>
        <a:defRPr sz="2200" b="1">
          <a:solidFill>
            <a:srgbClr val="FFCC00"/>
          </a:solidFill>
          <a:latin typeface="Arial" charset="0"/>
          <a:ea typeface="ＭＳ Ｐゴシック" charset="0"/>
        </a:defRPr>
      </a:lvl6pPr>
      <a:lvl7pPr marL="914400" algn="ctr" rtl="0" fontAlgn="base">
        <a:spcBef>
          <a:spcPct val="0"/>
        </a:spcBef>
        <a:spcAft>
          <a:spcPct val="0"/>
        </a:spcAft>
        <a:defRPr sz="2200" b="1">
          <a:solidFill>
            <a:srgbClr val="FFCC00"/>
          </a:solidFill>
          <a:latin typeface="Arial" charset="0"/>
          <a:ea typeface="ＭＳ Ｐゴシック" charset="0"/>
        </a:defRPr>
      </a:lvl7pPr>
      <a:lvl8pPr marL="1371600" algn="ctr" rtl="0" fontAlgn="base">
        <a:spcBef>
          <a:spcPct val="0"/>
        </a:spcBef>
        <a:spcAft>
          <a:spcPct val="0"/>
        </a:spcAft>
        <a:defRPr sz="2200" b="1">
          <a:solidFill>
            <a:srgbClr val="FFCC00"/>
          </a:solidFill>
          <a:latin typeface="Arial" charset="0"/>
          <a:ea typeface="ＭＳ Ｐゴシック" charset="0"/>
        </a:defRPr>
      </a:lvl8pPr>
      <a:lvl9pPr marL="1828800" algn="ctr" rtl="0" fontAlgn="base">
        <a:spcBef>
          <a:spcPct val="0"/>
        </a:spcBef>
        <a:spcAft>
          <a:spcPct val="0"/>
        </a:spcAft>
        <a:defRPr sz="2200" b="1">
          <a:solidFill>
            <a:srgbClr val="FFCC00"/>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6194" name="Segnaposto tito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stile</a:t>
            </a:r>
          </a:p>
        </p:txBody>
      </p:sp>
      <p:sp>
        <p:nvSpPr>
          <p:cNvPr id="136195" name="Segnaposto tes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eaLnBrk="0" fontAlgn="base" hangingPunct="0">
              <a:spcBef>
                <a:spcPct val="0"/>
              </a:spcBef>
              <a:spcAft>
                <a:spcPct val="0"/>
              </a:spcAft>
              <a:defRPr/>
            </a:pPr>
            <a:endParaRPr lang="en-US">
              <a:solidFill>
                <a:prstClr val="black">
                  <a:tint val="75000"/>
                </a:prstClr>
              </a:solidFill>
              <a:latin typeface="Times" charset="0"/>
              <a:ea typeface="ＭＳ Ｐゴシック" charset="0"/>
              <a:cs typeface="ＭＳ Ｐゴシック" charset="0"/>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eaLnBrk="0" fontAlgn="base" hangingPunct="0">
              <a:spcBef>
                <a:spcPct val="0"/>
              </a:spcBef>
              <a:spcAft>
                <a:spcPct val="0"/>
              </a:spcAft>
              <a:defRPr/>
            </a:pPr>
            <a:endParaRPr lang="en-US">
              <a:solidFill>
                <a:prstClr val="black">
                  <a:tint val="75000"/>
                </a:prstClr>
              </a:solidFill>
              <a:latin typeface="Times" charset="0"/>
              <a:ea typeface="ＭＳ Ｐゴシック" charset="0"/>
              <a:cs typeface="ＭＳ Ｐゴシック" charset="0"/>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eaLnBrk="0" fontAlgn="base" hangingPunct="0">
              <a:spcBef>
                <a:spcPct val="0"/>
              </a:spcBef>
              <a:spcAft>
                <a:spcPct val="0"/>
              </a:spcAft>
              <a:defRPr/>
            </a:pPr>
            <a:fld id="{78E7AE6D-A45F-2847-A5F8-9907EE6CD5C3}" type="slidenum">
              <a:rPr lang="en-US">
                <a:solidFill>
                  <a:prstClr val="black">
                    <a:tint val="75000"/>
                  </a:prstClr>
                </a:solidFill>
                <a:latin typeface="Times" charset="0"/>
                <a:ea typeface="ＭＳ Ｐゴシック" charset="0"/>
                <a:cs typeface="ＭＳ Ｐゴシック" charset="0"/>
              </a:rPr>
              <a:pPr defTabSz="914400" eaLnBrk="0" fontAlgn="base" hangingPunct="0">
                <a:spcBef>
                  <a:spcPct val="0"/>
                </a:spcBef>
                <a:spcAft>
                  <a:spcPct val="0"/>
                </a:spcAft>
                <a:defRPr/>
              </a:pPr>
              <a:t>‹n.›</a:t>
            </a:fld>
            <a:endParaRPr lang="en-US">
              <a:solidFill>
                <a:prstClr val="black">
                  <a:tint val="75000"/>
                </a:prstClr>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837999573"/>
      </p:ext>
    </p:extLst>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1" hangingPunct="1">
              <a:defRPr sz="1200">
                <a:solidFill>
                  <a:srgbClr val="FFFFFF"/>
                </a:solidFill>
                <a:latin typeface="Arial" charset="0"/>
                <a:cs typeface="+mn-cs"/>
              </a:defRPr>
            </a:lvl1pPr>
          </a:lstStyle>
          <a:p>
            <a:pPr defTabSz="914400" fontAlgn="base">
              <a:spcBef>
                <a:spcPct val="0"/>
              </a:spcBef>
              <a:spcAft>
                <a:spcPct val="0"/>
              </a:spcAft>
              <a:defRPr/>
            </a:pPr>
            <a:endParaRPr lang="it-IT">
              <a:ea typeface="ＭＳ Ｐゴシック" charset="0"/>
            </a:endParaRPr>
          </a:p>
        </p:txBody>
      </p:sp>
      <p:sp>
        <p:nvSpPr>
          <p:cNvPr id="189443"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latin typeface="Arial" charset="0"/>
                <a:cs typeface="+mn-cs"/>
              </a:defRPr>
            </a:lvl1pPr>
          </a:lstStyle>
          <a:p>
            <a:pPr defTabSz="914400" fontAlgn="base">
              <a:spcBef>
                <a:spcPct val="0"/>
              </a:spcBef>
              <a:spcAft>
                <a:spcPct val="0"/>
              </a:spcAft>
              <a:defRPr/>
            </a:pPr>
            <a:fld id="{E36E68D0-CF2A-E442-BFFD-325EB9ED81E0}" type="slidenum">
              <a:rPr lang="it-IT">
                <a:ea typeface="ＭＳ Ｐゴシック" charset="0"/>
              </a:rPr>
              <a:pPr defTabSz="914400" fontAlgn="base">
                <a:spcBef>
                  <a:spcPct val="0"/>
                </a:spcBef>
                <a:spcAft>
                  <a:spcPct val="0"/>
                </a:spcAft>
                <a:defRPr/>
              </a:pPr>
              <a:t>‹n.›</a:t>
            </a:fld>
            <a:endParaRPr lang="it-IT">
              <a:ea typeface="ＭＳ Ｐゴシック" charset="0"/>
            </a:endParaRPr>
          </a:p>
        </p:txBody>
      </p:sp>
      <p:grpSp>
        <p:nvGrpSpPr>
          <p:cNvPr id="279556" name="Group 4"/>
          <p:cNvGrpSpPr>
            <a:grpSpLocks/>
          </p:cNvGrpSpPr>
          <p:nvPr/>
        </p:nvGrpSpPr>
        <p:grpSpPr bwMode="auto">
          <a:xfrm>
            <a:off x="0" y="0"/>
            <a:ext cx="9140825" cy="6850063"/>
            <a:chOff x="0" y="0"/>
            <a:chExt cx="5758" cy="4315"/>
          </a:xfrm>
        </p:grpSpPr>
        <p:grpSp>
          <p:nvGrpSpPr>
            <p:cNvPr id="279560" name="Group 5"/>
            <p:cNvGrpSpPr>
              <a:grpSpLocks/>
            </p:cNvGrpSpPr>
            <p:nvPr userDrawn="1"/>
          </p:nvGrpSpPr>
          <p:grpSpPr bwMode="auto">
            <a:xfrm>
              <a:off x="1728" y="2230"/>
              <a:ext cx="4027" cy="2085"/>
              <a:chOff x="1728" y="2230"/>
              <a:chExt cx="4027" cy="2085"/>
            </a:xfrm>
          </p:grpSpPr>
          <p:sp>
            <p:nvSpPr>
              <p:cNvPr id="189446"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89447"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89448"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279566"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sp>
            <p:nvSpPr>
              <p:cNvPr id="189450"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sp>
          <p:nvSpPr>
            <p:cNvPr id="189451"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279562" name="Freeform 12"/>
            <p:cNvSpPr>
              <a:spLocks/>
            </p:cNvSpPr>
            <p:nvPr/>
          </p:nvSpPr>
          <p:spPr bwMode="hidden">
            <a:xfrm>
              <a:off x="0" y="0"/>
              <a:ext cx="5758" cy="1776"/>
            </a:xfrm>
            <a:custGeom>
              <a:avLst/>
              <a:gdLst>
                <a:gd name="T0" fmla="*/ 0 w 5740"/>
                <a:gd name="T1" fmla="*/ 0 h 1906"/>
                <a:gd name="T2" fmla="*/ 0 w 5740"/>
                <a:gd name="T3" fmla="*/ 941 h 1906"/>
                <a:gd name="T4" fmla="*/ 5921 w 5740"/>
                <a:gd name="T5" fmla="*/ 941 h 1906"/>
                <a:gd name="T6" fmla="*/ 592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grpSp>
      <p:sp>
        <p:nvSpPr>
          <p:cNvPr id="189453"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Click to edit Master title style</a:t>
            </a:r>
          </a:p>
        </p:txBody>
      </p:sp>
      <p:sp>
        <p:nvSpPr>
          <p:cNvPr id="189454"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latin typeface="Arial" charset="0"/>
                <a:cs typeface="+mn-cs"/>
              </a:defRPr>
            </a:lvl1pPr>
          </a:lstStyle>
          <a:p>
            <a:pPr defTabSz="914400" fontAlgn="base">
              <a:spcBef>
                <a:spcPct val="0"/>
              </a:spcBef>
              <a:spcAft>
                <a:spcPct val="0"/>
              </a:spcAft>
              <a:defRPr/>
            </a:pPr>
            <a:endParaRPr lang="it-IT">
              <a:ea typeface="ＭＳ Ｐゴシック" charset="0"/>
            </a:endParaRPr>
          </a:p>
        </p:txBody>
      </p:sp>
      <p:sp>
        <p:nvSpPr>
          <p:cNvPr id="189455"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Tree>
    <p:extLst>
      <p:ext uri="{BB962C8B-B14F-4D97-AF65-F5344CB8AC3E}">
        <p14:creationId xmlns:p14="http://schemas.microsoft.com/office/powerpoint/2010/main" val="3171018447"/>
      </p:ext>
    </p:extLst>
  </p:cSld>
  <p:clrMap bg1="dk2" tx1="lt1" bg2="dk1" tx2="lt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 id="2147484366" r:id="rId12"/>
    <p:sldLayoutId id="2147484367" r:id="rId13"/>
    <p:sldLayoutId id="2147484368" r:id="rId14"/>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ＭＳ Ｐゴシック"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charset="0"/>
        <a:buChar char="n"/>
        <a:defRPr sz="3200">
          <a:solidFill>
            <a:schemeClr val="tx1"/>
          </a:solidFill>
          <a:effectLst>
            <a:outerShdw blurRad="38100" dist="38100" dir="2700000" algn="tl">
              <a:srgbClr val="000000"/>
            </a:outerShdw>
          </a:effectLst>
          <a:latin typeface="+mn-lt"/>
          <a:ea typeface="+mn-ea"/>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charset="0"/>
        <a:buChar char="n"/>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tx2"/>
        </a:buClr>
        <a:buSzPct val="70000"/>
        <a:buFont typeface="Wingdings" charset="0"/>
        <a:buChar char="n"/>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1" hangingPunct="1">
              <a:defRPr sz="1200">
                <a:solidFill>
                  <a:srgbClr val="FFFFFF"/>
                </a:solidFill>
                <a:latin typeface="Arial" charset="0"/>
                <a:cs typeface="+mn-cs"/>
              </a:defRPr>
            </a:lvl1pPr>
          </a:lstStyle>
          <a:p>
            <a:pPr defTabSz="914400" fontAlgn="base">
              <a:spcBef>
                <a:spcPct val="0"/>
              </a:spcBef>
              <a:spcAft>
                <a:spcPct val="0"/>
              </a:spcAft>
              <a:defRPr/>
            </a:pPr>
            <a:endParaRPr lang="it-IT">
              <a:ea typeface="ＭＳ Ｐゴシック" charset="0"/>
            </a:endParaRPr>
          </a:p>
        </p:txBody>
      </p:sp>
      <p:sp>
        <p:nvSpPr>
          <p:cNvPr id="189443"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latin typeface="Arial" charset="0"/>
                <a:cs typeface="+mn-cs"/>
              </a:defRPr>
            </a:lvl1pPr>
          </a:lstStyle>
          <a:p>
            <a:pPr defTabSz="914400" fontAlgn="base">
              <a:spcBef>
                <a:spcPct val="0"/>
              </a:spcBef>
              <a:spcAft>
                <a:spcPct val="0"/>
              </a:spcAft>
              <a:defRPr/>
            </a:pPr>
            <a:fld id="{5BC4BD2A-66B9-6B4A-B3B8-0F009AE05CD8}" type="slidenum">
              <a:rPr lang="it-IT">
                <a:ea typeface="ＭＳ Ｐゴシック" charset="0"/>
              </a:rPr>
              <a:pPr defTabSz="914400" fontAlgn="base">
                <a:spcBef>
                  <a:spcPct val="0"/>
                </a:spcBef>
                <a:spcAft>
                  <a:spcPct val="0"/>
                </a:spcAft>
                <a:defRPr/>
              </a:pPr>
              <a:t>‹n.›</a:t>
            </a:fld>
            <a:endParaRPr lang="it-IT">
              <a:ea typeface="ＭＳ Ｐゴシック" charset="0"/>
            </a:endParaRPr>
          </a:p>
        </p:txBody>
      </p:sp>
      <p:grpSp>
        <p:nvGrpSpPr>
          <p:cNvPr id="294916" name="Group 4"/>
          <p:cNvGrpSpPr>
            <a:grpSpLocks/>
          </p:cNvGrpSpPr>
          <p:nvPr/>
        </p:nvGrpSpPr>
        <p:grpSpPr bwMode="auto">
          <a:xfrm>
            <a:off x="0" y="0"/>
            <a:ext cx="9140825" cy="6850063"/>
            <a:chOff x="0" y="0"/>
            <a:chExt cx="5758" cy="4315"/>
          </a:xfrm>
        </p:grpSpPr>
        <p:grpSp>
          <p:nvGrpSpPr>
            <p:cNvPr id="294920" name="Group 5"/>
            <p:cNvGrpSpPr>
              <a:grpSpLocks/>
            </p:cNvGrpSpPr>
            <p:nvPr userDrawn="1"/>
          </p:nvGrpSpPr>
          <p:grpSpPr bwMode="auto">
            <a:xfrm>
              <a:off x="1728" y="2230"/>
              <a:ext cx="4027" cy="2085"/>
              <a:chOff x="1728" y="2230"/>
              <a:chExt cx="4027" cy="2085"/>
            </a:xfrm>
          </p:grpSpPr>
          <p:sp>
            <p:nvSpPr>
              <p:cNvPr id="189446"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89447"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89448"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294926"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sp>
            <p:nvSpPr>
              <p:cNvPr id="189450"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sp>
          <p:nvSpPr>
            <p:cNvPr id="189451"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294922" name="Freeform 12"/>
            <p:cNvSpPr>
              <a:spLocks/>
            </p:cNvSpPr>
            <p:nvPr/>
          </p:nvSpPr>
          <p:spPr bwMode="hidden">
            <a:xfrm>
              <a:off x="0" y="0"/>
              <a:ext cx="5758" cy="1776"/>
            </a:xfrm>
            <a:custGeom>
              <a:avLst/>
              <a:gdLst>
                <a:gd name="T0" fmla="*/ 0 w 5740"/>
                <a:gd name="T1" fmla="*/ 0 h 1906"/>
                <a:gd name="T2" fmla="*/ 0 w 5740"/>
                <a:gd name="T3" fmla="*/ 1010 h 1906"/>
                <a:gd name="T4" fmla="*/ 5902 w 5740"/>
                <a:gd name="T5" fmla="*/ 1010 h 1906"/>
                <a:gd name="T6" fmla="*/ 5902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grpSp>
      <p:sp>
        <p:nvSpPr>
          <p:cNvPr id="189453"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Click to edit Master title style</a:t>
            </a:r>
          </a:p>
        </p:txBody>
      </p:sp>
      <p:sp>
        <p:nvSpPr>
          <p:cNvPr id="189454"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latin typeface="Arial" charset="0"/>
                <a:cs typeface="+mn-cs"/>
              </a:defRPr>
            </a:lvl1pPr>
          </a:lstStyle>
          <a:p>
            <a:pPr defTabSz="914400" fontAlgn="base">
              <a:spcBef>
                <a:spcPct val="0"/>
              </a:spcBef>
              <a:spcAft>
                <a:spcPct val="0"/>
              </a:spcAft>
              <a:defRPr/>
            </a:pPr>
            <a:endParaRPr lang="it-IT">
              <a:ea typeface="ＭＳ Ｐゴシック" charset="0"/>
            </a:endParaRPr>
          </a:p>
        </p:txBody>
      </p:sp>
      <p:sp>
        <p:nvSpPr>
          <p:cNvPr id="189455"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Tree>
    <p:extLst>
      <p:ext uri="{BB962C8B-B14F-4D97-AF65-F5344CB8AC3E}">
        <p14:creationId xmlns:p14="http://schemas.microsoft.com/office/powerpoint/2010/main" val="811134594"/>
      </p:ext>
    </p:extLst>
  </p:cSld>
  <p:clrMap bg1="dk2" tx1="lt1" bg2="dk1" tx2="lt2" accent1="accent1" accent2="accent2" accent3="accent3" accent4="accent4" accent5="accent5" accent6="accent6" hlink="hlink" folHlink="folHlink"/>
  <p:sldLayoutIdLst>
    <p:sldLayoutId id="2147484370" r:id="rId1"/>
    <p:sldLayoutId id="2147484371"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 id="2147484383" r:id="rId14"/>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ＭＳ Ｐゴシック"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charset="0"/>
        <a:buChar char="n"/>
        <a:defRPr sz="3200">
          <a:solidFill>
            <a:schemeClr val="tx1"/>
          </a:solidFill>
          <a:effectLst>
            <a:outerShdw blurRad="38100" dist="38100" dir="2700000" algn="tl">
              <a:srgbClr val="000000"/>
            </a:outerShdw>
          </a:effectLst>
          <a:latin typeface="+mn-lt"/>
          <a:ea typeface="+mn-ea"/>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charset="0"/>
        <a:buChar char="n"/>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tx2"/>
        </a:buClr>
        <a:buSzPct val="70000"/>
        <a:buFont typeface="Wingdings" charset="0"/>
        <a:buChar char="n"/>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379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Arial" charset="0"/>
                <a:cs typeface="ＭＳ Ｐゴシック"/>
              </a:defRPr>
            </a:lvl1pPr>
          </a:lstStyle>
          <a:p>
            <a:pPr defTabSz="914400" fontAlgn="base">
              <a:spcBef>
                <a:spcPct val="0"/>
              </a:spcBef>
              <a:spcAft>
                <a:spcPct val="0"/>
              </a:spcAft>
              <a:defRPr/>
            </a:pPr>
            <a:endParaRPr lang="it-IT">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Arial" charset="0"/>
                <a:cs typeface="ＭＳ Ｐゴシック"/>
              </a:defRPr>
            </a:lvl1pPr>
          </a:lstStyle>
          <a:p>
            <a:pPr defTabSz="914400" fontAlgn="base">
              <a:spcBef>
                <a:spcPct val="0"/>
              </a:spcBef>
              <a:spcAft>
                <a:spcPct val="0"/>
              </a:spcAft>
              <a:defRPr/>
            </a:pPr>
            <a:endParaRPr lang="it-IT">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Arial" charset="0"/>
                <a:cs typeface="ＭＳ Ｐゴシック"/>
              </a:defRPr>
            </a:lvl1pPr>
          </a:lstStyle>
          <a:p>
            <a:pPr defTabSz="914400" fontAlgn="base">
              <a:spcBef>
                <a:spcPct val="0"/>
              </a:spcBef>
              <a:spcAft>
                <a:spcPct val="0"/>
              </a:spcAft>
              <a:defRPr/>
            </a:pPr>
            <a:fld id="{45B333E8-848A-E34C-A7DF-F8CD3396F957}" type="slidenum">
              <a:rPr lang="en-US">
                <a:ea typeface="ＭＳ Ｐゴシック" charset="0"/>
              </a:rPr>
              <a:pPr defTabSz="914400" fontAlgn="base">
                <a:spcBef>
                  <a:spcPct val="0"/>
                </a:spcBef>
                <a:spcAft>
                  <a:spcPct val="0"/>
                </a:spcAft>
                <a:defRPr/>
              </a:pPr>
              <a:t>‹n.›</a:t>
            </a:fld>
            <a:endParaRPr lang="en-US">
              <a:ea typeface="ＭＳ Ｐゴシック" charset="0"/>
            </a:endParaRPr>
          </a:p>
        </p:txBody>
      </p:sp>
    </p:spTree>
    <p:extLst>
      <p:ext uri="{BB962C8B-B14F-4D97-AF65-F5344CB8AC3E}">
        <p14:creationId xmlns:p14="http://schemas.microsoft.com/office/powerpoint/2010/main" val="4245704991"/>
      </p:ext>
    </p:extLst>
  </p:cSld>
  <p:clrMap bg1="lt1" tx1="dk1" bg2="lt2" tx2="dk2" accent1="accent1" accent2="accent2" accent3="accent3" accent4="accent4" accent5="accent5" accent6="accent6" hlink="hlink" folHlink="folHlink"/>
  <p:sldLayoutIdLst>
    <p:sldLayoutId id="2147484385" r:id="rId1"/>
    <p:sldLayoutId id="2147484386" r:id="rId2"/>
    <p:sldLayoutId id="2147484387" r:id="rId3"/>
    <p:sldLayoutId id="2147484388" r:id="rId4"/>
    <p:sldLayoutId id="2147484389" r:id="rId5"/>
    <p:sldLayoutId id="2147484390" r:id="rId6"/>
    <p:sldLayoutId id="2147484391" r:id="rId7"/>
    <p:sldLayoutId id="2147484392" r:id="rId8"/>
    <p:sldLayoutId id="2147484393" r:id="rId9"/>
    <p:sldLayoutId id="2147484394" r:id="rId10"/>
    <p:sldLayoutId id="2147484395" r:id="rId11"/>
    <p:sldLayoutId id="214748475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1" hangingPunct="1">
              <a:defRPr sz="1200">
                <a:solidFill>
                  <a:srgbClr val="FFFFFF"/>
                </a:solidFill>
                <a:latin typeface="Arial" charset="0"/>
                <a:cs typeface="+mn-cs"/>
              </a:defRPr>
            </a:lvl1pPr>
          </a:lstStyle>
          <a:p>
            <a:pPr defTabSz="914400" fontAlgn="base">
              <a:spcBef>
                <a:spcPct val="0"/>
              </a:spcBef>
              <a:spcAft>
                <a:spcPct val="0"/>
              </a:spcAft>
              <a:defRPr/>
            </a:pPr>
            <a:endParaRPr lang="it-IT">
              <a:ea typeface="ＭＳ Ｐゴシック" charset="0"/>
            </a:endParaRPr>
          </a:p>
        </p:txBody>
      </p:sp>
      <p:sp>
        <p:nvSpPr>
          <p:cNvPr id="189443"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latin typeface="Arial" charset="0"/>
                <a:cs typeface="+mn-cs"/>
              </a:defRPr>
            </a:lvl1pPr>
          </a:lstStyle>
          <a:p>
            <a:pPr defTabSz="914400" fontAlgn="base">
              <a:spcBef>
                <a:spcPct val="0"/>
              </a:spcBef>
              <a:spcAft>
                <a:spcPct val="0"/>
              </a:spcAft>
              <a:defRPr/>
            </a:pPr>
            <a:fld id="{889AE8F1-C1D1-704C-95D6-37AB3A35DA88}" type="slidenum">
              <a:rPr lang="it-IT">
                <a:ea typeface="ＭＳ Ｐゴシック" charset="0"/>
              </a:rPr>
              <a:pPr defTabSz="914400" fontAlgn="base">
                <a:spcBef>
                  <a:spcPct val="0"/>
                </a:spcBef>
                <a:spcAft>
                  <a:spcPct val="0"/>
                </a:spcAft>
                <a:defRPr/>
              </a:pPr>
              <a:t>‹n.›</a:t>
            </a:fld>
            <a:endParaRPr lang="it-IT">
              <a:ea typeface="ＭＳ Ｐゴシック" charset="0"/>
            </a:endParaRPr>
          </a:p>
        </p:txBody>
      </p:sp>
      <p:grpSp>
        <p:nvGrpSpPr>
          <p:cNvPr id="310276" name="Group 4"/>
          <p:cNvGrpSpPr>
            <a:grpSpLocks/>
          </p:cNvGrpSpPr>
          <p:nvPr/>
        </p:nvGrpSpPr>
        <p:grpSpPr bwMode="auto">
          <a:xfrm>
            <a:off x="0" y="0"/>
            <a:ext cx="9140825" cy="6850063"/>
            <a:chOff x="0" y="0"/>
            <a:chExt cx="5758" cy="4315"/>
          </a:xfrm>
        </p:grpSpPr>
        <p:grpSp>
          <p:nvGrpSpPr>
            <p:cNvPr id="310280" name="Group 5"/>
            <p:cNvGrpSpPr>
              <a:grpSpLocks/>
            </p:cNvGrpSpPr>
            <p:nvPr userDrawn="1"/>
          </p:nvGrpSpPr>
          <p:grpSpPr bwMode="auto">
            <a:xfrm>
              <a:off x="1728" y="2230"/>
              <a:ext cx="4027" cy="2085"/>
              <a:chOff x="1728" y="2230"/>
              <a:chExt cx="4027" cy="2085"/>
            </a:xfrm>
          </p:grpSpPr>
          <p:sp>
            <p:nvSpPr>
              <p:cNvPr id="189446"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89447"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189448"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310286"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sp>
            <p:nvSpPr>
              <p:cNvPr id="189450"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sp>
          <p:nvSpPr>
            <p:cNvPr id="189451"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310282" name="Freeform 12"/>
            <p:cNvSpPr>
              <a:spLocks/>
            </p:cNvSpPr>
            <p:nvPr/>
          </p:nvSpPr>
          <p:spPr bwMode="hidden">
            <a:xfrm>
              <a:off x="0" y="0"/>
              <a:ext cx="5758" cy="1776"/>
            </a:xfrm>
            <a:custGeom>
              <a:avLst/>
              <a:gdLst>
                <a:gd name="T0" fmla="*/ 0 w 5740"/>
                <a:gd name="T1" fmla="*/ 0 h 1906"/>
                <a:gd name="T2" fmla="*/ 0 w 5740"/>
                <a:gd name="T3" fmla="*/ 1010 h 1906"/>
                <a:gd name="T4" fmla="*/ 5902 w 5740"/>
                <a:gd name="T5" fmla="*/ 1010 h 1906"/>
                <a:gd name="T6" fmla="*/ 5902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it-IT" sz="2400" smtClean="0">
                <a:solidFill>
                  <a:srgbClr val="FFFFFF"/>
                </a:solidFill>
                <a:latin typeface="Times" charset="0"/>
                <a:ea typeface="ＭＳ Ｐゴシック" charset="0"/>
                <a:cs typeface="ＭＳ Ｐゴシック" charset="0"/>
              </a:endParaRPr>
            </a:p>
          </p:txBody>
        </p:sp>
      </p:grpSp>
      <p:sp>
        <p:nvSpPr>
          <p:cNvPr id="189453"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Click to edit Master title style</a:t>
            </a:r>
          </a:p>
        </p:txBody>
      </p:sp>
      <p:sp>
        <p:nvSpPr>
          <p:cNvPr id="189454"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latin typeface="Arial" charset="0"/>
                <a:cs typeface="+mn-cs"/>
              </a:defRPr>
            </a:lvl1pPr>
          </a:lstStyle>
          <a:p>
            <a:pPr defTabSz="914400" fontAlgn="base">
              <a:spcBef>
                <a:spcPct val="0"/>
              </a:spcBef>
              <a:spcAft>
                <a:spcPct val="0"/>
              </a:spcAft>
              <a:defRPr/>
            </a:pPr>
            <a:endParaRPr lang="it-IT">
              <a:ea typeface="ＭＳ Ｐゴシック" charset="0"/>
            </a:endParaRPr>
          </a:p>
        </p:txBody>
      </p:sp>
      <p:sp>
        <p:nvSpPr>
          <p:cNvPr id="189455"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Tree>
    <p:extLst>
      <p:ext uri="{BB962C8B-B14F-4D97-AF65-F5344CB8AC3E}">
        <p14:creationId xmlns:p14="http://schemas.microsoft.com/office/powerpoint/2010/main" val="2001679105"/>
      </p:ext>
    </p:extLst>
  </p:cSld>
  <p:clrMap bg1="dk2" tx1="lt1" bg2="dk1" tx2="lt2" accent1="accent1" accent2="accent2" accent3="accent3" accent4="accent4" accent5="accent5" accent6="accent6" hlink="hlink" folHlink="folHlink"/>
  <p:sldLayoutIdLst>
    <p:sldLayoutId id="2147484397" r:id="rId1"/>
    <p:sldLayoutId id="2147484398" r:id="rId2"/>
    <p:sldLayoutId id="2147484399" r:id="rId3"/>
    <p:sldLayoutId id="2147484400" r:id="rId4"/>
    <p:sldLayoutId id="2147484401" r:id="rId5"/>
    <p:sldLayoutId id="2147484402" r:id="rId6"/>
    <p:sldLayoutId id="2147484403" r:id="rId7"/>
    <p:sldLayoutId id="2147484404" r:id="rId8"/>
    <p:sldLayoutId id="2147484405" r:id="rId9"/>
    <p:sldLayoutId id="2147484406" r:id="rId10"/>
    <p:sldLayoutId id="2147484407" r:id="rId11"/>
    <p:sldLayoutId id="2147484408" r:id="rId12"/>
    <p:sldLayoutId id="2147484409" r:id="rId13"/>
    <p:sldLayoutId id="2147484410" r:id="rId14"/>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ＭＳ Ｐゴシック"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cs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70000"/>
        <a:buFont typeface="Wingdings" charset="0"/>
        <a:buChar char="n"/>
        <a:defRPr sz="3200">
          <a:solidFill>
            <a:schemeClr val="tx1"/>
          </a:solidFill>
          <a:effectLst>
            <a:outerShdw blurRad="38100" dist="38100" dir="2700000" algn="tl">
              <a:srgbClr val="000000"/>
            </a:outerShdw>
          </a:effectLst>
          <a:latin typeface="+mn-lt"/>
          <a:ea typeface="+mn-ea"/>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charset="0"/>
        <a:buChar char="n"/>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tx2"/>
        </a:buClr>
        <a:buSzPct val="70000"/>
        <a:buFont typeface="Wingdings" charset="0"/>
        <a:buChar char="n"/>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379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Arial" charset="0"/>
                <a:cs typeface="ＭＳ Ｐゴシック"/>
              </a:defRPr>
            </a:lvl1pPr>
          </a:lstStyle>
          <a:p>
            <a:pPr defTabSz="914400" fontAlgn="base">
              <a:spcBef>
                <a:spcPct val="0"/>
              </a:spcBef>
              <a:spcAft>
                <a:spcPct val="0"/>
              </a:spcAft>
              <a:defRPr/>
            </a:pPr>
            <a:endParaRPr lang="it-IT">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Arial" charset="0"/>
                <a:cs typeface="ＭＳ Ｐゴシック"/>
              </a:defRPr>
            </a:lvl1pPr>
          </a:lstStyle>
          <a:p>
            <a:pPr defTabSz="914400" fontAlgn="base">
              <a:spcBef>
                <a:spcPct val="0"/>
              </a:spcBef>
              <a:spcAft>
                <a:spcPct val="0"/>
              </a:spcAft>
              <a:defRPr/>
            </a:pPr>
            <a:endParaRPr lang="it-IT">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Arial" charset="0"/>
                <a:cs typeface="ＭＳ Ｐゴシック"/>
              </a:defRPr>
            </a:lvl1pPr>
          </a:lstStyle>
          <a:p>
            <a:pPr defTabSz="914400" fontAlgn="base">
              <a:spcBef>
                <a:spcPct val="0"/>
              </a:spcBef>
              <a:spcAft>
                <a:spcPct val="0"/>
              </a:spcAft>
              <a:defRPr/>
            </a:pPr>
            <a:fld id="{45B333E8-848A-E34C-A7DF-F8CD3396F957}" type="slidenum">
              <a:rPr lang="en-US">
                <a:ea typeface="ＭＳ Ｐゴシック" charset="0"/>
              </a:rPr>
              <a:pPr defTabSz="914400" fontAlgn="base">
                <a:spcBef>
                  <a:spcPct val="0"/>
                </a:spcBef>
                <a:spcAft>
                  <a:spcPct val="0"/>
                </a:spcAft>
                <a:defRPr/>
              </a:pPr>
              <a:t>‹n.›</a:t>
            </a:fld>
            <a:endParaRPr lang="en-US">
              <a:ea typeface="ＭＳ Ｐゴシック" charset="0"/>
            </a:endParaRPr>
          </a:p>
        </p:txBody>
      </p:sp>
    </p:spTree>
    <p:extLst>
      <p:ext uri="{BB962C8B-B14F-4D97-AF65-F5344CB8AC3E}">
        <p14:creationId xmlns:p14="http://schemas.microsoft.com/office/powerpoint/2010/main" val="3180617287"/>
      </p:ext>
    </p:extLst>
  </p:cSld>
  <p:clrMap bg1="lt1" tx1="dk1" bg2="lt2" tx2="dk2" accent1="accent1" accent2="accent2" accent3="accent3" accent4="accent4" accent5="accent5" accent6="accent6" hlink="hlink" folHlink="folHlink"/>
  <p:sldLayoutIdLst>
    <p:sldLayoutId id="2147484424" r:id="rId1"/>
    <p:sldLayoutId id="2147484425" r:id="rId2"/>
    <p:sldLayoutId id="2147484426" r:id="rId3"/>
    <p:sldLayoutId id="2147484427" r:id="rId4"/>
    <p:sldLayoutId id="2147484428" r:id="rId5"/>
    <p:sldLayoutId id="2147484429" r:id="rId6"/>
    <p:sldLayoutId id="2147484430" r:id="rId7"/>
    <p:sldLayoutId id="2147484431" r:id="rId8"/>
    <p:sldLayoutId id="2147484432" r:id="rId9"/>
    <p:sldLayoutId id="2147484433" r:id="rId10"/>
    <p:sldLayoutId id="214748443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2488A70B-070E-FC47-9852-88DEE8A05657}"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247797556"/>
      </p:ext>
    </p:extLst>
  </p:cSld>
  <p:clrMap bg1="lt1" tx1="dk1" bg2="lt2" tx2="dk2" accent1="accent1" accent2="accent2" accent3="accent3" accent4="accent4" accent5="accent5" accent6="accent6" hlink="hlink" folHlink="folHlink"/>
  <p:sldLayoutIdLst>
    <p:sldLayoutId id="2147484500" r:id="rId1"/>
    <p:sldLayoutId id="2147484501" r:id="rId2"/>
    <p:sldLayoutId id="2147484502" r:id="rId3"/>
    <p:sldLayoutId id="2147484503" r:id="rId4"/>
    <p:sldLayoutId id="2147484504" r:id="rId5"/>
    <p:sldLayoutId id="2147484505" r:id="rId6"/>
    <p:sldLayoutId id="2147484506" r:id="rId7"/>
    <p:sldLayoutId id="2147484507" r:id="rId8"/>
    <p:sldLayoutId id="2147484508" r:id="rId9"/>
    <p:sldLayoutId id="2147484509" r:id="rId10"/>
    <p:sldLayoutId id="2147484510" r:id="rId11"/>
    <p:sldLayoutId id="2147484511" r:id="rId12"/>
    <p:sldLayoutId id="2147484512" r:id="rId13"/>
    <p:sldLayoutId id="2147484513" r:id="rId14"/>
    <p:sldLayoutId id="2147484514"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2488A70B-070E-FC47-9852-88DEE8A05657}"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2441062870"/>
      </p:ext>
    </p:extLst>
  </p:cSld>
  <p:clrMap bg1="lt1" tx1="dk1" bg2="lt2" tx2="dk2" accent1="accent1" accent2="accent2" accent3="accent3" accent4="accent4" accent5="accent5" accent6="accent6" hlink="hlink" folHlink="folHlink"/>
  <p:sldLayoutIdLst>
    <p:sldLayoutId id="2147484516" r:id="rId1"/>
    <p:sldLayoutId id="2147484517" r:id="rId2"/>
    <p:sldLayoutId id="2147484518" r:id="rId3"/>
    <p:sldLayoutId id="2147484519" r:id="rId4"/>
    <p:sldLayoutId id="2147484520" r:id="rId5"/>
    <p:sldLayoutId id="2147484521" r:id="rId6"/>
    <p:sldLayoutId id="2147484522" r:id="rId7"/>
    <p:sldLayoutId id="2147484523" r:id="rId8"/>
    <p:sldLayoutId id="2147484524" r:id="rId9"/>
    <p:sldLayoutId id="2147484525" r:id="rId10"/>
    <p:sldLayoutId id="2147484526" r:id="rId11"/>
    <p:sldLayoutId id="2147484527" r:id="rId12"/>
    <p:sldLayoutId id="2147484528" r:id="rId13"/>
    <p:sldLayoutId id="2147484529" r:id="rId14"/>
    <p:sldLayoutId id="2147484530"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2488A70B-070E-FC47-9852-88DEE8A05657}"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4294293092"/>
      </p:ext>
    </p:extLst>
  </p:cSld>
  <p:clrMap bg1="lt1" tx1="dk1" bg2="lt2" tx2="dk2" accent1="accent1" accent2="accent2" accent3="accent3" accent4="accent4" accent5="accent5" accent6="accent6" hlink="hlink" folHlink="folHlink"/>
  <p:sldLayoutIdLst>
    <p:sldLayoutId id="2147484532" r:id="rId1"/>
    <p:sldLayoutId id="2147484533" r:id="rId2"/>
    <p:sldLayoutId id="2147484534" r:id="rId3"/>
    <p:sldLayoutId id="2147484535" r:id="rId4"/>
    <p:sldLayoutId id="2147484536" r:id="rId5"/>
    <p:sldLayoutId id="2147484537" r:id="rId6"/>
    <p:sldLayoutId id="2147484538" r:id="rId7"/>
    <p:sldLayoutId id="2147484539" r:id="rId8"/>
    <p:sldLayoutId id="2147484540" r:id="rId9"/>
    <p:sldLayoutId id="2147484541" r:id="rId10"/>
    <p:sldLayoutId id="2147484542" r:id="rId11"/>
    <p:sldLayoutId id="2147484543" r:id="rId12"/>
    <p:sldLayoutId id="2147484544" r:id="rId13"/>
    <p:sldLayoutId id="2147484545" r:id="rId14"/>
    <p:sldLayoutId id="2147484546"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2488A70B-070E-FC47-9852-88DEE8A05657}"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1815667122"/>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 id="2147484559" r:id="rId12"/>
    <p:sldLayoutId id="2147484560" r:id="rId13"/>
    <p:sldLayoutId id="2147484561" r:id="rId14"/>
    <p:sldLayoutId id="2147484562"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2488A70B-070E-FC47-9852-88DEE8A05657}"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2350978588"/>
      </p:ext>
    </p:extLst>
  </p:cSld>
  <p:clrMap bg1="lt1" tx1="dk1" bg2="lt2" tx2="dk2" accent1="accent1" accent2="accent2" accent3="accent3" accent4="accent4" accent5="accent5" accent6="accent6" hlink="hlink" folHlink="folHlink"/>
  <p:sldLayoutIdLst>
    <p:sldLayoutId id="2147484564" r:id="rId1"/>
    <p:sldLayoutId id="2147484565" r:id="rId2"/>
    <p:sldLayoutId id="2147484566" r:id="rId3"/>
    <p:sldLayoutId id="2147484567" r:id="rId4"/>
    <p:sldLayoutId id="2147484568" r:id="rId5"/>
    <p:sldLayoutId id="2147484569" r:id="rId6"/>
    <p:sldLayoutId id="2147484570" r:id="rId7"/>
    <p:sldLayoutId id="2147484571" r:id="rId8"/>
    <p:sldLayoutId id="2147484572" r:id="rId9"/>
    <p:sldLayoutId id="2147484573" r:id="rId10"/>
    <p:sldLayoutId id="2147484574" r:id="rId11"/>
    <p:sldLayoutId id="2147484575" r:id="rId12"/>
    <p:sldLayoutId id="2147484576" r:id="rId13"/>
    <p:sldLayoutId id="2147484577" r:id="rId14"/>
    <p:sldLayoutId id="2147484578"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2488A70B-070E-FC47-9852-88DEE8A05657}"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490413075"/>
      </p:ext>
    </p:extLst>
  </p:cSld>
  <p:clrMap bg1="lt1" tx1="dk1" bg2="lt2" tx2="dk2" accent1="accent1" accent2="accent2" accent3="accent3" accent4="accent4" accent5="accent5" accent6="accent6" hlink="hlink" folHlink="folHlink"/>
  <p:sldLayoutIdLst>
    <p:sldLayoutId id="2147484580" r:id="rId1"/>
    <p:sldLayoutId id="2147484581" r:id="rId2"/>
    <p:sldLayoutId id="2147484582" r:id="rId3"/>
    <p:sldLayoutId id="2147484583" r:id="rId4"/>
    <p:sldLayoutId id="2147484584" r:id="rId5"/>
    <p:sldLayoutId id="2147484585" r:id="rId6"/>
    <p:sldLayoutId id="2147484586" r:id="rId7"/>
    <p:sldLayoutId id="2147484587" r:id="rId8"/>
    <p:sldLayoutId id="2147484588" r:id="rId9"/>
    <p:sldLayoutId id="2147484589" r:id="rId10"/>
    <p:sldLayoutId id="2147484590" r:id="rId11"/>
    <p:sldLayoutId id="2147484591" r:id="rId12"/>
    <p:sldLayoutId id="2147484592" r:id="rId13"/>
    <p:sldLayoutId id="2147484593" r:id="rId14"/>
    <p:sldLayoutId id="2147484594"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defTabSz="914400" fontAlgn="base">
              <a:spcBef>
                <a:spcPct val="0"/>
              </a:spcBef>
              <a:spcAft>
                <a:spcPct val="0"/>
              </a:spcAft>
              <a:defRPr/>
            </a:pPr>
            <a:endParaRPr lang="it-IT">
              <a:solidFill>
                <a:srgbClr val="000000"/>
              </a:solidFill>
              <a:latin typeface="Times New Roman" charset="0"/>
              <a:ea typeface="ＭＳ Ｐゴシック" charset="0"/>
              <a:cs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defTabSz="914400" fontAlgn="base">
              <a:spcBef>
                <a:spcPct val="0"/>
              </a:spcBef>
              <a:spcAft>
                <a:spcPct val="0"/>
              </a:spcAft>
              <a:defRPr/>
            </a:pPr>
            <a:endParaRPr lang="it-IT">
              <a:solidFill>
                <a:srgbClr val="000000"/>
              </a:solidFill>
              <a:latin typeface="Times New Roman" charset="0"/>
              <a:ea typeface="ＭＳ Ｐゴシック" charset="0"/>
              <a:cs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defTabSz="914400" fontAlgn="base">
              <a:spcBef>
                <a:spcPct val="0"/>
              </a:spcBef>
              <a:spcAft>
                <a:spcPct val="0"/>
              </a:spcAft>
              <a:defRPr/>
            </a:pPr>
            <a:fld id="{87CEB936-7D9B-BD48-8194-F604307E65DC}" type="slidenum">
              <a:rPr lang="en-US">
                <a:solidFill>
                  <a:srgbClr val="000000"/>
                </a:solidFill>
                <a:latin typeface="Times New Roman" charset="0"/>
                <a:ea typeface="ＭＳ Ｐゴシック" charset="0"/>
                <a:cs typeface="ＭＳ Ｐゴシック" charset="0"/>
              </a:rPr>
              <a:pPr defTabSz="914400" fontAlgn="base">
                <a:spcBef>
                  <a:spcPct val="0"/>
                </a:spcBef>
                <a:spcAft>
                  <a:spcPct val="0"/>
                </a:spcAft>
                <a:defRPr/>
              </a:pPr>
              <a:t>‹n.›</a:t>
            </a:fld>
            <a:endParaRPr lang="en-US">
              <a:solidFill>
                <a:srgbClr val="000000"/>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702109230"/>
      </p:ext>
    </p:extLst>
  </p:cSld>
  <p:clrMap bg1="lt1" tx1="dk1" bg2="lt2" tx2="dk2" accent1="accent1" accent2="accent2" accent3="accent3" accent4="accent4" accent5="accent5" accent6="accent6" hlink="hlink" folHlink="folHlink"/>
  <p:sldLayoutIdLst>
    <p:sldLayoutId id="2147484596" r:id="rId1"/>
    <p:sldLayoutId id="2147484597" r:id="rId2"/>
    <p:sldLayoutId id="2147484598" r:id="rId3"/>
    <p:sldLayoutId id="2147484599" r:id="rId4"/>
    <p:sldLayoutId id="2147484600" r:id="rId5"/>
    <p:sldLayoutId id="2147484601" r:id="rId6"/>
    <p:sldLayoutId id="2147484602" r:id="rId7"/>
    <p:sldLayoutId id="2147484603" r:id="rId8"/>
    <p:sldLayoutId id="2147484604" r:id="rId9"/>
    <p:sldLayoutId id="2147484605" r:id="rId10"/>
    <p:sldLayoutId id="2147484606" r:id="rId11"/>
    <p:sldLayoutId id="2147484607" r:id="rId12"/>
    <p:sldLayoutId id="2147484608" r:id="rId13"/>
    <p:sldLayoutId id="2147484609" r:id="rId14"/>
    <p:sldLayoutId id="2147484610" r:id="rId15"/>
    <p:sldLayoutId id="2147484611" r:id="rId16"/>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defTabSz="914400" fontAlgn="base">
              <a:spcBef>
                <a:spcPct val="0"/>
              </a:spcBef>
              <a:spcAft>
                <a:spcPct val="0"/>
              </a:spcAft>
              <a:defRPr/>
            </a:pPr>
            <a:endParaRPr lang="it-IT">
              <a:solidFill>
                <a:srgbClr val="000000"/>
              </a:solidFill>
              <a:latin typeface="Times New Roman" charset="0"/>
              <a:ea typeface="ＭＳ Ｐゴシック" charset="0"/>
              <a:cs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defTabSz="914400" fontAlgn="base">
              <a:spcBef>
                <a:spcPct val="0"/>
              </a:spcBef>
              <a:spcAft>
                <a:spcPct val="0"/>
              </a:spcAft>
              <a:defRPr/>
            </a:pPr>
            <a:endParaRPr lang="it-IT">
              <a:solidFill>
                <a:srgbClr val="000000"/>
              </a:solidFill>
              <a:latin typeface="Times New Roman" charset="0"/>
              <a:ea typeface="ＭＳ Ｐゴシック" charset="0"/>
              <a:cs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defTabSz="914400" fontAlgn="base">
              <a:spcBef>
                <a:spcPct val="0"/>
              </a:spcBef>
              <a:spcAft>
                <a:spcPct val="0"/>
              </a:spcAft>
              <a:defRPr/>
            </a:pPr>
            <a:fld id="{651BC25F-23D8-E946-9A15-B98E0F25FF31}" type="slidenum">
              <a:rPr lang="en-US">
                <a:solidFill>
                  <a:srgbClr val="000000"/>
                </a:solidFill>
                <a:latin typeface="Times New Roman" charset="0"/>
                <a:ea typeface="ＭＳ Ｐゴシック" charset="0"/>
                <a:cs typeface="ＭＳ Ｐゴシック" charset="0"/>
              </a:rPr>
              <a:pPr defTabSz="914400" fontAlgn="base">
                <a:spcBef>
                  <a:spcPct val="0"/>
                </a:spcBef>
                <a:spcAft>
                  <a:spcPct val="0"/>
                </a:spcAft>
                <a:defRPr/>
              </a:pPr>
              <a:t>‹n.›</a:t>
            </a:fld>
            <a:endParaRPr lang="en-US">
              <a:solidFill>
                <a:srgbClr val="000000"/>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425598314"/>
      </p:ext>
    </p:extLst>
  </p:cSld>
  <p:clrMap bg1="lt1" tx1="dk1" bg2="lt2" tx2="dk2" accent1="accent1" accent2="accent2" accent3="accent3" accent4="accent4" accent5="accent5" accent6="accent6" hlink="hlink" folHlink="folHlink"/>
  <p:sldLayoutIdLst>
    <p:sldLayoutId id="2147484613" r:id="rId1"/>
    <p:sldLayoutId id="2147484614" r:id="rId2"/>
    <p:sldLayoutId id="2147484615" r:id="rId3"/>
    <p:sldLayoutId id="2147484616" r:id="rId4"/>
    <p:sldLayoutId id="2147484617" r:id="rId5"/>
    <p:sldLayoutId id="2147484618" r:id="rId6"/>
    <p:sldLayoutId id="2147484619" r:id="rId7"/>
    <p:sldLayoutId id="2147484620" r:id="rId8"/>
    <p:sldLayoutId id="2147484621" r:id="rId9"/>
    <p:sldLayoutId id="2147484622" r:id="rId10"/>
    <p:sldLayoutId id="2147484623" r:id="rId11"/>
    <p:sldLayoutId id="2147484624" r:id="rId12"/>
    <p:sldLayoutId id="2147484625" r:id="rId13"/>
    <p:sldLayoutId id="2147484626" r:id="rId14"/>
    <p:sldLayoutId id="2147484627" r:id="rId15"/>
    <p:sldLayoutId id="2147484628" r:id="rId16"/>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defTabSz="914400" fontAlgn="base">
              <a:spcBef>
                <a:spcPct val="0"/>
              </a:spcBef>
              <a:spcAft>
                <a:spcPct val="0"/>
              </a:spcAft>
              <a:defRPr/>
            </a:pPr>
            <a:endParaRPr lang="it-IT">
              <a:solidFill>
                <a:srgbClr val="000000"/>
              </a:solidFill>
              <a:latin typeface="Times New Roman" charset="0"/>
              <a:ea typeface="ＭＳ Ｐゴシック" charset="0"/>
              <a:cs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defTabSz="914400" fontAlgn="base">
              <a:spcBef>
                <a:spcPct val="0"/>
              </a:spcBef>
              <a:spcAft>
                <a:spcPct val="0"/>
              </a:spcAft>
              <a:defRPr/>
            </a:pPr>
            <a:endParaRPr lang="it-IT">
              <a:solidFill>
                <a:srgbClr val="000000"/>
              </a:solidFill>
              <a:latin typeface="Times New Roman" charset="0"/>
              <a:ea typeface="ＭＳ Ｐゴシック" charset="0"/>
              <a:cs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defTabSz="914400" fontAlgn="base">
              <a:spcBef>
                <a:spcPct val="0"/>
              </a:spcBef>
              <a:spcAft>
                <a:spcPct val="0"/>
              </a:spcAft>
              <a:defRPr/>
            </a:pPr>
            <a:fld id="{438B14B1-86C9-4644-B8AF-2E2C8BE13D66}" type="slidenum">
              <a:rPr lang="en-US">
                <a:solidFill>
                  <a:srgbClr val="000000"/>
                </a:solidFill>
                <a:latin typeface="Times New Roman" charset="0"/>
                <a:ea typeface="ＭＳ Ｐゴシック" charset="0"/>
                <a:cs typeface="ＭＳ Ｐゴシック" charset="0"/>
              </a:rPr>
              <a:pPr defTabSz="914400" fontAlgn="base">
                <a:spcBef>
                  <a:spcPct val="0"/>
                </a:spcBef>
                <a:spcAft>
                  <a:spcPct val="0"/>
                </a:spcAft>
                <a:defRPr/>
              </a:pPr>
              <a:t>‹n.›</a:t>
            </a:fld>
            <a:endParaRPr lang="en-US">
              <a:solidFill>
                <a:srgbClr val="000000"/>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700623329"/>
      </p:ext>
    </p:extLst>
  </p:cSld>
  <p:clrMap bg1="lt1" tx1="dk1" bg2="lt2" tx2="dk2" accent1="accent1" accent2="accent2" accent3="accent3" accent4="accent4" accent5="accent5" accent6="accent6" hlink="hlink" folHlink="folHlink"/>
  <p:sldLayoutIdLst>
    <p:sldLayoutId id="2147484630" r:id="rId1"/>
    <p:sldLayoutId id="2147484631" r:id="rId2"/>
    <p:sldLayoutId id="2147484632" r:id="rId3"/>
    <p:sldLayoutId id="2147484633" r:id="rId4"/>
    <p:sldLayoutId id="2147484634" r:id="rId5"/>
    <p:sldLayoutId id="2147484635" r:id="rId6"/>
    <p:sldLayoutId id="2147484636" r:id="rId7"/>
    <p:sldLayoutId id="2147484637" r:id="rId8"/>
    <p:sldLayoutId id="2147484638" r:id="rId9"/>
    <p:sldLayoutId id="2147484639" r:id="rId10"/>
    <p:sldLayoutId id="2147484640" r:id="rId11"/>
    <p:sldLayoutId id="2147484641" r:id="rId12"/>
    <p:sldLayoutId id="2147484642" r:id="rId13"/>
    <p:sldLayoutId id="2147484643" r:id="rId14"/>
    <p:sldLayoutId id="2147484644" r:id="rId15"/>
    <p:sldLayoutId id="2147484645" r:id="rId16"/>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38BBD2CA-8339-A048-9262-2CE80D39FB08}"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3668615053"/>
      </p:ext>
    </p:extLst>
  </p:cSld>
  <p:clrMap bg1="lt1" tx1="dk1" bg2="lt2" tx2="dk2" accent1="accent1" accent2="accent2" accent3="accent3" accent4="accent4" accent5="accent5" accent6="accent6" hlink="hlink" folHlink="folHlink"/>
  <p:sldLayoutIdLst>
    <p:sldLayoutId id="2147484663" r:id="rId1"/>
    <p:sldLayoutId id="2147484664" r:id="rId2"/>
    <p:sldLayoutId id="2147484665" r:id="rId3"/>
    <p:sldLayoutId id="2147484666" r:id="rId4"/>
    <p:sldLayoutId id="2147484667" r:id="rId5"/>
    <p:sldLayoutId id="2147484668" r:id="rId6"/>
    <p:sldLayoutId id="2147484669" r:id="rId7"/>
    <p:sldLayoutId id="2147484670" r:id="rId8"/>
    <p:sldLayoutId id="2147484671" r:id="rId9"/>
    <p:sldLayoutId id="2147484672" r:id="rId10"/>
    <p:sldLayoutId id="2147484673" r:id="rId11"/>
    <p:sldLayoutId id="2147484674"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cs typeface="+mn-cs"/>
              </a:defRPr>
            </a:lvl1pPr>
          </a:lstStyle>
          <a:p>
            <a:pPr defTabSz="914400" fontAlgn="base">
              <a:spcBef>
                <a:spcPct val="0"/>
              </a:spcBef>
              <a:spcAft>
                <a:spcPct val="0"/>
              </a:spcAft>
              <a:defRPr/>
            </a:pPr>
            <a:endParaRPr lang="it-IT">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400" fontAlgn="base">
              <a:spcBef>
                <a:spcPct val="0"/>
              </a:spcBef>
              <a:spcAft>
                <a:spcPct val="0"/>
              </a:spcAft>
              <a:defRPr/>
            </a:pPr>
            <a:endParaRPr lang="it-IT">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400" fontAlgn="base">
              <a:spcBef>
                <a:spcPct val="0"/>
              </a:spcBef>
              <a:spcAft>
                <a:spcPct val="0"/>
              </a:spcAft>
              <a:defRPr/>
            </a:pPr>
            <a:fld id="{AEFF0E0A-CD33-844C-A525-D3D7BC75110C}" type="slidenum">
              <a:rPr lang="it-IT">
                <a:solidFill>
                  <a:srgbClr val="000000"/>
                </a:solidFill>
                <a:latin typeface="Arial" charset="0"/>
                <a:ea typeface="ＭＳ Ｐゴシック" charset="0"/>
              </a:rPr>
              <a:pPr defTabSz="914400" fontAlgn="base">
                <a:spcBef>
                  <a:spcPct val="0"/>
                </a:spcBef>
                <a:spcAft>
                  <a:spcPct val="0"/>
                </a:spcAft>
                <a:defRPr/>
              </a:pPr>
              <a:t>‹n.›</a:t>
            </a:fld>
            <a:endParaRPr lang="it-IT">
              <a:solidFill>
                <a:srgbClr val="000000"/>
              </a:solidFill>
              <a:latin typeface="Arial" charset="0"/>
              <a:ea typeface="ＭＳ Ｐゴシック" charset="0"/>
            </a:endParaRPr>
          </a:p>
        </p:txBody>
      </p:sp>
    </p:spTree>
    <p:extLst>
      <p:ext uri="{BB962C8B-B14F-4D97-AF65-F5344CB8AC3E}">
        <p14:creationId xmlns:p14="http://schemas.microsoft.com/office/powerpoint/2010/main" val="3882631941"/>
      </p:ext>
    </p:extLst>
  </p:cSld>
  <p:clrMap bg1="lt1" tx1="dk1" bg2="lt2" tx2="dk2" accent1="accent1" accent2="accent2" accent3="accent3" accent4="accent4" accent5="accent5" accent6="accent6" hlink="hlink" folHlink="folHlink"/>
  <p:sldLayoutIdLst>
    <p:sldLayoutId id="2147484676" r:id="rId1"/>
    <p:sldLayoutId id="2147484677" r:id="rId2"/>
    <p:sldLayoutId id="2147484678" r:id="rId3"/>
    <p:sldLayoutId id="2147484679" r:id="rId4"/>
    <p:sldLayoutId id="2147484680" r:id="rId5"/>
    <p:sldLayoutId id="2147484681" r:id="rId6"/>
    <p:sldLayoutId id="2147484682" r:id="rId7"/>
    <p:sldLayoutId id="2147484683" r:id="rId8"/>
    <p:sldLayoutId id="2147484684" r:id="rId9"/>
    <p:sldLayoutId id="2147484685" r:id="rId10"/>
    <p:sldLayoutId id="2147484686" r:id="rId11"/>
    <p:sldLayoutId id="2147484687" r:id="rId12"/>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B55D1F48-BA09-974E-9821-2A1E62DB56DB}"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1291214388"/>
      </p:ext>
    </p:extLst>
  </p:cSld>
  <p:clrMap bg1="lt1" tx1="dk1" bg2="lt2" tx2="dk2" accent1="accent1" accent2="accent2" accent3="accent3" accent4="accent4" accent5="accent5" accent6="accent6" hlink="hlink" folHlink="folHlink"/>
  <p:sldLayoutIdLst>
    <p:sldLayoutId id="2147484689" r:id="rId1"/>
    <p:sldLayoutId id="2147484690" r:id="rId2"/>
    <p:sldLayoutId id="2147484691" r:id="rId3"/>
    <p:sldLayoutId id="2147484692" r:id="rId4"/>
    <p:sldLayoutId id="2147484693" r:id="rId5"/>
    <p:sldLayoutId id="2147484694" r:id="rId6"/>
    <p:sldLayoutId id="2147484695" r:id="rId7"/>
    <p:sldLayoutId id="2147484696" r:id="rId8"/>
    <p:sldLayoutId id="2147484697" r:id="rId9"/>
    <p:sldLayoutId id="2147484698" r:id="rId10"/>
    <p:sldLayoutId id="214748469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B55D1F48-BA09-974E-9821-2A1E62DB56DB}"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1120395180"/>
      </p:ext>
    </p:extLst>
  </p:cSld>
  <p:clrMap bg1="lt1" tx1="dk1" bg2="lt2" tx2="dk2" accent1="accent1" accent2="accent2" accent3="accent3" accent4="accent4" accent5="accent5" accent6="accent6" hlink="hlink" folHlink="folHlink"/>
  <p:sldLayoutIdLst>
    <p:sldLayoutId id="2147484701" r:id="rId1"/>
    <p:sldLayoutId id="2147484702" r:id="rId2"/>
    <p:sldLayoutId id="2147484703" r:id="rId3"/>
    <p:sldLayoutId id="2147484704" r:id="rId4"/>
    <p:sldLayoutId id="2147484705" r:id="rId5"/>
    <p:sldLayoutId id="2147484706" r:id="rId6"/>
    <p:sldLayoutId id="2147484707" r:id="rId7"/>
    <p:sldLayoutId id="2147484708" r:id="rId8"/>
    <p:sldLayoutId id="2147484709" r:id="rId9"/>
    <p:sldLayoutId id="2147484710" r:id="rId10"/>
    <p:sldLayoutId id="214748471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88A9AA9B-22A8-9442-B755-5329CED6B89C}" type="slidenum">
              <a:rPr lang="it-IT" smtClean="0">
                <a:solidFill>
                  <a:srgbClr val="000000"/>
                </a:solidFill>
                <a:latin typeface="Arial" charset="0"/>
                <a:ea typeface="ＭＳ Ｐゴシック" charset="0"/>
              </a:rPr>
              <a:pPr defTabSz="914400" fontAlgn="base">
                <a:spcBef>
                  <a:spcPct val="0"/>
                </a:spcBef>
                <a:spcAft>
                  <a:spcPct val="0"/>
                </a:spcAft>
              </a:pPr>
              <a:t>‹n.›</a:t>
            </a:fld>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3531306449"/>
      </p:ext>
    </p:extLst>
  </p:cSld>
  <p:clrMap bg1="lt1" tx1="dk1" bg2="lt2" tx2="dk2" accent1="accent1" accent2="accent2" accent3="accent3" accent4="accent4" accent5="accent5" accent6="accent6" hlink="hlink" folHlink="folHlink"/>
  <p:sldLayoutIdLst>
    <p:sldLayoutId id="2147484713" r:id="rId1"/>
    <p:sldLayoutId id="2147484714" r:id="rId2"/>
    <p:sldLayoutId id="2147484715" r:id="rId3"/>
    <p:sldLayoutId id="2147484716" r:id="rId4"/>
    <p:sldLayoutId id="2147484717" r:id="rId5"/>
    <p:sldLayoutId id="2147484718" r:id="rId6"/>
    <p:sldLayoutId id="2147484719" r:id="rId7"/>
    <p:sldLayoutId id="2147484720" r:id="rId8"/>
    <p:sldLayoutId id="2147484721" r:id="rId9"/>
    <p:sldLayoutId id="2147484722" r:id="rId10"/>
    <p:sldLayoutId id="214748472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735103278"/>
      </p:ext>
    </p:extLst>
  </p:cSld>
  <p:clrMap bg1="lt1" tx1="dk1" bg2="lt2" tx2="dk2" accent1="accent1" accent2="accent2" accent3="accent3" accent4="accent4" accent5="accent5" accent6="accent6" hlink="hlink" folHlink="folHlink"/>
  <p:sldLayoutIdLst>
    <p:sldLayoutId id="2147484725" r:id="rId1"/>
    <p:sldLayoutId id="2147484726" r:id="rId2"/>
    <p:sldLayoutId id="2147484727" r:id="rId3"/>
    <p:sldLayoutId id="2147484728" r:id="rId4"/>
    <p:sldLayoutId id="2147484729" r:id="rId5"/>
    <p:sldLayoutId id="2147484730" r:id="rId6"/>
    <p:sldLayoutId id="2147484731" r:id="rId7"/>
    <p:sldLayoutId id="2147484732" r:id="rId8"/>
    <p:sldLayoutId id="2147484733" r:id="rId9"/>
    <p:sldLayoutId id="2147484734" r:id="rId10"/>
    <p:sldLayoutId id="2147484735" r:id="rId11"/>
    <p:sldLayoutId id="2147484736"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BA911-291B-BA46-BE13-96E1C6B65C76}" type="datetimeFigureOut">
              <a:rPr lang="it-IT">
                <a:solidFill>
                  <a:prstClr val="black">
                    <a:tint val="75000"/>
                  </a:prstClr>
                </a:solidFill>
                <a:latin typeface="Calibri"/>
              </a:rPr>
              <a:pPr/>
              <a:t>03/06/15</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30CD6-97ED-474F-B2A8-52B519B06329}" type="slidenum">
              <a:rPr>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909823316"/>
      </p:ext>
    </p:extLst>
  </p:cSld>
  <p:clrMap bg1="lt1" tx1="dk1" bg2="lt2" tx2="dk2" accent1="accent1" accent2="accent2" accent3="accent3" accent4="accent4" accent5="accent5" accent6="accent6" hlink="hlink" folHlink="folHlink"/>
  <p:sldLayoutIdLst>
    <p:sldLayoutId id="2147484738" r:id="rId1"/>
    <p:sldLayoutId id="2147484739" r:id="rId2"/>
    <p:sldLayoutId id="2147484740" r:id="rId3"/>
    <p:sldLayoutId id="2147484741" r:id="rId4"/>
    <p:sldLayoutId id="2147484742" r:id="rId5"/>
    <p:sldLayoutId id="2147484743" r:id="rId6"/>
    <p:sldLayoutId id="2147484744" r:id="rId7"/>
    <p:sldLayoutId id="2147484745" r:id="rId8"/>
    <p:sldLayoutId id="2147484746" r:id="rId9"/>
    <p:sldLayoutId id="2147484747" r:id="rId10"/>
    <p:sldLayoutId id="2147484748" r:id="rId11"/>
    <p:sldLayoutId id="2147484749"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714" name="Segnaposto tito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stile</a:t>
            </a:r>
          </a:p>
        </p:txBody>
      </p:sp>
      <p:sp>
        <p:nvSpPr>
          <p:cNvPr id="115715" name="Segnaposto tes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eaLnBrk="0" fontAlgn="base" hangingPunct="0">
              <a:spcBef>
                <a:spcPct val="0"/>
              </a:spcBef>
              <a:spcAft>
                <a:spcPct val="0"/>
              </a:spcAft>
              <a:defRPr/>
            </a:pPr>
            <a:endParaRPr lang="en-US">
              <a:solidFill>
                <a:prstClr val="black">
                  <a:tint val="75000"/>
                </a:prstClr>
              </a:solidFill>
              <a:latin typeface="Times" charset="0"/>
              <a:ea typeface="ＭＳ Ｐゴシック" charset="0"/>
              <a:cs typeface="ＭＳ Ｐゴシック" charset="0"/>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eaLnBrk="0" fontAlgn="base" hangingPunct="0">
              <a:spcBef>
                <a:spcPct val="0"/>
              </a:spcBef>
              <a:spcAft>
                <a:spcPct val="0"/>
              </a:spcAft>
              <a:defRPr/>
            </a:pPr>
            <a:endParaRPr lang="en-US">
              <a:solidFill>
                <a:prstClr val="black">
                  <a:tint val="75000"/>
                </a:prstClr>
              </a:solidFill>
              <a:latin typeface="Times" charset="0"/>
              <a:ea typeface="ＭＳ Ｐゴシック" charset="0"/>
              <a:cs typeface="ＭＳ Ｐゴシック" charset="0"/>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eaLnBrk="0" fontAlgn="base" hangingPunct="0">
              <a:spcBef>
                <a:spcPct val="0"/>
              </a:spcBef>
              <a:spcAft>
                <a:spcPct val="0"/>
              </a:spcAft>
              <a:defRPr/>
            </a:pPr>
            <a:fld id="{4E392CC9-5209-FA4F-9E22-0581A9CCEAEF}" type="slidenum">
              <a:rPr lang="en-US">
                <a:solidFill>
                  <a:prstClr val="black">
                    <a:tint val="75000"/>
                  </a:prstClr>
                </a:solidFill>
                <a:latin typeface="Times" charset="0"/>
                <a:ea typeface="ＭＳ Ｐゴシック" charset="0"/>
                <a:cs typeface="ＭＳ Ｐゴシック" charset="0"/>
              </a:rPr>
              <a:pPr defTabSz="914400" eaLnBrk="0" fontAlgn="base" hangingPunct="0">
                <a:spcBef>
                  <a:spcPct val="0"/>
                </a:spcBef>
                <a:spcAft>
                  <a:spcPct val="0"/>
                </a:spcAft>
                <a:defRPr/>
              </a:pPr>
              <a:t>‹n.›</a:t>
            </a:fld>
            <a:endParaRPr lang="en-US">
              <a:solidFill>
                <a:prstClr val="black">
                  <a:tint val="75000"/>
                </a:prstClr>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3872511474"/>
      </p:ext>
    </p:extLst>
  </p:cSld>
  <p:clrMap bg1="lt1" tx1="dk1" bg2="lt2" tx2="dk2" accent1="accent1" accent2="accent2" accent3="accent3" accent4="accent4" accent5="accent5" accent6="accent6" hlink="hlink" folHlink="folHlink"/>
  <p:sldLayoutIdLst>
    <p:sldLayoutId id="2147484752" r:id="rId1"/>
    <p:sldLayoutId id="2147484753" r:id="rId2"/>
    <p:sldLayoutId id="2147484754" r:id="rId3"/>
    <p:sldLayoutId id="2147484755" r:id="rId4"/>
    <p:sldLayoutId id="2147484756" r:id="rId5"/>
    <p:sldLayoutId id="2147484757" r:id="rId6"/>
    <p:sldLayoutId id="2147484758" r:id="rId7"/>
    <p:sldLayoutId id="2147484759" r:id="rId8"/>
    <p:sldLayoutId id="2147484760" r:id="rId9"/>
    <p:sldLayoutId id="2147484761" r:id="rId10"/>
    <p:sldLayoutId id="2147484762"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8.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20.xml"/><Relationship Id="rId2"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jpeg"/><Relationship Id="rId1" Type="http://schemas.openxmlformats.org/officeDocument/2006/relationships/slideLayout" Target="../slideLayouts/slideLayout65.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1" Type="http://schemas.openxmlformats.org/officeDocument/2006/relationships/image" Target="../media/image19.png"/><Relationship Id="rId12" Type="http://schemas.openxmlformats.org/officeDocument/2006/relationships/image" Target="../media/image20.png"/><Relationship Id="rId13" Type="http://schemas.openxmlformats.org/officeDocument/2006/relationships/image" Target="../media/image21.jpeg"/><Relationship Id="rId1" Type="http://schemas.openxmlformats.org/officeDocument/2006/relationships/slideLayout" Target="../slideLayouts/slideLayout330.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jpeg"/><Relationship Id="rId8" Type="http://schemas.openxmlformats.org/officeDocument/2006/relationships/image" Target="../media/image16.jpeg"/><Relationship Id="rId9" Type="http://schemas.openxmlformats.org/officeDocument/2006/relationships/image" Target="../media/image17.png"/><Relationship Id="rId10"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3.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image" Target="../media/image23.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image" Target="../media/image24.emf"/></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oleObject" Target="../embeddings/oleObject1.bin"/><Relationship Id="rId5" Type="http://schemas.openxmlformats.org/officeDocument/2006/relationships/image" Target="../media/image25.wmf"/><Relationship Id="rId6" Type="http://schemas.openxmlformats.org/officeDocument/2006/relationships/image" Target="../media/image28.png"/><Relationship Id="rId7" Type="http://schemas.openxmlformats.org/officeDocument/2006/relationships/oleObject" Target="../embeddings/oleObject2.bin"/><Relationship Id="rId8" Type="http://schemas.openxmlformats.org/officeDocument/2006/relationships/image" Target="../media/image26.wmf"/><Relationship Id="rId1" Type="http://schemas.openxmlformats.org/officeDocument/2006/relationships/vmlDrawing" Target="../drawings/vmlDrawing1.vml"/><Relationship Id="rId2" Type="http://schemas.openxmlformats.org/officeDocument/2006/relationships/slideLayout" Target="../slideLayouts/slideLayout1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image" Target="../media/image29.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image" Target="../media/image30.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image" Target="../media/image3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2.xml"/><Relationship Id="rId2" Type="http://schemas.openxmlformats.org/officeDocument/2006/relationships/image" Target="../media/image32.emf"/><Relationship Id="rId3" Type="http://schemas.openxmlformats.org/officeDocument/2006/relationships/image" Target="../media/image33.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3.xml"/><Relationship Id="rId2"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image" Target="../media/image3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1.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oleObject" Target="../embeddings/oleObject3.bin"/><Relationship Id="rId5" Type="http://schemas.openxmlformats.org/officeDocument/2006/relationships/image" Target="../media/image39.wmf"/><Relationship Id="rId6" Type="http://schemas.openxmlformats.org/officeDocument/2006/relationships/image" Target="../media/image41.png"/><Relationship Id="rId1" Type="http://schemas.openxmlformats.org/officeDocument/2006/relationships/vmlDrawing" Target="../drawings/vmlDrawing2.vml"/><Relationship Id="rId2" Type="http://schemas.openxmlformats.org/officeDocument/2006/relationships/slideLayout" Target="../slideLayouts/slideLayout132.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oleObject" Target="../embeddings/oleObject4.bin"/><Relationship Id="rId5" Type="http://schemas.openxmlformats.org/officeDocument/2006/relationships/image" Target="../media/image42.wmf"/><Relationship Id="rId6" Type="http://schemas.openxmlformats.org/officeDocument/2006/relationships/oleObject" Target="../embeddings/oleObject5.bin"/><Relationship Id="rId7" Type="http://schemas.openxmlformats.org/officeDocument/2006/relationships/image" Target="../media/image43.wmf"/><Relationship Id="rId8" Type="http://schemas.openxmlformats.org/officeDocument/2006/relationships/oleObject" Target="../embeddings/oleObject6.bin"/><Relationship Id="rId9" Type="http://schemas.openxmlformats.org/officeDocument/2006/relationships/image" Target="../media/image44.wmf"/><Relationship Id="rId1" Type="http://schemas.openxmlformats.org/officeDocument/2006/relationships/vmlDrawing" Target="../drawings/vmlDrawing3.vml"/><Relationship Id="rId2" Type="http://schemas.openxmlformats.org/officeDocument/2006/relationships/slideLayout" Target="../slideLayouts/slideLayout125.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oleObject" Target="../embeddings/oleObject7.bin"/><Relationship Id="rId5" Type="http://schemas.openxmlformats.org/officeDocument/2006/relationships/image" Target="../media/image46.wmf"/><Relationship Id="rId6" Type="http://schemas.openxmlformats.org/officeDocument/2006/relationships/oleObject" Target="../embeddings/oleObject8.bin"/><Relationship Id="rId7" Type="http://schemas.openxmlformats.org/officeDocument/2006/relationships/image" Target="../media/image47.wmf"/><Relationship Id="rId1" Type="http://schemas.openxmlformats.org/officeDocument/2006/relationships/vmlDrawing" Target="../drawings/vmlDrawing4.vml"/><Relationship Id="rId2" Type="http://schemas.openxmlformats.org/officeDocument/2006/relationships/slideLayout" Target="../slideLayouts/slideLayout125.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49.wmf"/><Relationship Id="rId5" Type="http://schemas.openxmlformats.org/officeDocument/2006/relationships/oleObject" Target="../embeddings/oleObject10.bin"/><Relationship Id="rId6" Type="http://schemas.openxmlformats.org/officeDocument/2006/relationships/image" Target="../media/image50.wmf"/><Relationship Id="rId1" Type="http://schemas.openxmlformats.org/officeDocument/2006/relationships/vmlDrawing" Target="../drawings/vmlDrawing5.vml"/><Relationship Id="rId2" Type="http://schemas.openxmlformats.org/officeDocument/2006/relationships/slideLayout" Target="../slideLayouts/slideLayout125.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oleObject" Target="../embeddings/oleObject11.bin"/><Relationship Id="rId5" Type="http://schemas.openxmlformats.org/officeDocument/2006/relationships/image" Target="../media/image51.wmf"/><Relationship Id="rId6" Type="http://schemas.openxmlformats.org/officeDocument/2006/relationships/oleObject" Target="../embeddings/oleObject12.bin"/><Relationship Id="rId7" Type="http://schemas.openxmlformats.org/officeDocument/2006/relationships/image" Target="../media/image52.wmf"/><Relationship Id="rId8" Type="http://schemas.openxmlformats.org/officeDocument/2006/relationships/image" Target="../media/image54.png"/><Relationship Id="rId1" Type="http://schemas.openxmlformats.org/officeDocument/2006/relationships/vmlDrawing" Target="../drawings/vmlDrawing6.vml"/><Relationship Id="rId2" Type="http://schemas.openxmlformats.org/officeDocument/2006/relationships/slideLayout" Target="../slideLayouts/slideLayout1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2.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114.xml"/><Relationship Id="rId2"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58.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59.png"/><Relationship Id="rId3" Type="http://schemas.openxmlformats.org/officeDocument/2006/relationships/image" Target="../media/image6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3.xml"/><Relationship Id="rId2" Type="http://schemas.openxmlformats.org/officeDocument/2006/relationships/image" Target="../media/image6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8.xml"/><Relationship Id="rId2" Type="http://schemas.openxmlformats.org/officeDocument/2006/relationships/notesSlide" Target="../notesSlides/notesSlide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8.xml"/><Relationship Id="rId2" Type="http://schemas.openxmlformats.org/officeDocument/2006/relationships/image" Target="../media/image6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3.xml"/><Relationship Id="rId2"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3.bin"/><Relationship Id="rId5" Type="http://schemas.openxmlformats.org/officeDocument/2006/relationships/image" Target="../media/image64.png"/><Relationship Id="rId6" Type="http://schemas.openxmlformats.org/officeDocument/2006/relationships/image" Target="../media/image65.jpeg"/><Relationship Id="rId1" Type="http://schemas.openxmlformats.org/officeDocument/2006/relationships/vmlDrawing" Target="../drawings/vmlDrawing7.vml"/><Relationship Id="rId2" Type="http://schemas.openxmlformats.org/officeDocument/2006/relationships/slideLayout" Target="../slideLayouts/slideLayout24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3.xml"/><Relationship Id="rId2" Type="http://schemas.openxmlformats.org/officeDocument/2006/relationships/image" Target="../media/image6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2.xml"/><Relationship Id="rId2"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tags" Target="../tags/tag1.xml"/><Relationship Id="rId2" Type="http://schemas.openxmlformats.org/officeDocument/2006/relationships/slideLayout" Target="../slideLayouts/slideLayout25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image" Target="../media/image68.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6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70.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8.xml"/><Relationship Id="rId2" Type="http://schemas.openxmlformats.org/officeDocument/2006/relationships/image" Target="../media/image7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2.xml"/><Relationship Id="rId2" Type="http://schemas.openxmlformats.org/officeDocument/2006/relationships/image" Target="../media/image72.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73.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74.emf"/></Relationships>
</file>

<file path=ppt/slides/_rels/slide49.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1" Type="http://schemas.openxmlformats.org/officeDocument/2006/relationships/slideLayout" Target="../slideLayouts/slideLayout273.xml"/><Relationship Id="rId2"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image" Target="../media/image78.jpeg"/><Relationship Id="rId4" Type="http://schemas.openxmlformats.org/officeDocument/2006/relationships/image" Target="../media/image79.jpeg"/><Relationship Id="rId5" Type="http://schemas.openxmlformats.org/officeDocument/2006/relationships/image" Target="../media/image80.jpeg"/><Relationship Id="rId6" Type="http://schemas.openxmlformats.org/officeDocument/2006/relationships/image" Target="../media/image81.png"/><Relationship Id="rId1" Type="http://schemas.openxmlformats.org/officeDocument/2006/relationships/slideLayout" Target="../slideLayouts/slideLayout298.xml"/><Relationship Id="rId2" Type="http://schemas.openxmlformats.org/officeDocument/2006/relationships/notesSlide" Target="../notesSlides/notesSlide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82.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8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8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14.xml"/><Relationship Id="rId2" Type="http://schemas.openxmlformats.org/officeDocument/2006/relationships/notesSlide" Target="../notesSlides/notesSlide9.xml"/><Relationship Id="rId3" Type="http://schemas.openxmlformats.org/officeDocument/2006/relationships/image" Target="../media/image85.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86.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87.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88.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8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1.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2.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3.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4.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5.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6.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7.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73.xml"/><Relationship Id="rId2" Type="http://schemas.openxmlformats.org/officeDocument/2006/relationships/image" Target="../media/image99.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71.xml.rels><?xml version="1.0" encoding="UTF-8" standalone="yes"?>
<Relationships xmlns="http://schemas.openxmlformats.org/package/2006/relationships"><Relationship Id="rId3" Type="http://schemas.openxmlformats.org/officeDocument/2006/relationships/image" Target="../media/image101.png"/><Relationship Id="rId4" Type="http://schemas.openxmlformats.org/officeDocument/2006/relationships/image" Target="../media/image102.png"/><Relationship Id="rId1" Type="http://schemas.openxmlformats.org/officeDocument/2006/relationships/slideLayout" Target="../slideLayouts/slideLayout374.xml"/><Relationship Id="rId2" Type="http://schemas.openxmlformats.org/officeDocument/2006/relationships/notesSlide" Target="../notesSlides/notesSlide10.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image" Target="../media/image103.png"/><Relationship Id="rId5" Type="http://schemas.openxmlformats.org/officeDocument/2006/relationships/image" Target="../media/image104.jpeg"/><Relationship Id="rId6" Type="http://schemas.openxmlformats.org/officeDocument/2006/relationships/image" Target="../media/image105.png"/><Relationship Id="rId7" Type="http://schemas.openxmlformats.org/officeDocument/2006/relationships/image" Target="../media/image106.png"/><Relationship Id="rId1" Type="http://schemas.openxmlformats.org/officeDocument/2006/relationships/vmlDrawing" Target="../drawings/vmlDrawing8.vml"/><Relationship Id="rId2" Type="http://schemas.openxmlformats.org/officeDocument/2006/relationships/slideLayout" Target="../slideLayouts/slideLayout38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107.jpeg"/></Relationships>
</file>

<file path=ppt/slides/_rels/slide74.xml.rels><?xml version="1.0" encoding="UTF-8" standalone="yes"?>
<Relationships xmlns="http://schemas.openxmlformats.org/package/2006/relationships"><Relationship Id="rId3" Type="http://schemas.openxmlformats.org/officeDocument/2006/relationships/image" Target="../media/image109.wmf"/><Relationship Id="rId4" Type="http://schemas.openxmlformats.org/officeDocument/2006/relationships/image" Target="../media/image110.wmf"/><Relationship Id="rId5" Type="http://schemas.openxmlformats.org/officeDocument/2006/relationships/image" Target="../media/image111.png"/><Relationship Id="rId6" Type="http://schemas.openxmlformats.org/officeDocument/2006/relationships/image" Target="../media/image112.png"/><Relationship Id="rId1" Type="http://schemas.openxmlformats.org/officeDocument/2006/relationships/slideLayout" Target="../slideLayouts/slideLayout7.xml"/><Relationship Id="rId2" Type="http://schemas.openxmlformats.org/officeDocument/2006/relationships/image" Target="../media/image10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51.xml"/><Relationship Id="rId2" Type="http://schemas.openxmlformats.org/officeDocument/2006/relationships/image" Target="../media/image113.jpeg"/></Relationships>
</file>

<file path=ppt/slides/_rels/slide76.xml.rels><?xml version="1.0" encoding="UTF-8" standalone="yes"?>
<Relationships xmlns="http://schemas.openxmlformats.org/package/2006/relationships"><Relationship Id="rId3" Type="http://schemas.openxmlformats.org/officeDocument/2006/relationships/image" Target="../media/image114.jpeg"/><Relationship Id="rId4" Type="http://schemas.openxmlformats.org/officeDocument/2006/relationships/image" Target="../media/image115.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16.emf"/></Relationships>
</file>

<file path=ppt/slides/_rels/slide78.xml.rels><?xml version="1.0" encoding="UTF-8" standalone="yes"?>
<Relationships xmlns="http://schemas.openxmlformats.org/package/2006/relationships"><Relationship Id="rId3" Type="http://schemas.openxmlformats.org/officeDocument/2006/relationships/image" Target="../media/image117.jpeg"/><Relationship Id="rId4" Type="http://schemas.openxmlformats.org/officeDocument/2006/relationships/image" Target="../media/image118.jpeg"/><Relationship Id="rId5" Type="http://schemas.openxmlformats.org/officeDocument/2006/relationships/image" Target="../media/image119.jpeg"/><Relationship Id="rId6" Type="http://schemas.openxmlformats.org/officeDocument/2006/relationships/image" Target="../media/image120.png"/><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3.xml"/><Relationship Id="rId3" Type="http://schemas.openxmlformats.org/officeDocument/2006/relationships/image" Target="../media/image121.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22.e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image" Target="../media/image123.png"/></Relationships>
</file>

<file path=ppt/slides/_rels/slide82.xml.rels><?xml version="1.0" encoding="UTF-8" standalone="yes"?>
<Relationships xmlns="http://schemas.openxmlformats.org/package/2006/relationships"><Relationship Id="rId3" Type="http://schemas.openxmlformats.org/officeDocument/2006/relationships/image" Target="../media/image124.jpeg"/><Relationship Id="rId4" Type="http://schemas.openxmlformats.org/officeDocument/2006/relationships/image" Target="../media/image125.jpeg"/><Relationship Id="rId5" Type="http://schemas.openxmlformats.org/officeDocument/2006/relationships/image" Target="../media/image126.emf"/><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9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127.emf"/></Relationships>
</file>

<file path=ppt/slides/_rels/slide85.xml.rels><?xml version="1.0" encoding="UTF-8" standalone="yes"?>
<Relationships xmlns="http://schemas.openxmlformats.org/package/2006/relationships"><Relationship Id="rId3" Type="http://schemas.openxmlformats.org/officeDocument/2006/relationships/image" Target="../media/image128.emf"/><Relationship Id="rId4" Type="http://schemas.openxmlformats.org/officeDocument/2006/relationships/image" Target="../media/image129.emf"/><Relationship Id="rId1" Type="http://schemas.openxmlformats.org/officeDocument/2006/relationships/slideLayout" Target="../slideLayouts/slideLayout30.xml"/><Relationship Id="rId2" Type="http://schemas.openxmlformats.org/officeDocument/2006/relationships/notesSlide" Target="../notesSlides/notesSlide1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0.jpeg"/><Relationship Id="rId3" Type="http://schemas.openxmlformats.org/officeDocument/2006/relationships/image" Target="../media/image131.png"/></Relationships>
</file>

<file path=ppt/slides/_rels/slide87.xml.rels><?xml version="1.0" encoding="UTF-8" standalone="yes"?>
<Relationships xmlns="http://schemas.openxmlformats.org/package/2006/relationships"><Relationship Id="rId3" Type="http://schemas.openxmlformats.org/officeDocument/2006/relationships/image" Target="../media/image133.png"/><Relationship Id="rId4" Type="http://schemas.openxmlformats.org/officeDocument/2006/relationships/image" Target="../media/image134.png"/><Relationship Id="rId1" Type="http://schemas.openxmlformats.org/officeDocument/2006/relationships/slideLayout" Target="../slideLayouts/slideLayout7.xml"/><Relationship Id="rId2" Type="http://schemas.openxmlformats.org/officeDocument/2006/relationships/image" Target="../media/image13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5.emf"/></Relationships>
</file>

<file path=ppt/slides/_rels/slide89.xml.rels><?xml version="1.0" encoding="UTF-8" standalone="yes"?>
<Relationships xmlns="http://schemas.openxmlformats.org/package/2006/relationships"><Relationship Id="rId3" Type="http://schemas.openxmlformats.org/officeDocument/2006/relationships/image" Target="../media/image137.emf"/><Relationship Id="rId4" Type="http://schemas.openxmlformats.org/officeDocument/2006/relationships/image" Target="../media/image138.emf"/><Relationship Id="rId5" Type="http://schemas.openxmlformats.org/officeDocument/2006/relationships/image" Target="../media/image139.emf"/><Relationship Id="rId1" Type="http://schemas.openxmlformats.org/officeDocument/2006/relationships/slideLayout" Target="../slideLayouts/slideLayout7.xml"/><Relationship Id="rId2" Type="http://schemas.openxmlformats.org/officeDocument/2006/relationships/image" Target="../media/image136.emf"/></Relationships>
</file>

<file path=ppt/slides/_rels/slide90.xml.rels><?xml version="1.0" encoding="UTF-8" standalone="yes"?>
<Relationships xmlns="http://schemas.openxmlformats.org/package/2006/relationships"><Relationship Id="rId3" Type="http://schemas.openxmlformats.org/officeDocument/2006/relationships/image" Target="../media/image141.emf"/><Relationship Id="rId4" Type="http://schemas.openxmlformats.org/officeDocument/2006/relationships/image" Target="../media/image142.emf"/><Relationship Id="rId5" Type="http://schemas.openxmlformats.org/officeDocument/2006/relationships/image" Target="../media/image143.emf"/><Relationship Id="rId1" Type="http://schemas.openxmlformats.org/officeDocument/2006/relationships/slideLayout" Target="../slideLayouts/slideLayout7.xml"/><Relationship Id="rId2" Type="http://schemas.openxmlformats.org/officeDocument/2006/relationships/image" Target="../media/image140.emf"/></Relationships>
</file>

<file path=ppt/slides/_rels/slide91.xml.rels><?xml version="1.0" encoding="UTF-8" standalone="yes"?>
<Relationships xmlns="http://schemas.openxmlformats.org/package/2006/relationships"><Relationship Id="rId3" Type="http://schemas.openxmlformats.org/officeDocument/2006/relationships/image" Target="../media/image144.png"/><Relationship Id="rId4" Type="http://schemas.openxmlformats.org/officeDocument/2006/relationships/image" Target="../media/image145.png"/><Relationship Id="rId5" Type="http://schemas.openxmlformats.org/officeDocument/2006/relationships/image" Target="../media/image146.jpeg"/><Relationship Id="rId6" Type="http://schemas.openxmlformats.org/officeDocument/2006/relationships/image" Target="../media/image147.png"/><Relationship Id="rId1" Type="http://schemas.openxmlformats.org/officeDocument/2006/relationships/slideLayout" Target="../slideLayouts/slideLayout10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7867" y="44450"/>
            <a:ext cx="8619065" cy="647700"/>
          </a:xfrm>
        </p:spPr>
        <p:txBody>
          <a:bodyPr/>
          <a:lstStyle/>
          <a:p>
            <a:pPr lvl="0"/>
            <a:r>
              <a:rPr lang="en-US" sz="2800" b="1" kern="0" dirty="0" smtClean="0">
                <a:solidFill>
                  <a:schemeClr val="tx1"/>
                </a:solidFill>
                <a:latin typeface="+mn-lt"/>
                <a:cs typeface="Cambria"/>
              </a:rPr>
              <a:t>Motivation for the high energy neutrino detection</a:t>
            </a:r>
            <a:endParaRPr lang="it-IT" sz="2800" b="1" dirty="0">
              <a:solidFill>
                <a:schemeClr val="tx1"/>
              </a:solidFill>
              <a:latin typeface="+mn-lt"/>
            </a:endParaRPr>
          </a:p>
        </p:txBody>
      </p:sp>
      <p:sp>
        <p:nvSpPr>
          <p:cNvPr id="7" name="CasellaDiTesto 4"/>
          <p:cNvSpPr txBox="1">
            <a:spLocks noChangeArrowheads="1"/>
          </p:cNvSpPr>
          <p:nvPr/>
        </p:nvSpPr>
        <p:spPr bwMode="auto">
          <a:xfrm>
            <a:off x="139700" y="1193800"/>
            <a:ext cx="8928100" cy="5109092"/>
          </a:xfrm>
          <a:prstGeom prst="rect">
            <a:avLst/>
          </a:prstGeom>
          <a:solidFill>
            <a:schemeClr val="bg1"/>
          </a:solidFill>
          <a:ln w="9525">
            <a:noFill/>
            <a:miter lim="800000"/>
            <a:headEnd/>
            <a:tailEnd/>
          </a:ln>
        </p:spPr>
        <p:txBody>
          <a:bodyPr wrap="square">
            <a:prstTxWarp prst="textNoShape">
              <a:avLst/>
            </a:prstTxWarp>
            <a:spAutoFit/>
          </a:bodyPr>
          <a:lstStyle/>
          <a:p>
            <a:pPr fontAlgn="base">
              <a:spcBef>
                <a:spcPct val="0"/>
              </a:spcBef>
              <a:spcAft>
                <a:spcPct val="0"/>
              </a:spcAft>
            </a:pPr>
            <a:r>
              <a:rPr lang="it-IT" sz="2000" dirty="0">
                <a:ea typeface="Comic Sans MS" charset="0"/>
                <a:cs typeface="Comic Sans MS" charset="0"/>
              </a:rPr>
              <a:t>Neutrino </a:t>
            </a:r>
            <a:r>
              <a:rPr lang="it-IT" sz="2000" dirty="0" err="1">
                <a:ea typeface="Comic Sans MS" charset="0"/>
                <a:cs typeface="Comic Sans MS" charset="0"/>
              </a:rPr>
              <a:t>will</a:t>
            </a:r>
            <a:r>
              <a:rPr lang="it-IT" sz="2000" dirty="0">
                <a:ea typeface="Comic Sans MS" charset="0"/>
                <a:cs typeface="Comic Sans MS" charset="0"/>
              </a:rPr>
              <a:t> </a:t>
            </a:r>
            <a:r>
              <a:rPr lang="it-IT" sz="2000" dirty="0" err="1">
                <a:ea typeface="Comic Sans MS" charset="0"/>
                <a:cs typeface="Comic Sans MS" charset="0"/>
              </a:rPr>
              <a:t>provide</a:t>
            </a:r>
            <a:r>
              <a:rPr lang="it-IT" sz="2000" dirty="0">
                <a:ea typeface="Comic Sans MS" charset="0"/>
                <a:cs typeface="Comic Sans MS" charset="0"/>
              </a:rPr>
              <a:t> </a:t>
            </a:r>
            <a:r>
              <a:rPr lang="it-IT" sz="2000" dirty="0" err="1">
                <a:ea typeface="Comic Sans MS" charset="0"/>
                <a:cs typeface="Comic Sans MS" charset="0"/>
              </a:rPr>
              <a:t>unique</a:t>
            </a:r>
            <a:r>
              <a:rPr lang="it-IT" sz="2000" dirty="0" smtClean="0">
                <a:ea typeface="Comic Sans MS" charset="0"/>
                <a:cs typeface="Comic Sans MS" charset="0"/>
              </a:rPr>
              <a:t> </a:t>
            </a:r>
            <a:r>
              <a:rPr lang="it-IT" sz="2000" dirty="0" err="1" smtClean="0">
                <a:ea typeface="Comic Sans MS" charset="0"/>
                <a:cs typeface="Comic Sans MS" charset="0"/>
              </a:rPr>
              <a:t>pieces</a:t>
            </a:r>
            <a:r>
              <a:rPr lang="it-IT" sz="2000" dirty="0" smtClean="0">
                <a:ea typeface="Comic Sans MS" charset="0"/>
                <a:cs typeface="Comic Sans MS" charset="0"/>
              </a:rPr>
              <a:t> </a:t>
            </a:r>
            <a:r>
              <a:rPr lang="it-IT" sz="2000" dirty="0" err="1" smtClean="0">
                <a:ea typeface="Comic Sans MS" charset="0"/>
                <a:cs typeface="Comic Sans MS" charset="0"/>
              </a:rPr>
              <a:t>of</a:t>
            </a:r>
            <a:r>
              <a:rPr lang="it-IT" sz="2000" dirty="0" smtClean="0">
                <a:ea typeface="Comic Sans MS" charset="0"/>
                <a:cs typeface="Comic Sans MS" charset="0"/>
              </a:rPr>
              <a:t> information </a:t>
            </a:r>
            <a:r>
              <a:rPr lang="it-IT" sz="2000" dirty="0">
                <a:ea typeface="Comic Sans MS" charset="0"/>
                <a:cs typeface="Comic Sans MS" charset="0"/>
              </a:rPr>
              <a:t>on High Energy </a:t>
            </a:r>
            <a:r>
              <a:rPr lang="it-IT" sz="2000" dirty="0" err="1" smtClean="0">
                <a:ea typeface="Comic Sans MS" charset="0"/>
                <a:cs typeface="Comic Sans MS" charset="0"/>
              </a:rPr>
              <a:t>Universe</a:t>
            </a:r>
            <a:endParaRPr lang="it-IT" sz="2000"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endParaRPr lang="it-IT" dirty="0" smtClean="0">
              <a:ea typeface="Comic Sans MS" charset="0"/>
              <a:cs typeface="Comic Sans MS" charset="0"/>
            </a:endParaRPr>
          </a:p>
          <a:p>
            <a:pPr fontAlgn="base">
              <a:spcBef>
                <a:spcPct val="0"/>
              </a:spcBef>
              <a:spcAft>
                <a:spcPct val="0"/>
              </a:spcAft>
            </a:pPr>
            <a:r>
              <a:rPr lang="it-IT" sz="2000" dirty="0" err="1" smtClean="0">
                <a:ea typeface="Comic Sans MS" charset="0"/>
                <a:cs typeface="Comic Sans MS" charset="0"/>
              </a:rPr>
              <a:t>Physics</a:t>
            </a:r>
            <a:r>
              <a:rPr lang="it-IT" sz="2000" dirty="0" smtClean="0">
                <a:ea typeface="Comic Sans MS" charset="0"/>
                <a:cs typeface="Comic Sans MS" charset="0"/>
              </a:rPr>
              <a:t> case</a:t>
            </a:r>
          </a:p>
          <a:p>
            <a:pPr fontAlgn="base">
              <a:spcBef>
                <a:spcPct val="0"/>
              </a:spcBef>
              <a:spcAft>
                <a:spcPct val="0"/>
              </a:spcAft>
              <a:buFont typeface="Wingdings" charset="2"/>
              <a:buChar char="ü"/>
            </a:pPr>
            <a:r>
              <a:rPr lang="en-US" kern="0" dirty="0" smtClean="0">
                <a:ea typeface="ＭＳ Ｐゴシック" charset="-128"/>
                <a:cs typeface="ＭＳ Ｐゴシック" charset="-128"/>
              </a:rPr>
              <a:t>Astrophysical high energy neutrino sources (SNR, </a:t>
            </a:r>
            <a:r>
              <a:rPr lang="en-US" kern="0" dirty="0" err="1" smtClean="0">
                <a:ea typeface="ＭＳ Ｐゴシック" charset="-128"/>
                <a:cs typeface="ＭＳ Ｐゴシック" charset="-128"/>
              </a:rPr>
              <a:t>microquasars</a:t>
            </a:r>
            <a:r>
              <a:rPr lang="en-US" kern="0" dirty="0" smtClean="0">
                <a:ea typeface="ＭＳ Ｐゴシック" charset="-128"/>
                <a:cs typeface="ＭＳ Ｐゴシック" charset="-128"/>
              </a:rPr>
              <a:t>, AGN, GRB)</a:t>
            </a:r>
            <a:endParaRPr lang="it-IT" dirty="0" smtClean="0">
              <a:ea typeface="Comic Sans MS" charset="0"/>
              <a:cs typeface="Comic Sans MS" charset="0"/>
            </a:endParaRPr>
          </a:p>
          <a:p>
            <a:pPr fontAlgn="base">
              <a:spcBef>
                <a:spcPct val="0"/>
              </a:spcBef>
              <a:spcAft>
                <a:spcPct val="0"/>
              </a:spcAft>
              <a:buFont typeface="Wingdings" charset="2"/>
              <a:buChar char="ü"/>
            </a:pPr>
            <a:r>
              <a:rPr lang="it-IT" dirty="0" err="1" smtClean="0">
                <a:ea typeface="Comic Sans MS" charset="0"/>
                <a:cs typeface="Comic Sans MS" charset="0"/>
              </a:rPr>
              <a:t>Origin</a:t>
            </a:r>
            <a:r>
              <a:rPr lang="it-IT" dirty="0" smtClean="0">
                <a:ea typeface="Comic Sans MS" charset="0"/>
                <a:cs typeface="Comic Sans MS" charset="0"/>
              </a:rPr>
              <a:t> </a:t>
            </a:r>
            <a:r>
              <a:rPr lang="it-IT" dirty="0" err="1">
                <a:ea typeface="Comic Sans MS" charset="0"/>
                <a:cs typeface="Comic Sans MS" charset="0"/>
              </a:rPr>
              <a:t>of</a:t>
            </a:r>
            <a:r>
              <a:rPr lang="it-IT" dirty="0" smtClean="0">
                <a:ea typeface="Comic Sans MS" charset="0"/>
                <a:cs typeface="Comic Sans MS" charset="0"/>
              </a:rPr>
              <a:t> </a:t>
            </a:r>
            <a:r>
              <a:rPr lang="it-IT" dirty="0" err="1" smtClean="0">
                <a:ea typeface="Comic Sans MS" charset="0"/>
                <a:cs typeface="Comic Sans MS" charset="0"/>
              </a:rPr>
              <a:t>cosmic</a:t>
            </a:r>
            <a:r>
              <a:rPr lang="it-IT" dirty="0" smtClean="0">
                <a:ea typeface="Comic Sans MS" charset="0"/>
                <a:cs typeface="Comic Sans MS" charset="0"/>
              </a:rPr>
              <a:t> </a:t>
            </a:r>
            <a:r>
              <a:rPr lang="it-IT" dirty="0" err="1" smtClean="0">
                <a:ea typeface="Comic Sans MS" charset="0"/>
                <a:cs typeface="Comic Sans MS" charset="0"/>
              </a:rPr>
              <a:t>rays</a:t>
            </a:r>
            <a:endParaRPr lang="en-US" kern="0" dirty="0" smtClean="0">
              <a:ea typeface="ＭＳ Ｐゴシック" charset="-128"/>
              <a:cs typeface="ＭＳ Ｐゴシック" charset="-128"/>
            </a:endParaRPr>
          </a:p>
          <a:p>
            <a:pPr fontAlgn="base">
              <a:spcBef>
                <a:spcPct val="0"/>
              </a:spcBef>
              <a:spcAft>
                <a:spcPct val="0"/>
              </a:spcAft>
              <a:buFont typeface="Wingdings" charset="2"/>
              <a:buChar char="ü"/>
            </a:pPr>
            <a:r>
              <a:rPr lang="it-IT" dirty="0" err="1" smtClean="0">
                <a:ea typeface="Comic Sans MS" charset="0"/>
                <a:cs typeface="Comic Sans MS" charset="0"/>
              </a:rPr>
              <a:t>Unknown</a:t>
            </a:r>
            <a:r>
              <a:rPr lang="it-IT" dirty="0" smtClean="0">
                <a:ea typeface="Comic Sans MS" charset="0"/>
                <a:cs typeface="Comic Sans MS" charset="0"/>
              </a:rPr>
              <a:t> neutrino </a:t>
            </a:r>
            <a:r>
              <a:rPr lang="it-IT" dirty="0" err="1" smtClean="0">
                <a:ea typeface="Comic Sans MS" charset="0"/>
                <a:cs typeface="Comic Sans MS" charset="0"/>
              </a:rPr>
              <a:t>sources</a:t>
            </a:r>
            <a:endParaRPr lang="it-IT" dirty="0" smtClean="0">
              <a:ea typeface="Comic Sans MS" charset="0"/>
              <a:cs typeface="Comic Sans MS" charset="0"/>
            </a:endParaRPr>
          </a:p>
          <a:p>
            <a:pPr fontAlgn="base">
              <a:spcBef>
                <a:spcPct val="0"/>
              </a:spcBef>
              <a:spcAft>
                <a:spcPct val="0"/>
              </a:spcAft>
              <a:buFont typeface="Wingdings" charset="2"/>
              <a:buChar char="ü"/>
            </a:pPr>
            <a:r>
              <a:rPr lang="it-IT" dirty="0" err="1" smtClean="0">
                <a:ea typeface="Comic Sans MS" charset="0"/>
                <a:cs typeface="Comic Sans MS" charset="0"/>
              </a:rPr>
              <a:t>Indirect</a:t>
            </a:r>
            <a:r>
              <a:rPr lang="it-IT" dirty="0" smtClean="0">
                <a:ea typeface="Comic Sans MS" charset="0"/>
                <a:cs typeface="Comic Sans MS" charset="0"/>
              </a:rPr>
              <a:t> </a:t>
            </a:r>
            <a:r>
              <a:rPr lang="it-IT" dirty="0" err="1" smtClean="0">
                <a:ea typeface="Comic Sans MS" charset="0"/>
                <a:cs typeface="Comic Sans MS" charset="0"/>
              </a:rPr>
              <a:t>search</a:t>
            </a:r>
            <a:r>
              <a:rPr lang="it-IT" dirty="0" smtClean="0">
                <a:ea typeface="Comic Sans MS" charset="0"/>
                <a:cs typeface="Comic Sans MS" charset="0"/>
              </a:rPr>
              <a:t> </a:t>
            </a:r>
            <a:r>
              <a:rPr lang="it-IT" dirty="0" err="1" smtClean="0">
                <a:ea typeface="Comic Sans MS" charset="0"/>
                <a:cs typeface="Comic Sans MS" charset="0"/>
              </a:rPr>
              <a:t>of</a:t>
            </a:r>
            <a:r>
              <a:rPr lang="it-IT" dirty="0" smtClean="0">
                <a:ea typeface="Comic Sans MS" charset="0"/>
                <a:cs typeface="Comic Sans MS" charset="0"/>
              </a:rPr>
              <a:t> Dark </a:t>
            </a:r>
            <a:r>
              <a:rPr lang="it-IT" dirty="0" err="1" smtClean="0">
                <a:ea typeface="Comic Sans MS" charset="0"/>
                <a:cs typeface="Comic Sans MS" charset="0"/>
              </a:rPr>
              <a:t>Matter</a:t>
            </a:r>
            <a:endParaRPr lang="it-IT" dirty="0" smtClean="0">
              <a:ea typeface="Comic Sans MS" charset="0"/>
              <a:cs typeface="Comic Sans MS" charset="0"/>
            </a:endParaRPr>
          </a:p>
        </p:txBody>
      </p:sp>
      <p:pic>
        <p:nvPicPr>
          <p:cNvPr id="10" name="Immagine 5"/>
          <p:cNvPicPr>
            <a:picLocks noChangeAspect="1"/>
          </p:cNvPicPr>
          <p:nvPr/>
        </p:nvPicPr>
        <p:blipFill>
          <a:blip r:embed="rId3"/>
          <a:srcRect/>
          <a:stretch>
            <a:fillRect/>
          </a:stretch>
        </p:blipFill>
        <p:spPr bwMode="auto">
          <a:xfrm>
            <a:off x="762000" y="1701800"/>
            <a:ext cx="6845300" cy="3126060"/>
          </a:xfrm>
          <a:prstGeom prst="rect">
            <a:avLst/>
          </a:prstGeom>
          <a:noFill/>
          <a:ln w="9525">
            <a:noFill/>
            <a:miter lim="800000"/>
            <a:headEnd/>
            <a:tailEnd/>
          </a:ln>
        </p:spPr>
      </p:pic>
    </p:spTree>
    <p:extLst>
      <p:ext uri="{BB962C8B-B14F-4D97-AF65-F5344CB8AC3E}">
        <p14:creationId xmlns:p14="http://schemas.microsoft.com/office/powerpoint/2010/main" val="102476301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31300" cy="6858000"/>
          </a:xfrm>
          <a:prstGeom prst="rect">
            <a:avLst/>
          </a:prstGeom>
        </p:spPr>
      </p:pic>
    </p:spTree>
    <p:extLst>
      <p:ext uri="{BB962C8B-B14F-4D97-AF65-F5344CB8AC3E}">
        <p14:creationId xmlns:p14="http://schemas.microsoft.com/office/powerpoint/2010/main" val="222605185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44000" cy="6845300"/>
          </a:xfrm>
          <a:prstGeom prst="rect">
            <a:avLst/>
          </a:prstGeom>
        </p:spPr>
      </p:pic>
    </p:spTree>
    <p:extLst>
      <p:ext uri="{BB962C8B-B14F-4D97-AF65-F5344CB8AC3E}">
        <p14:creationId xmlns:p14="http://schemas.microsoft.com/office/powerpoint/2010/main" val="189278386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3" descr="agn_carto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26988"/>
            <a:ext cx="3097213" cy="3403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8763" y="476251"/>
            <a:ext cx="3940704" cy="29465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246" name="Text Box 6"/>
          <p:cNvSpPr txBox="1">
            <a:spLocks noChangeArrowheads="1"/>
          </p:cNvSpPr>
          <p:nvPr/>
        </p:nvSpPr>
        <p:spPr bwMode="auto">
          <a:xfrm>
            <a:off x="4279910" y="-171450"/>
            <a:ext cx="41148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50000"/>
              </a:lnSpc>
              <a:defRPr/>
            </a:pPr>
            <a:r>
              <a:rPr lang="it-IT" sz="2400" b="1" dirty="0" err="1">
                <a:solidFill>
                  <a:srgbClr val="FF0000"/>
                </a:solidFill>
                <a:latin typeface="Tahoma" charset="0"/>
                <a:cs typeface="+mn-cs"/>
              </a:rPr>
              <a:t>Cosmic</a:t>
            </a:r>
            <a:r>
              <a:rPr lang="it-IT" sz="2400" b="1" dirty="0">
                <a:solidFill>
                  <a:srgbClr val="FF0000"/>
                </a:solidFill>
                <a:latin typeface="Tahoma" charset="0"/>
                <a:cs typeface="+mn-cs"/>
              </a:rPr>
              <a:t> </a:t>
            </a:r>
            <a:r>
              <a:rPr lang="it-IT" sz="2400" b="1" dirty="0" err="1">
                <a:solidFill>
                  <a:srgbClr val="FF0000"/>
                </a:solidFill>
                <a:latin typeface="Tahoma" charset="0"/>
                <a:cs typeface="+mn-cs"/>
              </a:rPr>
              <a:t>accelerators</a:t>
            </a:r>
            <a:endParaRPr lang="it-IT" sz="2400" b="1" dirty="0">
              <a:solidFill>
                <a:srgbClr val="FF0000"/>
              </a:solidFill>
              <a:latin typeface="Tahoma" charset="0"/>
              <a:cs typeface="+mn-cs"/>
            </a:endParaRPr>
          </a:p>
        </p:txBody>
      </p:sp>
      <p:sp>
        <p:nvSpPr>
          <p:cNvPr id="10247" name="Text Box 7"/>
          <p:cNvSpPr txBox="1">
            <a:spLocks noChangeArrowheads="1"/>
          </p:cNvSpPr>
          <p:nvPr/>
        </p:nvSpPr>
        <p:spPr bwMode="auto">
          <a:xfrm>
            <a:off x="158750" y="207963"/>
            <a:ext cx="692150" cy="36671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it-IT" b="1">
                <a:cs typeface="+mn-cs"/>
              </a:rPr>
              <a:t>AGN</a:t>
            </a:r>
          </a:p>
        </p:txBody>
      </p:sp>
      <p:sp>
        <p:nvSpPr>
          <p:cNvPr id="10253" name="AutoShape 13"/>
          <p:cNvSpPr>
            <a:spLocks noChangeArrowheads="1"/>
          </p:cNvSpPr>
          <p:nvPr/>
        </p:nvSpPr>
        <p:spPr bwMode="auto">
          <a:xfrm>
            <a:off x="3411017" y="1711836"/>
            <a:ext cx="360363" cy="144462"/>
          </a:xfrm>
          <a:prstGeom prst="rightArrow">
            <a:avLst>
              <a:gd name="adj1" fmla="val 50000"/>
              <a:gd name="adj2" fmla="val 62363"/>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it-IT">
              <a:cs typeface="+mn-cs"/>
            </a:endParaRPr>
          </a:p>
        </p:txBody>
      </p:sp>
      <p:sp>
        <p:nvSpPr>
          <p:cNvPr id="10255" name="Text Box 15"/>
          <p:cNvSpPr txBox="1">
            <a:spLocks noChangeArrowheads="1"/>
          </p:cNvSpPr>
          <p:nvPr/>
        </p:nvSpPr>
        <p:spPr bwMode="auto">
          <a:xfrm>
            <a:off x="4387326" y="676278"/>
            <a:ext cx="6588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it-IT" dirty="0">
                <a:cs typeface="+mn-cs"/>
              </a:rPr>
              <a:t>(</a:t>
            </a:r>
            <a:r>
              <a:rPr lang="it-IT" dirty="0" err="1">
                <a:cs typeface="+mn-cs"/>
              </a:rPr>
              <a:t>N,</a:t>
            </a:r>
            <a:r>
              <a:rPr lang="it-IT" dirty="0" err="1">
                <a:latin typeface="Symbol" charset="0"/>
                <a:cs typeface="+mn-cs"/>
              </a:rPr>
              <a:t>g</a:t>
            </a:r>
            <a:r>
              <a:rPr lang="it-IT" dirty="0">
                <a:cs typeface="+mn-cs"/>
              </a:rPr>
              <a:t>)</a:t>
            </a:r>
          </a:p>
        </p:txBody>
      </p:sp>
      <p:pic>
        <p:nvPicPr>
          <p:cNvPr id="3" name="Immagine 2"/>
          <p:cNvPicPr>
            <a:picLocks noChangeAspect="1"/>
          </p:cNvPicPr>
          <p:nvPr/>
        </p:nvPicPr>
        <p:blipFill>
          <a:blip r:embed="rId4"/>
          <a:stretch>
            <a:fillRect/>
          </a:stretch>
        </p:blipFill>
        <p:spPr>
          <a:xfrm>
            <a:off x="1810506" y="3720021"/>
            <a:ext cx="1542292" cy="3025264"/>
          </a:xfrm>
          <a:prstGeom prst="rect">
            <a:avLst/>
          </a:prstGeom>
          <a:ln>
            <a:solidFill>
              <a:srgbClr val="3366FF"/>
            </a:solidFill>
          </a:ln>
        </p:spPr>
      </p:pic>
      <p:sp>
        <p:nvSpPr>
          <p:cNvPr id="4" name="CasellaDiTesto 3"/>
          <p:cNvSpPr txBox="1"/>
          <p:nvPr/>
        </p:nvSpPr>
        <p:spPr>
          <a:xfrm>
            <a:off x="338667" y="3364428"/>
            <a:ext cx="877476" cy="369332"/>
          </a:xfrm>
          <a:prstGeom prst="rect">
            <a:avLst/>
          </a:prstGeom>
          <a:noFill/>
        </p:spPr>
        <p:txBody>
          <a:bodyPr wrap="none" rtlCol="0">
            <a:spAutoFit/>
          </a:bodyPr>
          <a:lstStyle/>
          <a:p>
            <a:r>
              <a:rPr lang="it-IT" dirty="0" smtClean="0"/>
              <a:t>a terra</a:t>
            </a:r>
            <a:endParaRPr lang="it-IT" dirty="0"/>
          </a:p>
        </p:txBody>
      </p:sp>
      <p:sp>
        <p:nvSpPr>
          <p:cNvPr id="5" name="CasellaDiTesto 4"/>
          <p:cNvSpPr txBox="1"/>
          <p:nvPr/>
        </p:nvSpPr>
        <p:spPr>
          <a:xfrm>
            <a:off x="1844372" y="3352805"/>
            <a:ext cx="1596035" cy="369332"/>
          </a:xfrm>
          <a:prstGeom prst="rect">
            <a:avLst/>
          </a:prstGeom>
          <a:noFill/>
        </p:spPr>
        <p:txBody>
          <a:bodyPr wrap="none" rtlCol="0">
            <a:spAutoFit/>
          </a:bodyPr>
          <a:lstStyle/>
          <a:p>
            <a:r>
              <a:rPr lang="it-IT" dirty="0" smtClean="0"/>
              <a:t>nelle sorgenti</a:t>
            </a:r>
            <a:endParaRPr lang="it-IT" dirty="0"/>
          </a:p>
        </p:txBody>
      </p:sp>
      <p:pic>
        <p:nvPicPr>
          <p:cNvPr id="6" name="Immagine 5"/>
          <p:cNvPicPr>
            <a:picLocks noChangeAspect="1"/>
          </p:cNvPicPr>
          <p:nvPr/>
        </p:nvPicPr>
        <p:blipFill>
          <a:blip r:embed="rId5"/>
          <a:stretch>
            <a:fillRect/>
          </a:stretch>
        </p:blipFill>
        <p:spPr>
          <a:xfrm>
            <a:off x="3602522" y="3619464"/>
            <a:ext cx="5497974" cy="2781328"/>
          </a:xfrm>
          <a:prstGeom prst="rect">
            <a:avLst/>
          </a:prstGeom>
        </p:spPr>
      </p:pic>
      <p:pic>
        <p:nvPicPr>
          <p:cNvPr id="62" name="Picture 15"/>
          <p:cNvPicPr>
            <a:picLocks noChangeAspect="1" noChangeArrowheads="1"/>
          </p:cNvPicPr>
          <p:nvPr/>
        </p:nvPicPr>
        <p:blipFill>
          <a:blip r:embed="rId6">
            <a:extLst>
              <a:ext uri="{28A0092B-C50C-407E-A947-70E740481C1C}">
                <a14:useLocalDpi xmlns:a14="http://schemas.microsoft.com/office/drawing/2010/main" val="0"/>
              </a:ext>
            </a:extLst>
          </a:blip>
          <a:srcRect l="2316" t="9663" r="37054" b="3580"/>
          <a:stretch>
            <a:fillRect/>
          </a:stretch>
        </p:blipFill>
        <p:spPr bwMode="auto">
          <a:xfrm>
            <a:off x="76200" y="3848100"/>
            <a:ext cx="1576928" cy="283209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5535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8486D14-8B56-694B-B55D-6CCEE01E572E}" type="slidenum">
              <a:rPr lang="en-US" sz="1400">
                <a:solidFill>
                  <a:srgbClr val="000000"/>
                </a:solidFill>
              </a:rPr>
              <a:pPr eaLnBrk="1" hangingPunct="1"/>
              <a:t>5</a:t>
            </a:fld>
            <a:endParaRPr lang="en-US" sz="1400">
              <a:solidFill>
                <a:srgbClr val="000000"/>
              </a:solidFill>
            </a:endParaRPr>
          </a:p>
        </p:txBody>
      </p:sp>
      <p:pic>
        <p:nvPicPr>
          <p:cNvPr id="36866" name="Picture 54" descr="SunCrop1alph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105400"/>
            <a:ext cx="137160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53" descr="EarthCrop1alph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124075"/>
            <a:ext cx="4022725"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Rectangle 4"/>
          <p:cNvSpPr>
            <a:spLocks noChangeArrowheads="1"/>
          </p:cNvSpPr>
          <p:nvPr/>
        </p:nvSpPr>
        <p:spPr bwMode="auto">
          <a:xfrm>
            <a:off x="152400" y="200025"/>
            <a:ext cx="2895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4400" fontAlgn="base">
              <a:spcBef>
                <a:spcPct val="0"/>
              </a:spcBef>
              <a:spcAft>
                <a:spcPct val="0"/>
              </a:spcAft>
            </a:pPr>
            <a:r>
              <a:rPr lang="en-US" sz="4400" smtClean="0">
                <a:solidFill>
                  <a:srgbClr val="1212FF"/>
                </a:solidFill>
                <a:latin typeface="Times New Roman" charset="0"/>
                <a:ea typeface="ＭＳ Ｐゴシック" charset="0"/>
                <a:cs typeface="ＭＳ Ｐゴシック" charset="0"/>
              </a:rPr>
              <a:t>A Wealth of Science</a:t>
            </a:r>
          </a:p>
        </p:txBody>
      </p:sp>
      <p:pic>
        <p:nvPicPr>
          <p:cNvPr id="36869" name="Picture 9" descr="ag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0"/>
            <a:ext cx="2420938"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10" descr="Gr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54963" y="663575"/>
            <a:ext cx="73183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1" descr="gla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6200" y="2430463"/>
            <a:ext cx="731838"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12" descr="Swif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0" y="1820863"/>
            <a:ext cx="731838"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Picture 13" descr="SNEWS_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79688" y="6096000"/>
            <a:ext cx="9144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14" descr="SN1987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51238" y="6096000"/>
            <a:ext cx="639762"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Picture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5988" y="3810000"/>
            <a:ext cx="2741612"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6" name="Picture 19" descr="Neutrino2008_DeYoung-3_dif_lim_trim"/>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400" y="1371600"/>
            <a:ext cx="2959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7" name="Picture 17" descr="IceCub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flipV="1">
            <a:off x="6097588" y="5221288"/>
            <a:ext cx="4572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8" name="Oval 16"/>
          <p:cNvSpPr>
            <a:spLocks noChangeArrowheads="1"/>
          </p:cNvSpPr>
          <p:nvPr/>
        </p:nvSpPr>
        <p:spPr bwMode="auto">
          <a:xfrm>
            <a:off x="6021388" y="3925888"/>
            <a:ext cx="533400" cy="533400"/>
          </a:xfrm>
          <a:prstGeom prst="ellipse">
            <a:avLst/>
          </a:prstGeom>
          <a:solidFill>
            <a:schemeClr val="bg2">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79" name="Text Box 21"/>
          <p:cNvSpPr txBox="1">
            <a:spLocks noChangeArrowheads="1"/>
          </p:cNvSpPr>
          <p:nvPr/>
        </p:nvSpPr>
        <p:spPr bwMode="auto">
          <a:xfrm>
            <a:off x="992188" y="4760913"/>
            <a:ext cx="158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1" fontAlgn="base" hangingPunct="1">
              <a:spcBef>
                <a:spcPct val="0"/>
              </a:spcBef>
              <a:spcAft>
                <a:spcPct val="0"/>
              </a:spcAft>
            </a:pPr>
            <a:r>
              <a:rPr lang="en-US" sz="2000" smtClean="0">
                <a:solidFill>
                  <a:srgbClr val="000000"/>
                </a:solidFill>
              </a:rPr>
              <a:t>Point Sources</a:t>
            </a:r>
          </a:p>
        </p:txBody>
      </p:sp>
      <p:sp>
        <p:nvSpPr>
          <p:cNvPr id="36880" name="Text Box 22"/>
          <p:cNvSpPr txBox="1">
            <a:spLocks noChangeArrowheads="1"/>
          </p:cNvSpPr>
          <p:nvPr/>
        </p:nvSpPr>
        <p:spPr bwMode="auto">
          <a:xfrm>
            <a:off x="457200" y="3248025"/>
            <a:ext cx="1976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000000"/>
                </a:solidFill>
              </a:rPr>
              <a:t>Diffuse Sources</a:t>
            </a:r>
          </a:p>
        </p:txBody>
      </p:sp>
      <p:sp>
        <p:nvSpPr>
          <p:cNvPr id="36881" name="Line 23"/>
          <p:cNvSpPr>
            <a:spLocks noChangeShapeType="1"/>
          </p:cNvSpPr>
          <p:nvPr/>
        </p:nvSpPr>
        <p:spPr bwMode="auto">
          <a:xfrm flipV="1">
            <a:off x="1066800" y="5486400"/>
            <a:ext cx="51054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82" name="Line 24"/>
          <p:cNvSpPr>
            <a:spLocks noChangeShapeType="1"/>
          </p:cNvSpPr>
          <p:nvPr/>
        </p:nvSpPr>
        <p:spPr bwMode="auto">
          <a:xfrm flipV="1">
            <a:off x="5943600" y="5867400"/>
            <a:ext cx="3048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83" name="Line 25"/>
          <p:cNvSpPr>
            <a:spLocks noChangeShapeType="1"/>
          </p:cNvSpPr>
          <p:nvPr/>
        </p:nvSpPr>
        <p:spPr bwMode="auto">
          <a:xfrm flipH="1" flipV="1">
            <a:off x="6426200" y="5884863"/>
            <a:ext cx="193675" cy="97313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84" name="Line 26"/>
          <p:cNvSpPr>
            <a:spLocks noChangeShapeType="1"/>
          </p:cNvSpPr>
          <p:nvPr/>
        </p:nvSpPr>
        <p:spPr bwMode="auto">
          <a:xfrm flipV="1">
            <a:off x="4191000" y="5638800"/>
            <a:ext cx="1828800" cy="457200"/>
          </a:xfrm>
          <a:prstGeom prst="line">
            <a:avLst/>
          </a:prstGeom>
          <a:noFill/>
          <a:ln w="3175">
            <a:solidFill>
              <a:schemeClr val="tx1">
                <a:alpha val="67842"/>
              </a:schemeClr>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85" name="Line 27"/>
          <p:cNvSpPr>
            <a:spLocks noChangeShapeType="1"/>
          </p:cNvSpPr>
          <p:nvPr/>
        </p:nvSpPr>
        <p:spPr bwMode="auto">
          <a:xfrm flipV="1">
            <a:off x="4248150" y="5715000"/>
            <a:ext cx="1828800" cy="457200"/>
          </a:xfrm>
          <a:prstGeom prst="line">
            <a:avLst/>
          </a:prstGeom>
          <a:noFill/>
          <a:ln w="3175">
            <a:solidFill>
              <a:schemeClr val="tx1">
                <a:alpha val="67842"/>
              </a:schemeClr>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86" name="Line 28"/>
          <p:cNvSpPr>
            <a:spLocks noChangeShapeType="1"/>
          </p:cNvSpPr>
          <p:nvPr/>
        </p:nvSpPr>
        <p:spPr bwMode="auto">
          <a:xfrm flipV="1">
            <a:off x="4286250" y="5781675"/>
            <a:ext cx="1828800" cy="457200"/>
          </a:xfrm>
          <a:prstGeom prst="line">
            <a:avLst/>
          </a:prstGeom>
          <a:noFill/>
          <a:ln w="3175">
            <a:solidFill>
              <a:schemeClr val="tx1">
                <a:alpha val="67842"/>
              </a:schemeClr>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87" name="Line 29"/>
          <p:cNvSpPr>
            <a:spLocks noChangeShapeType="1"/>
          </p:cNvSpPr>
          <p:nvPr/>
        </p:nvSpPr>
        <p:spPr bwMode="auto">
          <a:xfrm flipH="1" flipV="1">
            <a:off x="6629400" y="5638800"/>
            <a:ext cx="23622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88" name="Line 30"/>
          <p:cNvSpPr>
            <a:spLocks noChangeShapeType="1"/>
          </p:cNvSpPr>
          <p:nvPr/>
        </p:nvSpPr>
        <p:spPr bwMode="auto">
          <a:xfrm flipH="1">
            <a:off x="6400800" y="1600200"/>
            <a:ext cx="1600200" cy="3657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89" name="Line 31"/>
          <p:cNvSpPr>
            <a:spLocks noChangeShapeType="1"/>
          </p:cNvSpPr>
          <p:nvPr/>
        </p:nvSpPr>
        <p:spPr bwMode="auto">
          <a:xfrm flipH="1">
            <a:off x="8001000" y="1600200"/>
            <a:ext cx="381000" cy="838200"/>
          </a:xfrm>
          <a:prstGeom prst="line">
            <a:avLst/>
          </a:prstGeom>
          <a:noFill/>
          <a:ln w="9525">
            <a:solidFill>
              <a:srgbClr val="FF26FF"/>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90" name="Line 32"/>
          <p:cNvSpPr>
            <a:spLocks noChangeShapeType="1"/>
          </p:cNvSpPr>
          <p:nvPr/>
        </p:nvSpPr>
        <p:spPr bwMode="auto">
          <a:xfrm flipH="1">
            <a:off x="7572375" y="1152525"/>
            <a:ext cx="381000" cy="838200"/>
          </a:xfrm>
          <a:prstGeom prst="line">
            <a:avLst/>
          </a:prstGeom>
          <a:noFill/>
          <a:ln w="9525">
            <a:solidFill>
              <a:srgbClr val="FF26FF"/>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91" name="Text Box 33"/>
          <p:cNvSpPr txBox="1">
            <a:spLocks noChangeArrowheads="1"/>
          </p:cNvSpPr>
          <p:nvPr/>
        </p:nvSpPr>
        <p:spPr bwMode="auto">
          <a:xfrm>
            <a:off x="7543800" y="1219200"/>
            <a:ext cx="304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FF26FF"/>
                </a:solidFill>
                <a:latin typeface="Symbol" charset="0"/>
                <a:sym typeface="Symbol" charset="0"/>
              </a:rPr>
              <a:t></a:t>
            </a:r>
            <a:endParaRPr lang="en-US" sz="2000" smtClean="0">
              <a:solidFill>
                <a:srgbClr val="FF26FF"/>
              </a:solidFill>
            </a:endParaRPr>
          </a:p>
        </p:txBody>
      </p:sp>
      <p:sp>
        <p:nvSpPr>
          <p:cNvPr id="36892" name="Text Box 34"/>
          <p:cNvSpPr txBox="1">
            <a:spLocks noChangeArrowheads="1"/>
          </p:cNvSpPr>
          <p:nvPr/>
        </p:nvSpPr>
        <p:spPr bwMode="auto">
          <a:xfrm>
            <a:off x="7743825" y="1889125"/>
            <a:ext cx="304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000000"/>
                </a:solidFill>
                <a:latin typeface="Symbol" charset="0"/>
                <a:sym typeface="Symbol" charset="0"/>
              </a:rPr>
              <a:t></a:t>
            </a:r>
            <a:endParaRPr lang="en-US" sz="2000" smtClean="0">
              <a:solidFill>
                <a:srgbClr val="000000"/>
              </a:solidFill>
            </a:endParaRPr>
          </a:p>
        </p:txBody>
      </p:sp>
      <p:sp>
        <p:nvSpPr>
          <p:cNvPr id="36893" name="Line 35"/>
          <p:cNvSpPr>
            <a:spLocks noChangeShapeType="1"/>
          </p:cNvSpPr>
          <p:nvPr/>
        </p:nvSpPr>
        <p:spPr bwMode="auto">
          <a:xfrm>
            <a:off x="4800600" y="1828800"/>
            <a:ext cx="1371600" cy="3505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894" name="Text Box 36"/>
          <p:cNvSpPr txBox="1">
            <a:spLocks noChangeArrowheads="1"/>
          </p:cNvSpPr>
          <p:nvPr/>
        </p:nvSpPr>
        <p:spPr bwMode="auto">
          <a:xfrm>
            <a:off x="5962650" y="6419850"/>
            <a:ext cx="6778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000000"/>
                </a:solidFill>
              </a:rPr>
              <a:t>CRs</a:t>
            </a:r>
          </a:p>
        </p:txBody>
      </p:sp>
      <p:sp>
        <p:nvSpPr>
          <p:cNvPr id="36895" name="Text Box 37"/>
          <p:cNvSpPr txBox="1">
            <a:spLocks noChangeArrowheads="1"/>
          </p:cNvSpPr>
          <p:nvPr/>
        </p:nvSpPr>
        <p:spPr bwMode="auto">
          <a:xfrm>
            <a:off x="7627938" y="5486400"/>
            <a:ext cx="15160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000000"/>
                </a:solidFill>
              </a:rPr>
              <a:t>GZK/UHE </a:t>
            </a:r>
            <a:r>
              <a:rPr lang="en-US" sz="2000" smtClean="0">
                <a:solidFill>
                  <a:srgbClr val="000000"/>
                </a:solidFill>
                <a:latin typeface="Symbol" charset="0"/>
                <a:sym typeface="Symbol" charset="0"/>
              </a:rPr>
              <a:t></a:t>
            </a:r>
            <a:endParaRPr lang="en-US" sz="2000" smtClean="0">
              <a:solidFill>
                <a:srgbClr val="000000"/>
              </a:solidFill>
            </a:endParaRPr>
          </a:p>
        </p:txBody>
      </p:sp>
      <p:sp>
        <p:nvSpPr>
          <p:cNvPr id="36896" name="Text Box 39"/>
          <p:cNvSpPr txBox="1">
            <a:spLocks noChangeArrowheads="1"/>
          </p:cNvSpPr>
          <p:nvPr/>
        </p:nvSpPr>
        <p:spPr bwMode="auto">
          <a:xfrm>
            <a:off x="381000" y="6019800"/>
            <a:ext cx="213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fontAlgn="base">
              <a:spcBef>
                <a:spcPct val="0"/>
              </a:spcBef>
              <a:spcAft>
                <a:spcPct val="0"/>
              </a:spcAft>
            </a:pPr>
            <a:r>
              <a:rPr lang="en-US" sz="2000" smtClean="0">
                <a:solidFill>
                  <a:srgbClr val="000000"/>
                </a:solidFill>
              </a:rPr>
              <a:t>DM: Solar WIMPs</a:t>
            </a:r>
          </a:p>
        </p:txBody>
      </p:sp>
      <p:sp>
        <p:nvSpPr>
          <p:cNvPr id="36897" name="Text Box 40"/>
          <p:cNvSpPr txBox="1">
            <a:spLocks noChangeArrowheads="1"/>
          </p:cNvSpPr>
          <p:nvPr/>
        </p:nvSpPr>
        <p:spPr bwMode="auto">
          <a:xfrm rot="-3640910">
            <a:off x="704851" y="5478462"/>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000000"/>
                </a:solidFill>
                <a:latin typeface="Symbol" charset="0"/>
                <a:sym typeface="Symbol" charset="0"/>
              </a:rPr>
              <a:t></a:t>
            </a:r>
            <a:endParaRPr lang="en-US" sz="2000" smtClean="0">
              <a:solidFill>
                <a:srgbClr val="000000"/>
              </a:solidFill>
            </a:endParaRPr>
          </a:p>
        </p:txBody>
      </p:sp>
      <p:sp>
        <p:nvSpPr>
          <p:cNvPr id="36898" name="Text Box 42"/>
          <p:cNvSpPr txBox="1">
            <a:spLocks noChangeArrowheads="1"/>
          </p:cNvSpPr>
          <p:nvPr/>
        </p:nvSpPr>
        <p:spPr bwMode="auto">
          <a:xfrm>
            <a:off x="2628900" y="5743575"/>
            <a:ext cx="1554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000000"/>
                </a:solidFill>
              </a:rPr>
              <a:t>Supernovae</a:t>
            </a:r>
          </a:p>
        </p:txBody>
      </p:sp>
      <p:sp>
        <p:nvSpPr>
          <p:cNvPr id="36899" name="Text Box 43"/>
          <p:cNvSpPr txBox="1">
            <a:spLocks noChangeArrowheads="1"/>
          </p:cNvSpPr>
          <p:nvPr/>
        </p:nvSpPr>
        <p:spPr bwMode="auto">
          <a:xfrm>
            <a:off x="6019800" y="381000"/>
            <a:ext cx="16668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000000"/>
                </a:solidFill>
              </a:rPr>
              <a:t>AGNs, GRBs:</a:t>
            </a:r>
          </a:p>
          <a:p>
            <a:pPr defTabSz="914400" fontAlgn="base">
              <a:spcBef>
                <a:spcPct val="0"/>
              </a:spcBef>
              <a:spcAft>
                <a:spcPct val="0"/>
              </a:spcAft>
            </a:pPr>
            <a:r>
              <a:rPr lang="en-US" sz="2000" smtClean="0">
                <a:solidFill>
                  <a:srgbClr val="000000"/>
                </a:solidFill>
              </a:rPr>
              <a:t>cosmic</a:t>
            </a:r>
          </a:p>
          <a:p>
            <a:pPr defTabSz="914400" fontAlgn="base">
              <a:spcBef>
                <a:spcPct val="0"/>
              </a:spcBef>
              <a:spcAft>
                <a:spcPct val="0"/>
              </a:spcAft>
            </a:pPr>
            <a:r>
              <a:rPr lang="en-US" sz="2000" smtClean="0">
                <a:solidFill>
                  <a:srgbClr val="000000"/>
                </a:solidFill>
              </a:rPr>
              <a:t>accelerators?</a:t>
            </a:r>
          </a:p>
        </p:txBody>
      </p:sp>
      <p:sp>
        <p:nvSpPr>
          <p:cNvPr id="36900" name="Line 44"/>
          <p:cNvSpPr>
            <a:spLocks noChangeShapeType="1"/>
          </p:cNvSpPr>
          <p:nvPr/>
        </p:nvSpPr>
        <p:spPr bwMode="auto">
          <a:xfrm>
            <a:off x="6248400" y="4267200"/>
            <a:ext cx="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901" name="Text Box 45"/>
          <p:cNvSpPr txBox="1">
            <a:spLocks noChangeArrowheads="1"/>
          </p:cNvSpPr>
          <p:nvPr/>
        </p:nvSpPr>
        <p:spPr bwMode="auto">
          <a:xfrm>
            <a:off x="6019800" y="3943350"/>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000000"/>
                </a:solidFill>
                <a:latin typeface="Symbol" charset="0"/>
                <a:sym typeface="Symbol" charset="0"/>
              </a:rPr>
              <a:t></a:t>
            </a:r>
            <a:endParaRPr lang="en-US" sz="2000" smtClean="0">
              <a:solidFill>
                <a:srgbClr val="000000"/>
              </a:solidFill>
            </a:endParaRPr>
          </a:p>
        </p:txBody>
      </p:sp>
      <p:sp>
        <p:nvSpPr>
          <p:cNvPr id="36902" name="Line 47"/>
          <p:cNvSpPr>
            <a:spLocks noChangeShapeType="1"/>
          </p:cNvSpPr>
          <p:nvPr/>
        </p:nvSpPr>
        <p:spPr bwMode="auto">
          <a:xfrm flipH="1">
            <a:off x="3124200" y="1752600"/>
            <a:ext cx="3810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903" name="Line 48"/>
          <p:cNvSpPr>
            <a:spLocks noChangeShapeType="1"/>
          </p:cNvSpPr>
          <p:nvPr/>
        </p:nvSpPr>
        <p:spPr bwMode="auto">
          <a:xfrm flipH="1">
            <a:off x="3048000" y="1828800"/>
            <a:ext cx="609600" cy="198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904" name="Text Box 51"/>
          <p:cNvSpPr txBox="1">
            <a:spLocks noChangeArrowheads="1"/>
          </p:cNvSpPr>
          <p:nvPr/>
        </p:nvSpPr>
        <p:spPr bwMode="auto">
          <a:xfrm>
            <a:off x="7086600" y="4038600"/>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z="2000" smtClean="0">
                <a:solidFill>
                  <a:srgbClr val="FFFFFF"/>
                </a:solidFill>
              </a:rPr>
              <a:t>?</a:t>
            </a:r>
          </a:p>
        </p:txBody>
      </p:sp>
      <p:sp>
        <p:nvSpPr>
          <p:cNvPr id="36905" name="Line 52"/>
          <p:cNvSpPr>
            <a:spLocks noChangeShapeType="1"/>
          </p:cNvSpPr>
          <p:nvPr/>
        </p:nvSpPr>
        <p:spPr bwMode="auto">
          <a:xfrm flipH="1">
            <a:off x="6477000" y="4267200"/>
            <a:ext cx="7620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pPr defTabSz="914400" fontAlgn="base">
              <a:spcBef>
                <a:spcPct val="0"/>
              </a:spcBef>
              <a:spcAft>
                <a:spcPct val="0"/>
              </a:spcAft>
            </a:pPr>
            <a:endParaRPr lang="it-IT" sz="2400" smtClean="0">
              <a:solidFill>
                <a:srgbClr val="000000"/>
              </a:solidFill>
              <a:latin typeface="Times New Roman" charset="0"/>
              <a:ea typeface="ＭＳ Ｐゴシック" charset="0"/>
              <a:cs typeface="ＭＳ Ｐゴシック" charset="0"/>
            </a:endParaRPr>
          </a:p>
        </p:txBody>
      </p:sp>
      <p:sp>
        <p:nvSpPr>
          <p:cNvPr id="36906" name="TextBox 42"/>
          <p:cNvSpPr txBox="1">
            <a:spLocks noChangeArrowheads="1"/>
          </p:cNvSpPr>
          <p:nvPr/>
        </p:nvSpPr>
        <p:spPr bwMode="auto">
          <a:xfrm>
            <a:off x="304800" y="63246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1" fontAlgn="base" hangingPunct="1">
              <a:spcBef>
                <a:spcPct val="0"/>
              </a:spcBef>
              <a:spcAft>
                <a:spcPct val="0"/>
              </a:spcAft>
            </a:pPr>
            <a:r>
              <a:rPr lang="en-US" sz="1800" smtClean="0">
                <a:solidFill>
                  <a:srgbClr val="000000"/>
                </a:solidFill>
              </a:rPr>
              <a:t>(see subsequent talks)</a:t>
            </a:r>
          </a:p>
        </p:txBody>
      </p:sp>
      <p:sp>
        <p:nvSpPr>
          <p:cNvPr id="2" name="CasellaDiTesto 1"/>
          <p:cNvSpPr txBox="1"/>
          <p:nvPr/>
        </p:nvSpPr>
        <p:spPr>
          <a:xfrm>
            <a:off x="723900" y="3479800"/>
            <a:ext cx="1236236" cy="369332"/>
          </a:xfrm>
          <a:prstGeom prst="rect">
            <a:avLst/>
          </a:prstGeom>
          <a:noFill/>
        </p:spPr>
        <p:txBody>
          <a:bodyPr wrap="none" rtlCol="0">
            <a:spAutoFit/>
          </a:bodyPr>
          <a:lstStyle/>
          <a:p>
            <a:r>
              <a:rPr lang="it-IT" b="1">
                <a:solidFill>
                  <a:srgbClr val="FF0000"/>
                </a:solidFill>
              </a:rPr>
              <a:t>anisotropy</a:t>
            </a:r>
          </a:p>
        </p:txBody>
      </p:sp>
    </p:spTree>
    <p:extLst>
      <p:ext uri="{BB962C8B-B14F-4D97-AF65-F5344CB8AC3E}">
        <p14:creationId xmlns:p14="http://schemas.microsoft.com/office/powerpoint/2010/main" val="282718129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p:txBody>
          <a:bodyPr/>
          <a:lstStyle/>
          <a:p>
            <a:pPr eaLnBrk="1" hangingPunct="1">
              <a:defRPr/>
            </a:pPr>
            <a:r>
              <a:rPr lang="it-IT" smtClean="0">
                <a:cs typeface="+mj-cs"/>
              </a:rPr>
              <a:t>Motivations of high energy neutrino astronomy</a:t>
            </a:r>
            <a:endParaRPr lang="en-GB" smtClean="0">
              <a:cs typeface="+mj-cs"/>
            </a:endParaRPr>
          </a:p>
        </p:txBody>
      </p:sp>
      <p:sp>
        <p:nvSpPr>
          <p:cNvPr id="346116" name="Text Box 4"/>
          <p:cNvSpPr txBox="1">
            <a:spLocks noChangeArrowheads="1"/>
          </p:cNvSpPr>
          <p:nvPr/>
        </p:nvSpPr>
        <p:spPr bwMode="auto">
          <a:xfrm>
            <a:off x="381000" y="1676400"/>
            <a:ext cx="8407400" cy="3351213"/>
          </a:xfrm>
          <a:prstGeom prst="rect">
            <a:avLst/>
          </a:prstGeom>
          <a:solidFill>
            <a:schemeClr val="bg1"/>
          </a:solidFill>
          <a:ln w="38100">
            <a:solidFill>
              <a:srgbClr val="FAB406"/>
            </a:solidFill>
            <a:miter lim="800000"/>
            <a:headEnd/>
            <a:tailEnd/>
          </a:ln>
          <a:effectLst>
            <a:outerShdw blurRad="63500" dist="107763" dir="2700000" algn="ctr" rotWithShape="0">
              <a:srgbClr val="FF0000">
                <a:alpha val="74998"/>
              </a:srgbClr>
            </a:outerShdw>
          </a:effectLst>
        </p:spPr>
        <p:txBody>
          <a:bodyPr wrap="none">
            <a:spAutoFit/>
          </a:bodyPr>
          <a:lstStyle/>
          <a:p>
            <a:pPr defTabSz="914400" eaLnBrk="0" fontAlgn="base" hangingPunct="0">
              <a:spcBef>
                <a:spcPct val="0"/>
              </a:spcBef>
              <a:spcAft>
                <a:spcPct val="0"/>
              </a:spcAft>
              <a:defRPr/>
            </a:pPr>
            <a:r>
              <a:rPr lang="en-US" sz="2400">
                <a:solidFill>
                  <a:srgbClr val="000099"/>
                </a:solidFill>
                <a:latin typeface="Times" charset="0"/>
                <a:ea typeface="ＭＳ Ｐゴシック" charset="0"/>
                <a:cs typeface="Guttman Adii-Light" charset="0"/>
              </a:rPr>
              <a:t>Extend the high energy CR and </a:t>
            </a:r>
            <a:r>
              <a:rPr lang="en-US" sz="3200">
                <a:solidFill>
                  <a:srgbClr val="000099"/>
                </a:solidFill>
                <a:latin typeface="Times" charset="0"/>
                <a:ea typeface="ＭＳ Ｐゴシック" charset="0"/>
                <a:cs typeface="Guttman Adii-Light" charset="0"/>
                <a:sym typeface="Symbol" charset="0"/>
              </a:rPr>
              <a:t></a:t>
            </a:r>
            <a:r>
              <a:rPr lang="en-US" sz="2400">
                <a:solidFill>
                  <a:srgbClr val="000099"/>
                </a:solidFill>
                <a:latin typeface="Times" charset="0"/>
                <a:ea typeface="ＭＳ Ｐゴシック" charset="0"/>
                <a:cs typeface="Guttman Adii-Light" charset="0"/>
              </a:rPr>
              <a:t> Horizon (</a:t>
            </a:r>
            <a:r>
              <a:rPr lang="en-US" sz="2400">
                <a:solidFill>
                  <a:srgbClr val="000099"/>
                </a:solidFill>
                <a:latin typeface="Times" charset="0"/>
                <a:ea typeface="ＭＳ Ｐゴシック" charset="0"/>
                <a:cs typeface="ＭＳ Ｐゴシック" charset="0"/>
              </a:rPr>
              <a:t>&lt;50 Mpc)</a:t>
            </a:r>
          </a:p>
          <a:p>
            <a:pPr defTabSz="914400" eaLnBrk="0" fontAlgn="base" hangingPunct="0">
              <a:spcBef>
                <a:spcPct val="0"/>
              </a:spcBef>
              <a:spcAft>
                <a:spcPct val="0"/>
              </a:spcAft>
              <a:defRPr/>
            </a:pPr>
            <a:endParaRPr lang="it-IT" sz="2400">
              <a:solidFill>
                <a:srgbClr val="000099"/>
              </a:solidFill>
              <a:latin typeface="Times" charset="0"/>
              <a:ea typeface="ＭＳ Ｐゴシック" charset="0"/>
              <a:cs typeface="ＭＳ Ｐゴシック" charset="0"/>
            </a:endParaRPr>
          </a:p>
          <a:p>
            <a:pPr defTabSz="914400" eaLnBrk="0" fontAlgn="base" hangingPunct="0">
              <a:spcBef>
                <a:spcPct val="0"/>
              </a:spcBef>
              <a:spcAft>
                <a:spcPct val="0"/>
              </a:spcAft>
              <a:defRPr/>
            </a:pPr>
            <a:r>
              <a:rPr lang="it-IT" sz="2400">
                <a:solidFill>
                  <a:srgbClr val="000099"/>
                </a:solidFill>
                <a:latin typeface="Times" charset="0"/>
                <a:ea typeface="ＭＳ Ｐゴシック" charset="0"/>
                <a:cs typeface="ＭＳ Ｐゴシック" charset="0"/>
              </a:rPr>
              <a:t>Identify the sources of UHE particles</a:t>
            </a:r>
            <a:endParaRPr lang="en-US" sz="2400">
              <a:solidFill>
                <a:srgbClr val="000099"/>
              </a:solidFill>
              <a:latin typeface="Times" charset="0"/>
              <a:ea typeface="ＭＳ Ｐゴシック" charset="0"/>
              <a:cs typeface="Guttman Adii-Light" charset="0"/>
            </a:endParaRPr>
          </a:p>
          <a:p>
            <a:pPr defTabSz="914400" eaLnBrk="0" fontAlgn="base" hangingPunct="0">
              <a:lnSpc>
                <a:spcPct val="90000"/>
              </a:lnSpc>
              <a:spcBef>
                <a:spcPct val="20000"/>
              </a:spcBef>
              <a:spcAft>
                <a:spcPct val="0"/>
              </a:spcAft>
              <a:defRPr/>
            </a:pPr>
            <a:endParaRPr lang="en-US" sz="2400">
              <a:solidFill>
                <a:srgbClr val="000099"/>
              </a:solidFill>
              <a:latin typeface="Times" charset="0"/>
              <a:ea typeface="ＭＳ Ｐゴシック" charset="0"/>
              <a:cs typeface="Guttman Adii-Light" charset="0"/>
            </a:endParaRPr>
          </a:p>
          <a:p>
            <a:pPr defTabSz="914400" eaLnBrk="0" fontAlgn="base" hangingPunct="0">
              <a:lnSpc>
                <a:spcPct val="90000"/>
              </a:lnSpc>
              <a:spcBef>
                <a:spcPct val="20000"/>
              </a:spcBef>
              <a:spcAft>
                <a:spcPct val="0"/>
              </a:spcAft>
              <a:defRPr/>
            </a:pPr>
            <a:r>
              <a:rPr lang="en-US" sz="2400">
                <a:solidFill>
                  <a:srgbClr val="000099"/>
                </a:solidFill>
                <a:latin typeface="Times" charset="0"/>
                <a:ea typeface="ＭＳ Ｐゴシック" charset="0"/>
                <a:cs typeface="Guttman Adii-Light" charset="0"/>
              </a:rPr>
              <a:t>Explore deep inside the source (where </a:t>
            </a:r>
            <a:r>
              <a:rPr lang="en-US" sz="2800">
                <a:solidFill>
                  <a:srgbClr val="000099"/>
                </a:solidFill>
                <a:latin typeface="Times" charset="0"/>
                <a:ea typeface="ＭＳ Ｐゴシック" charset="0"/>
                <a:cs typeface="Guttman Adii-Light" charset="0"/>
                <a:sym typeface="Symbol" charset="0"/>
              </a:rPr>
              <a:t></a:t>
            </a:r>
            <a:r>
              <a:rPr lang="en-US" sz="2400">
                <a:solidFill>
                  <a:srgbClr val="000099"/>
                </a:solidFill>
                <a:latin typeface="Times" charset="0"/>
                <a:ea typeface="ＭＳ Ｐゴシック" charset="0"/>
                <a:cs typeface="Guttman Adii-Light" charset="0"/>
              </a:rPr>
              <a:t> </a:t>
            </a:r>
            <a:r>
              <a:rPr lang="en-US" sz="2400">
                <a:solidFill>
                  <a:srgbClr val="000099"/>
                </a:solidFill>
                <a:latin typeface="Times" charset="0"/>
                <a:ea typeface="ＭＳ Ｐゴシック" charset="0"/>
                <a:cs typeface="Arial" charset="0"/>
              </a:rPr>
              <a:t>»</a:t>
            </a:r>
            <a:r>
              <a:rPr lang="en-US" sz="2400">
                <a:solidFill>
                  <a:srgbClr val="000099"/>
                </a:solidFill>
                <a:latin typeface="Times" charset="0"/>
                <a:ea typeface="ＭＳ Ｐゴシック" charset="0"/>
                <a:cs typeface="Guttman Adii-Light" charset="0"/>
              </a:rPr>
              <a:t>1 for CR and </a:t>
            </a:r>
            <a:r>
              <a:rPr lang="en-US" sz="2400">
                <a:solidFill>
                  <a:srgbClr val="000099"/>
                </a:solidFill>
                <a:latin typeface="Times" charset="0"/>
                <a:ea typeface="ＭＳ Ｐゴシック" charset="0"/>
                <a:cs typeface="Guttman Adii-Light" charset="0"/>
                <a:sym typeface="Symbol" charset="0"/>
              </a:rPr>
              <a:t></a:t>
            </a:r>
            <a:r>
              <a:rPr lang="en-US" sz="2400">
                <a:solidFill>
                  <a:srgbClr val="000099"/>
                </a:solidFill>
                <a:latin typeface="Times" charset="0"/>
                <a:ea typeface="ＭＳ Ｐゴシック" charset="0"/>
                <a:cs typeface="Guttman Adii-Light" charset="0"/>
              </a:rPr>
              <a:t>)</a:t>
            </a:r>
          </a:p>
          <a:p>
            <a:pPr defTabSz="914400" eaLnBrk="0" fontAlgn="base" hangingPunct="0">
              <a:lnSpc>
                <a:spcPct val="90000"/>
              </a:lnSpc>
              <a:spcBef>
                <a:spcPct val="20000"/>
              </a:spcBef>
              <a:spcAft>
                <a:spcPct val="0"/>
              </a:spcAft>
              <a:defRPr/>
            </a:pPr>
            <a:endParaRPr lang="it-IT" sz="2400">
              <a:solidFill>
                <a:srgbClr val="000099"/>
              </a:solidFill>
              <a:latin typeface="Times" charset="0"/>
              <a:ea typeface="ＭＳ Ｐゴシック" charset="0"/>
              <a:cs typeface="ＭＳ Ｐゴシック" charset="0"/>
            </a:endParaRPr>
          </a:p>
          <a:p>
            <a:pPr defTabSz="914400" eaLnBrk="0" fontAlgn="base" hangingPunct="0">
              <a:spcBef>
                <a:spcPct val="0"/>
              </a:spcBef>
              <a:spcAft>
                <a:spcPct val="0"/>
              </a:spcAft>
              <a:defRPr/>
            </a:pPr>
            <a:r>
              <a:rPr lang="en-US" sz="2400">
                <a:solidFill>
                  <a:srgbClr val="000099"/>
                </a:solidFill>
                <a:latin typeface="Times" charset="0"/>
                <a:ea typeface="ＭＳ Ｐゴシック" charset="0"/>
                <a:cs typeface="Guttman Adii-Light" charset="0"/>
              </a:rPr>
              <a:t>Probe hadronic models in astrophysical sources</a:t>
            </a:r>
          </a:p>
          <a:p>
            <a:pPr defTabSz="914400" eaLnBrk="0" fontAlgn="base" hangingPunct="0">
              <a:spcBef>
                <a:spcPct val="0"/>
              </a:spcBef>
              <a:spcAft>
                <a:spcPct val="0"/>
              </a:spcAft>
              <a:defRPr/>
            </a:pPr>
            <a:endParaRPr lang="en-US" sz="2400">
              <a:solidFill>
                <a:srgbClr val="000099"/>
              </a:solidFill>
              <a:latin typeface="Times" charset="0"/>
              <a:ea typeface="ＭＳ Ｐゴシック" charset="0"/>
              <a:cs typeface="Guttman Adii-Light" charset="0"/>
            </a:endParaRPr>
          </a:p>
        </p:txBody>
      </p:sp>
    </p:spTree>
    <p:extLst>
      <p:ext uri="{BB962C8B-B14F-4D97-AF65-F5344CB8AC3E}">
        <p14:creationId xmlns:p14="http://schemas.microsoft.com/office/powerpoint/2010/main" val="77846703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lstStyle/>
          <a:p>
            <a:pPr eaLnBrk="1" hangingPunct="1">
              <a:defRPr/>
            </a:pPr>
            <a:r>
              <a:rPr lang="it-IT" smtClean="0">
                <a:cs typeface="+mj-cs"/>
              </a:rPr>
              <a:t>High energy neutrino fluxes</a:t>
            </a:r>
            <a:endParaRPr lang="en-GB" smtClean="0">
              <a:cs typeface="+mj-cs"/>
            </a:endParaRPr>
          </a:p>
        </p:txBody>
      </p:sp>
      <p:sp>
        <p:nvSpPr>
          <p:cNvPr id="323589" name="Text Box 5"/>
          <p:cNvSpPr txBox="1">
            <a:spLocks noChangeArrowheads="1"/>
          </p:cNvSpPr>
          <p:nvPr/>
        </p:nvSpPr>
        <p:spPr bwMode="auto">
          <a:xfrm>
            <a:off x="457200" y="1295400"/>
            <a:ext cx="8382000" cy="3863975"/>
          </a:xfrm>
          <a:prstGeom prst="rect">
            <a:avLst/>
          </a:prstGeom>
          <a:solidFill>
            <a:schemeClr val="bg1"/>
          </a:solidFill>
          <a:ln w="38100">
            <a:solidFill>
              <a:srgbClr val="FAB406"/>
            </a:solidFill>
            <a:miter lim="800000"/>
            <a:headEnd/>
            <a:tailEnd/>
          </a:ln>
          <a:effectLst>
            <a:outerShdw blurRad="63500" dist="107763" dir="2700000" algn="ctr" rotWithShape="0">
              <a:srgbClr val="FF0000">
                <a:alpha val="74998"/>
              </a:srgbClr>
            </a:outerShdw>
          </a:effectLst>
        </p:spPr>
        <p:txBody>
          <a:bodyPr>
            <a:spAutoFit/>
          </a:bodyPr>
          <a:lstStyle/>
          <a:p>
            <a:pPr defTabSz="914400" eaLnBrk="0" fontAlgn="base" hangingPunct="0">
              <a:lnSpc>
                <a:spcPct val="125000"/>
              </a:lnSpc>
              <a:spcBef>
                <a:spcPct val="0"/>
              </a:spcBef>
              <a:spcAft>
                <a:spcPct val="0"/>
              </a:spcAft>
              <a:defRPr/>
            </a:pPr>
            <a:r>
              <a:rPr lang="it-IT" sz="2400">
                <a:solidFill>
                  <a:srgbClr val="000099"/>
                </a:solidFill>
                <a:latin typeface="Times" charset="0"/>
                <a:ea typeface="ＭＳ Ｐゴシック" charset="0"/>
                <a:cs typeface="ＭＳ Ｐゴシック" charset="0"/>
              </a:rPr>
              <a:t>Astrophysical sources are expected to produce a </a:t>
            </a:r>
            <a:r>
              <a:rPr lang="it-IT" sz="2400">
                <a:solidFill>
                  <a:srgbClr val="FF0000"/>
                </a:solidFill>
                <a:latin typeface="Times" charset="0"/>
                <a:ea typeface="ＭＳ Ｐゴシック" charset="0"/>
                <a:cs typeface="ＭＳ Ｐゴシック" charset="0"/>
              </a:rPr>
              <a:t>diffuse</a:t>
            </a:r>
            <a:r>
              <a:rPr lang="it-IT" sz="2400">
                <a:solidFill>
                  <a:srgbClr val="000099"/>
                </a:solidFill>
                <a:latin typeface="Times" charset="0"/>
                <a:ea typeface="ＭＳ Ｐゴシック" charset="0"/>
                <a:cs typeface="ＭＳ Ｐゴシック" charset="0"/>
              </a:rPr>
              <a:t> high energy neutrino flux with spectral </a:t>
            </a:r>
            <a:r>
              <a:rPr lang="it-IT" sz="2400">
                <a:solidFill>
                  <a:srgbClr val="000099"/>
                </a:solidFill>
                <a:latin typeface="Times" charset="0"/>
                <a:ea typeface="ＭＳ Ｐゴシック" charset="0"/>
                <a:cs typeface="ＭＳ Ｐゴシック" charset="0"/>
                <a:sym typeface="Symbol" charset="0"/>
              </a:rPr>
              <a:t>index 2 </a:t>
            </a:r>
            <a:r>
              <a:rPr lang="it-IT" sz="2400">
                <a:solidFill>
                  <a:srgbClr val="000099"/>
                </a:solidFill>
                <a:latin typeface="Times" charset="0"/>
                <a:ea typeface="ＭＳ Ｐゴシック" charset="0"/>
                <a:cs typeface="ＭＳ Ｐゴシック" charset="0"/>
              </a:rPr>
              <a:t> </a:t>
            </a:r>
          </a:p>
          <a:p>
            <a:pPr defTabSz="914400" eaLnBrk="0" fontAlgn="base" hangingPunct="0">
              <a:lnSpc>
                <a:spcPct val="125000"/>
              </a:lnSpc>
              <a:spcBef>
                <a:spcPct val="0"/>
              </a:spcBef>
              <a:spcAft>
                <a:spcPct val="0"/>
              </a:spcAft>
              <a:defRPr/>
            </a:pPr>
            <a:endParaRPr lang="it-IT" sz="2400">
              <a:solidFill>
                <a:srgbClr val="000099"/>
              </a:solidFill>
              <a:latin typeface="Times" charset="0"/>
              <a:ea typeface="ＭＳ Ｐゴシック" charset="0"/>
              <a:cs typeface="ＭＳ Ｐゴシック" charset="0"/>
            </a:endParaRPr>
          </a:p>
          <a:p>
            <a:pPr defTabSz="914400" eaLnBrk="0" fontAlgn="base" hangingPunct="0">
              <a:lnSpc>
                <a:spcPct val="125000"/>
              </a:lnSpc>
              <a:spcBef>
                <a:spcPct val="0"/>
              </a:spcBef>
              <a:spcAft>
                <a:spcPct val="0"/>
              </a:spcAft>
              <a:defRPr/>
            </a:pPr>
            <a:r>
              <a:rPr lang="it-IT" sz="2400">
                <a:solidFill>
                  <a:srgbClr val="000099"/>
                </a:solidFill>
                <a:latin typeface="Times" charset="0"/>
                <a:ea typeface="ＭＳ Ｐゴシック" charset="0"/>
                <a:cs typeface="ＭＳ Ｐゴシック" charset="0"/>
              </a:rPr>
              <a:t>The most powerful and/or the closest sources could give a clear </a:t>
            </a:r>
            <a:r>
              <a:rPr lang="it-IT" sz="2400">
                <a:solidFill>
                  <a:srgbClr val="FF0000"/>
                </a:solidFill>
                <a:latin typeface="Times" charset="0"/>
                <a:ea typeface="ＭＳ Ｐゴシック" charset="0"/>
                <a:cs typeface="ＭＳ Ｐゴシック" charset="0"/>
              </a:rPr>
              <a:t>point-like</a:t>
            </a:r>
            <a:r>
              <a:rPr lang="it-IT" sz="2400">
                <a:solidFill>
                  <a:srgbClr val="000099"/>
                </a:solidFill>
                <a:latin typeface="Times" charset="0"/>
                <a:ea typeface="ＭＳ Ｐゴシック" charset="0"/>
                <a:cs typeface="ＭＳ Ｐゴシック" charset="0"/>
              </a:rPr>
              <a:t> neutrino signal</a:t>
            </a:r>
          </a:p>
          <a:p>
            <a:pPr defTabSz="914400" eaLnBrk="0" fontAlgn="base" hangingPunct="0">
              <a:lnSpc>
                <a:spcPct val="125000"/>
              </a:lnSpc>
              <a:spcBef>
                <a:spcPct val="0"/>
              </a:spcBef>
              <a:spcAft>
                <a:spcPct val="0"/>
              </a:spcAft>
              <a:defRPr/>
            </a:pPr>
            <a:endParaRPr lang="it-IT" sz="2400">
              <a:solidFill>
                <a:srgbClr val="000099"/>
              </a:solidFill>
              <a:latin typeface="Times" charset="0"/>
              <a:ea typeface="ＭＳ Ｐゴシック" charset="0"/>
              <a:cs typeface="ＭＳ Ｐゴシック" charset="0"/>
            </a:endParaRPr>
          </a:p>
          <a:p>
            <a:pPr defTabSz="914400" eaLnBrk="0" fontAlgn="base" hangingPunct="0">
              <a:lnSpc>
                <a:spcPct val="125000"/>
              </a:lnSpc>
              <a:spcBef>
                <a:spcPct val="0"/>
              </a:spcBef>
              <a:spcAft>
                <a:spcPct val="0"/>
              </a:spcAft>
              <a:defRPr/>
            </a:pPr>
            <a:r>
              <a:rPr lang="it-IT" sz="2400">
                <a:solidFill>
                  <a:srgbClr val="FF0000"/>
                </a:solidFill>
                <a:latin typeface="Times" charset="0"/>
                <a:ea typeface="ＭＳ Ｐゴシック" charset="0"/>
                <a:cs typeface="ＭＳ Ｐゴシック" charset="0"/>
              </a:rPr>
              <a:t>Time correlations</a:t>
            </a:r>
            <a:r>
              <a:rPr lang="it-IT" sz="2400">
                <a:solidFill>
                  <a:srgbClr val="000099"/>
                </a:solidFill>
                <a:latin typeface="Times" charset="0"/>
                <a:ea typeface="ＭＳ Ｐゴシック" charset="0"/>
                <a:cs typeface="ＭＳ Ｐゴシック" charset="0"/>
              </a:rPr>
              <a:t> between </a:t>
            </a:r>
            <a:r>
              <a:rPr lang="it-IT" sz="2800">
                <a:solidFill>
                  <a:srgbClr val="000099"/>
                </a:solidFill>
                <a:latin typeface="Times" charset="0"/>
                <a:ea typeface="ＭＳ Ｐゴシック" charset="0"/>
                <a:cs typeface="ＭＳ Ｐゴシック" charset="0"/>
                <a:sym typeface="Symbol" charset="0"/>
              </a:rPr>
              <a:t></a:t>
            </a:r>
            <a:r>
              <a:rPr lang="it-IT" sz="2400">
                <a:solidFill>
                  <a:srgbClr val="000099"/>
                </a:solidFill>
                <a:latin typeface="Times" charset="0"/>
                <a:ea typeface="ＭＳ Ｐゴシック" charset="0"/>
                <a:cs typeface="ＭＳ Ｐゴシック" charset="0"/>
              </a:rPr>
              <a:t> events and photons will be clear signatures for transient source detection</a:t>
            </a:r>
            <a:endParaRPr lang="en-GB" sz="2400">
              <a:solidFill>
                <a:srgbClr val="000099"/>
              </a:solidFill>
              <a:latin typeface="Times" charset="0"/>
              <a:ea typeface="ＭＳ Ｐゴシック" charset="0"/>
              <a:cs typeface="ＭＳ Ｐゴシック" charset="0"/>
            </a:endParaRPr>
          </a:p>
        </p:txBody>
      </p:sp>
      <p:sp>
        <p:nvSpPr>
          <p:cNvPr id="2" name="Rettangolo 1"/>
          <p:cNvSpPr/>
          <p:nvPr/>
        </p:nvSpPr>
        <p:spPr bwMode="auto">
          <a:xfrm>
            <a:off x="457200" y="4229100"/>
            <a:ext cx="7683500" cy="850900"/>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2000" b="1"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222730310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4"/>
          <p:cNvSpPr>
            <a:spLocks noGrp="1" noChangeArrowheads="1"/>
          </p:cNvSpPr>
          <p:nvPr>
            <p:ph type="ctrTitle"/>
          </p:nvPr>
        </p:nvSpPr>
        <p:spPr/>
        <p:txBody>
          <a:bodyPr/>
          <a:lstStyle/>
          <a:p>
            <a:pPr eaLnBrk="1" hangingPunct="1"/>
            <a:r>
              <a:rPr lang="en-US" sz="4000">
                <a:latin typeface="Calibri" charset="0"/>
              </a:rPr>
              <a:t>Event rate in a neutrino detector</a:t>
            </a:r>
            <a:endParaRPr lang="it-IT" sz="4000">
              <a:latin typeface="Calibri" charset="0"/>
            </a:endParaRPr>
          </a:p>
        </p:txBody>
      </p:sp>
    </p:spTree>
    <p:extLst>
      <p:ext uri="{BB962C8B-B14F-4D97-AF65-F5344CB8AC3E}">
        <p14:creationId xmlns:p14="http://schemas.microsoft.com/office/powerpoint/2010/main" val="289961556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Text Box 2"/>
          <p:cNvSpPr txBox="1">
            <a:spLocks noChangeArrowheads="1"/>
          </p:cNvSpPr>
          <p:nvPr/>
        </p:nvSpPr>
        <p:spPr bwMode="auto">
          <a:xfrm>
            <a:off x="0" y="1363663"/>
            <a:ext cx="3995738" cy="2655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20" tIns="45711" rIns="91420" bIns="45711">
            <a:spAutoFit/>
          </a:bodyPr>
          <a:lstStyle/>
          <a:p>
            <a:pPr defTabSz="914400" eaLnBrk="0" fontAlgn="base" hangingPunct="0">
              <a:spcBef>
                <a:spcPct val="50000"/>
              </a:spcBef>
              <a:spcAft>
                <a:spcPct val="0"/>
              </a:spcAft>
              <a:defRPr/>
            </a:pPr>
            <a:r>
              <a:rPr lang="en-US" sz="2800">
                <a:solidFill>
                  <a:srgbClr val="FFFF66"/>
                </a:solidFill>
                <a:latin typeface="Garamond" charset="0"/>
                <a:ea typeface="ＭＳ Ｐゴシック" charset="0"/>
                <a:cs typeface="ＭＳ Ｐゴシック" charset="0"/>
              </a:rPr>
              <a:t>neutral pions are observed as  gamma rays</a:t>
            </a:r>
          </a:p>
          <a:p>
            <a:pPr defTabSz="914400" eaLnBrk="0" fontAlgn="base" hangingPunct="0">
              <a:spcBef>
                <a:spcPct val="50000"/>
              </a:spcBef>
              <a:spcAft>
                <a:spcPct val="0"/>
              </a:spcAft>
              <a:defRPr/>
            </a:pPr>
            <a:endParaRPr lang="en-US" sz="2800">
              <a:solidFill>
                <a:srgbClr val="FFFF66"/>
              </a:solidFill>
              <a:latin typeface="Garamond" charset="0"/>
              <a:ea typeface="ＭＳ Ｐゴシック" charset="0"/>
              <a:cs typeface="ＭＳ Ｐゴシック" charset="0"/>
            </a:endParaRPr>
          </a:p>
          <a:p>
            <a:pPr defTabSz="914400" eaLnBrk="0" fontAlgn="base" hangingPunct="0">
              <a:spcBef>
                <a:spcPct val="50000"/>
              </a:spcBef>
              <a:spcAft>
                <a:spcPct val="0"/>
              </a:spcAft>
              <a:defRPr/>
            </a:pPr>
            <a:r>
              <a:rPr lang="en-US" sz="2800">
                <a:solidFill>
                  <a:srgbClr val="FFFF66"/>
                </a:solidFill>
                <a:latin typeface="Garamond" charset="0"/>
                <a:ea typeface="ＭＳ Ｐゴシック" charset="0"/>
                <a:cs typeface="ＭＳ Ｐゴシック" charset="0"/>
              </a:rPr>
              <a:t>charged pions are observed as  neutrinos</a:t>
            </a:r>
          </a:p>
        </p:txBody>
      </p:sp>
      <p:grpSp>
        <p:nvGrpSpPr>
          <p:cNvPr id="470018" name="Group 3"/>
          <p:cNvGrpSpPr>
            <a:grpSpLocks/>
          </p:cNvGrpSpPr>
          <p:nvPr/>
        </p:nvGrpSpPr>
        <p:grpSpPr bwMode="auto">
          <a:xfrm>
            <a:off x="3276600" y="1436688"/>
            <a:ext cx="5562600" cy="4800600"/>
            <a:chOff x="2208" y="720"/>
            <a:chExt cx="3504" cy="3024"/>
          </a:xfrm>
        </p:grpSpPr>
        <p:sp>
          <p:nvSpPr>
            <p:cNvPr id="448516" name="Rectangle 4"/>
            <p:cNvSpPr>
              <a:spLocks noChangeArrowheads="1"/>
            </p:cNvSpPr>
            <p:nvPr/>
          </p:nvSpPr>
          <p:spPr bwMode="auto">
            <a:xfrm>
              <a:off x="3600" y="1329"/>
              <a:ext cx="812" cy="423"/>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800">
                  <a:solidFill>
                    <a:srgbClr val="FFFF66"/>
                  </a:solidFill>
                  <a:latin typeface="Symbol" charset="0"/>
                  <a:ea typeface="ＭＳ Ｐゴシック" charset="0"/>
                  <a:cs typeface="ＭＳ Ｐゴシック" charset="0"/>
                </a:rPr>
                <a:t>n</a:t>
              </a:r>
              <a:r>
                <a:rPr lang="es-ES" sz="3600" baseline="-25000">
                  <a:solidFill>
                    <a:srgbClr val="FFFF66"/>
                  </a:solidFill>
                  <a:latin typeface="Symbol" charset="0"/>
                  <a:ea typeface="ＭＳ Ｐゴシック" charset="0"/>
                  <a:cs typeface="ＭＳ Ｐゴシック" charset="0"/>
                </a:rPr>
                <a:t>m</a:t>
              </a:r>
              <a:r>
                <a:rPr lang="es-ES" sz="3600">
                  <a:solidFill>
                    <a:srgbClr val="FFFF66"/>
                  </a:solidFill>
                  <a:latin typeface="Symbol" charset="0"/>
                  <a:ea typeface="ＭＳ Ｐゴシック" charset="0"/>
                  <a:cs typeface="ＭＳ Ｐゴシック" charset="0"/>
                </a:rPr>
                <a:t>  </a:t>
              </a:r>
              <a:r>
                <a:rPr lang="es-ES" sz="3800">
                  <a:solidFill>
                    <a:srgbClr val="FFFF66"/>
                  </a:solidFill>
                  <a:latin typeface="Symbol" charset="0"/>
                  <a:ea typeface="ＭＳ Ｐゴシック" charset="0"/>
                  <a:cs typeface="ＭＳ Ｐゴシック" charset="0"/>
                </a:rPr>
                <a:t>m</a:t>
              </a:r>
              <a:r>
                <a:rPr lang="es-ES" sz="3600" baseline="30000">
                  <a:solidFill>
                    <a:srgbClr val="FFFF66"/>
                  </a:solidFill>
                  <a:latin typeface="Times New Roman" charset="0"/>
                  <a:ea typeface="ＭＳ Ｐゴシック" charset="0"/>
                  <a:cs typeface="ＭＳ Ｐゴシック" charset="0"/>
                </a:rPr>
                <a:t>+</a:t>
              </a:r>
              <a:endParaRPr lang="en-GB" sz="3600" baseline="30000">
                <a:solidFill>
                  <a:srgbClr val="FFFF66"/>
                </a:solidFill>
                <a:latin typeface="Times New Roman" charset="0"/>
                <a:ea typeface="ＭＳ Ｐゴシック" charset="0"/>
                <a:cs typeface="ＭＳ Ｐゴシック" charset="0"/>
              </a:endParaRPr>
            </a:p>
          </p:txBody>
        </p:sp>
        <p:sp>
          <p:nvSpPr>
            <p:cNvPr id="448517" name="Rectangle 5"/>
            <p:cNvSpPr>
              <a:spLocks noChangeArrowheads="1"/>
            </p:cNvSpPr>
            <p:nvPr/>
          </p:nvSpPr>
          <p:spPr bwMode="auto">
            <a:xfrm>
              <a:off x="4320" y="1329"/>
              <a:ext cx="940" cy="427"/>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800">
                  <a:solidFill>
                    <a:srgbClr val="FFFF66"/>
                  </a:solidFill>
                  <a:latin typeface="Symbol" charset="0"/>
                  <a:ea typeface="ＭＳ Ｐゴシック" charset="0"/>
                  <a:cs typeface="ＭＳ Ｐゴシック" charset="0"/>
                </a:rPr>
                <a:t>n</a:t>
              </a:r>
              <a:r>
                <a:rPr lang="es-ES" sz="3600" baseline="-25000">
                  <a:solidFill>
                    <a:srgbClr val="FFFF66"/>
                  </a:solidFill>
                  <a:latin typeface="Symbol" charset="0"/>
                  <a:ea typeface="ＭＳ Ｐゴシック" charset="0"/>
                  <a:cs typeface="ＭＳ Ｐゴシック" charset="0"/>
                </a:rPr>
                <a:t>m</a:t>
              </a:r>
              <a:r>
                <a:rPr lang="es-ES" sz="3800">
                  <a:solidFill>
                    <a:srgbClr val="FFFF66"/>
                  </a:solidFill>
                  <a:latin typeface="Symbol" charset="0"/>
                  <a:ea typeface="ＭＳ Ｐゴシック" charset="0"/>
                  <a:cs typeface="ＭＳ Ｐゴシック" charset="0"/>
                </a:rPr>
                <a:t>    m</a:t>
              </a:r>
              <a:r>
                <a:rPr lang="es-ES" sz="3800" baseline="30000">
                  <a:solidFill>
                    <a:srgbClr val="FFFF66"/>
                  </a:solidFill>
                  <a:latin typeface="Times New Roman" charset="0"/>
                  <a:ea typeface="ＭＳ Ｐゴシック" charset="0"/>
                  <a:cs typeface="ＭＳ Ｐゴシック" charset="0"/>
                </a:rPr>
                <a:t>-</a:t>
              </a:r>
              <a:endParaRPr lang="en-GB" sz="3800" baseline="30000">
                <a:solidFill>
                  <a:srgbClr val="FFFF66"/>
                </a:solidFill>
                <a:latin typeface="Times New Roman" charset="0"/>
                <a:ea typeface="ＭＳ Ｐゴシック" charset="0"/>
                <a:cs typeface="ＭＳ Ｐゴシック" charset="0"/>
              </a:endParaRPr>
            </a:p>
          </p:txBody>
        </p:sp>
        <p:sp>
          <p:nvSpPr>
            <p:cNvPr id="448518" name="Rectangle 6"/>
            <p:cNvSpPr>
              <a:spLocks noChangeArrowheads="1"/>
            </p:cNvSpPr>
            <p:nvPr/>
          </p:nvSpPr>
          <p:spPr bwMode="auto">
            <a:xfrm>
              <a:off x="4416" y="2784"/>
              <a:ext cx="390"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m</a:t>
              </a:r>
              <a:r>
                <a:rPr lang="es-ES" sz="3600" baseline="30000">
                  <a:solidFill>
                    <a:srgbClr val="FFFF66"/>
                  </a:solidFill>
                  <a:latin typeface="Times New Roman" charset="0"/>
                  <a:ea typeface="ＭＳ Ｐゴシック" charset="0"/>
                  <a:cs typeface="ＭＳ Ｐゴシック" charset="0"/>
                </a:rPr>
                <a:t>+</a:t>
              </a:r>
              <a:endParaRPr lang="en-GB" sz="3600" baseline="30000">
                <a:solidFill>
                  <a:srgbClr val="FFFF66"/>
                </a:solidFill>
                <a:latin typeface="Times New Roman" charset="0"/>
                <a:ea typeface="ＭＳ Ｐゴシック" charset="0"/>
                <a:cs typeface="ＭＳ Ｐゴシック" charset="0"/>
              </a:endParaRPr>
            </a:p>
          </p:txBody>
        </p:sp>
        <p:sp>
          <p:nvSpPr>
            <p:cNvPr id="448519" name="Rectangle 7"/>
            <p:cNvSpPr>
              <a:spLocks noChangeArrowheads="1"/>
            </p:cNvSpPr>
            <p:nvPr/>
          </p:nvSpPr>
          <p:spPr bwMode="auto">
            <a:xfrm>
              <a:off x="3792" y="768"/>
              <a:ext cx="382"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p</a:t>
              </a:r>
              <a:r>
                <a:rPr lang="es-ES" sz="3600" baseline="30000">
                  <a:solidFill>
                    <a:srgbClr val="FFFF66"/>
                  </a:solidFill>
                  <a:latin typeface="Times New Roman" charset="0"/>
                  <a:ea typeface="ＭＳ Ｐゴシック" charset="0"/>
                  <a:cs typeface="ＭＳ Ｐゴシック" charset="0"/>
                </a:rPr>
                <a:t>+</a:t>
              </a:r>
              <a:endParaRPr lang="en-GB" sz="3600" baseline="30000">
                <a:solidFill>
                  <a:srgbClr val="FFFF66"/>
                </a:solidFill>
                <a:latin typeface="Times New Roman" charset="0"/>
                <a:ea typeface="ＭＳ Ｐゴシック" charset="0"/>
                <a:cs typeface="ＭＳ Ｐゴシック" charset="0"/>
              </a:endParaRPr>
            </a:p>
          </p:txBody>
        </p:sp>
        <p:sp>
          <p:nvSpPr>
            <p:cNvPr id="448520" name="Rectangle 8"/>
            <p:cNvSpPr>
              <a:spLocks noChangeArrowheads="1"/>
            </p:cNvSpPr>
            <p:nvPr/>
          </p:nvSpPr>
          <p:spPr bwMode="auto">
            <a:xfrm>
              <a:off x="4512" y="720"/>
              <a:ext cx="338"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p</a:t>
              </a:r>
              <a:r>
                <a:rPr lang="es-ES" sz="3600" baseline="30000">
                  <a:solidFill>
                    <a:srgbClr val="FFFF66"/>
                  </a:solidFill>
                  <a:latin typeface="Times New Roman" charset="0"/>
                  <a:ea typeface="ＭＳ Ｐゴシック" charset="0"/>
                  <a:cs typeface="ＭＳ Ｐゴシック" charset="0"/>
                </a:rPr>
                <a:t>-</a:t>
              </a:r>
              <a:endParaRPr lang="en-GB" sz="3600" baseline="30000">
                <a:solidFill>
                  <a:srgbClr val="FFFF66"/>
                </a:solidFill>
                <a:latin typeface="Times New Roman" charset="0"/>
                <a:ea typeface="ＭＳ Ｐゴシック" charset="0"/>
                <a:cs typeface="ＭＳ Ｐゴシック" charset="0"/>
              </a:endParaRPr>
            </a:p>
          </p:txBody>
        </p:sp>
        <p:sp>
          <p:nvSpPr>
            <p:cNvPr id="448521" name="Line 9"/>
            <p:cNvSpPr>
              <a:spLocks noChangeShapeType="1"/>
            </p:cNvSpPr>
            <p:nvPr/>
          </p:nvSpPr>
          <p:spPr bwMode="auto">
            <a:xfrm flipH="1">
              <a:off x="4464" y="1104"/>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22" name="Line 10"/>
            <p:cNvSpPr>
              <a:spLocks noChangeShapeType="1"/>
            </p:cNvSpPr>
            <p:nvPr/>
          </p:nvSpPr>
          <p:spPr bwMode="auto">
            <a:xfrm rot="18733452" flipH="1">
              <a:off x="4728" y="1128"/>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23" name="Line 11"/>
            <p:cNvSpPr>
              <a:spLocks noChangeShapeType="1"/>
            </p:cNvSpPr>
            <p:nvPr/>
          </p:nvSpPr>
          <p:spPr bwMode="auto">
            <a:xfrm rot="18733452" flipH="1">
              <a:off x="4056" y="1176"/>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24" name="Line 12"/>
            <p:cNvSpPr>
              <a:spLocks noChangeShapeType="1"/>
            </p:cNvSpPr>
            <p:nvPr/>
          </p:nvSpPr>
          <p:spPr bwMode="auto">
            <a:xfrm>
              <a:off x="4176" y="1728"/>
              <a:ext cx="336" cy="1152"/>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25" name="Line 13"/>
            <p:cNvSpPr>
              <a:spLocks noChangeShapeType="1"/>
            </p:cNvSpPr>
            <p:nvPr/>
          </p:nvSpPr>
          <p:spPr bwMode="auto">
            <a:xfrm flipH="1">
              <a:off x="4176" y="3168"/>
              <a:ext cx="192"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26" name="Line 14"/>
            <p:cNvSpPr>
              <a:spLocks noChangeShapeType="1"/>
            </p:cNvSpPr>
            <p:nvPr/>
          </p:nvSpPr>
          <p:spPr bwMode="auto">
            <a:xfrm rot="18733452" flipH="1">
              <a:off x="4778" y="3093"/>
              <a:ext cx="55" cy="316"/>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27" name="Line 15"/>
            <p:cNvSpPr>
              <a:spLocks noChangeShapeType="1"/>
            </p:cNvSpPr>
            <p:nvPr/>
          </p:nvSpPr>
          <p:spPr bwMode="auto">
            <a:xfrm>
              <a:off x="4560" y="3168"/>
              <a:ext cx="0"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28" name="Rectangle 16"/>
            <p:cNvSpPr>
              <a:spLocks noChangeArrowheads="1"/>
            </p:cNvSpPr>
            <p:nvPr/>
          </p:nvSpPr>
          <p:spPr bwMode="auto">
            <a:xfrm>
              <a:off x="3888" y="3312"/>
              <a:ext cx="352"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Times New Roman" charset="0"/>
                  <a:ea typeface="ＭＳ Ｐゴシック" charset="0"/>
                  <a:cs typeface="ＭＳ Ｐゴシック" charset="0"/>
                </a:rPr>
                <a:t>e</a:t>
              </a:r>
              <a:r>
                <a:rPr lang="es-ES" sz="3600" baseline="30000">
                  <a:solidFill>
                    <a:srgbClr val="FFFF66"/>
                  </a:solidFill>
                  <a:latin typeface="Times New Roman" charset="0"/>
                  <a:ea typeface="ＭＳ Ｐゴシック" charset="0"/>
                  <a:cs typeface="ＭＳ Ｐゴシック" charset="0"/>
                </a:rPr>
                <a:t>+</a:t>
              </a:r>
              <a:endParaRPr lang="en-GB" sz="3600" baseline="30000">
                <a:solidFill>
                  <a:srgbClr val="FFFF66"/>
                </a:solidFill>
                <a:latin typeface="Times New Roman" charset="0"/>
                <a:ea typeface="ＭＳ Ｐゴシック" charset="0"/>
                <a:cs typeface="ＭＳ Ｐゴシック" charset="0"/>
              </a:endParaRPr>
            </a:p>
          </p:txBody>
        </p:sp>
        <p:sp>
          <p:nvSpPr>
            <p:cNvPr id="448529" name="Rectangle 17"/>
            <p:cNvSpPr>
              <a:spLocks noChangeArrowheads="1"/>
            </p:cNvSpPr>
            <p:nvPr/>
          </p:nvSpPr>
          <p:spPr bwMode="auto">
            <a:xfrm>
              <a:off x="4416" y="3292"/>
              <a:ext cx="373"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n</a:t>
              </a:r>
              <a:r>
                <a:rPr lang="es-ES" sz="3600" baseline="-25000">
                  <a:solidFill>
                    <a:srgbClr val="FFFF66"/>
                  </a:solidFill>
                  <a:latin typeface="Arial" charset="0"/>
                  <a:ea typeface="ＭＳ Ｐゴシック" charset="0"/>
                  <a:cs typeface="ＭＳ Ｐゴシック" charset="0"/>
                </a:rPr>
                <a:t>e</a:t>
              </a:r>
              <a:endParaRPr lang="en-GB" sz="3600" baseline="-25000">
                <a:solidFill>
                  <a:srgbClr val="FFFF66"/>
                </a:solidFill>
                <a:latin typeface="Arial" charset="0"/>
                <a:ea typeface="ＭＳ Ｐゴシック" charset="0"/>
                <a:cs typeface="ＭＳ Ｐゴシック" charset="0"/>
              </a:endParaRPr>
            </a:p>
          </p:txBody>
        </p:sp>
        <p:sp>
          <p:nvSpPr>
            <p:cNvPr id="448530" name="Rectangle 18"/>
            <p:cNvSpPr>
              <a:spLocks noChangeArrowheads="1"/>
            </p:cNvSpPr>
            <p:nvPr/>
          </p:nvSpPr>
          <p:spPr bwMode="auto">
            <a:xfrm>
              <a:off x="2640" y="1872"/>
              <a:ext cx="736"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Times New Roman" charset="0"/>
                  <a:ea typeface="ＭＳ Ｐゴシック" charset="0"/>
                  <a:cs typeface="ＭＳ Ｐゴシック" charset="0"/>
                </a:rPr>
                <a:t>e</a:t>
              </a:r>
              <a:r>
                <a:rPr lang="es-ES" sz="3600" baseline="30000">
                  <a:solidFill>
                    <a:srgbClr val="FFFF66"/>
                  </a:solidFill>
                  <a:latin typeface="Times New Roman" charset="0"/>
                  <a:ea typeface="ＭＳ Ｐゴシック" charset="0"/>
                  <a:cs typeface="ＭＳ Ｐゴシック" charset="0"/>
                </a:rPr>
                <a:t>+    </a:t>
              </a:r>
              <a:r>
                <a:rPr lang="es-ES" sz="3600">
                  <a:solidFill>
                    <a:srgbClr val="FFFF66"/>
                  </a:solidFill>
                  <a:latin typeface="Times New Roman" charset="0"/>
                  <a:ea typeface="ＭＳ Ｐゴシック" charset="0"/>
                  <a:cs typeface="ＭＳ Ｐゴシック" charset="0"/>
                </a:rPr>
                <a:t>e</a:t>
              </a:r>
              <a:r>
                <a:rPr lang="es-ES" sz="3600" baseline="30000">
                  <a:solidFill>
                    <a:srgbClr val="FFFF66"/>
                  </a:solidFill>
                  <a:latin typeface="Times New Roman" charset="0"/>
                  <a:ea typeface="ＭＳ Ｐゴシック" charset="0"/>
                  <a:cs typeface="ＭＳ Ｐゴシック" charset="0"/>
                </a:rPr>
                <a:t>-</a:t>
              </a:r>
              <a:endParaRPr lang="en-GB" sz="3600" baseline="30000">
                <a:solidFill>
                  <a:srgbClr val="FFFF66"/>
                </a:solidFill>
                <a:latin typeface="Times New Roman" charset="0"/>
                <a:ea typeface="ＭＳ Ｐゴシック" charset="0"/>
                <a:cs typeface="ＭＳ Ｐゴシック" charset="0"/>
              </a:endParaRPr>
            </a:p>
          </p:txBody>
        </p:sp>
        <p:sp>
          <p:nvSpPr>
            <p:cNvPr id="448531" name="Rectangle 19"/>
            <p:cNvSpPr>
              <a:spLocks noChangeArrowheads="1"/>
            </p:cNvSpPr>
            <p:nvPr/>
          </p:nvSpPr>
          <p:spPr bwMode="auto">
            <a:xfrm>
              <a:off x="2448" y="2352"/>
              <a:ext cx="352"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Times New Roman" charset="0"/>
                  <a:ea typeface="ＭＳ Ｐゴシック" charset="0"/>
                  <a:cs typeface="ＭＳ Ｐゴシック" charset="0"/>
                </a:rPr>
                <a:t>e</a:t>
              </a:r>
              <a:r>
                <a:rPr lang="es-ES" sz="3600" baseline="30000">
                  <a:solidFill>
                    <a:srgbClr val="FFFF66"/>
                  </a:solidFill>
                  <a:latin typeface="Times New Roman" charset="0"/>
                  <a:ea typeface="ＭＳ Ｐゴシック" charset="0"/>
                  <a:cs typeface="ＭＳ Ｐゴシック" charset="0"/>
                </a:rPr>
                <a:t>+</a:t>
              </a:r>
              <a:endParaRPr lang="en-GB" sz="3600" baseline="30000">
                <a:solidFill>
                  <a:srgbClr val="FFFF66"/>
                </a:solidFill>
                <a:latin typeface="Times New Roman" charset="0"/>
                <a:ea typeface="ＭＳ Ｐゴシック" charset="0"/>
                <a:cs typeface="ＭＳ Ｐゴシック" charset="0"/>
              </a:endParaRPr>
            </a:p>
          </p:txBody>
        </p:sp>
        <p:sp>
          <p:nvSpPr>
            <p:cNvPr id="448532" name="Line 20"/>
            <p:cNvSpPr>
              <a:spLocks noChangeShapeType="1"/>
            </p:cNvSpPr>
            <p:nvPr/>
          </p:nvSpPr>
          <p:spPr bwMode="auto">
            <a:xfrm flipH="1">
              <a:off x="2640" y="2208"/>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33" name="Rectangle 21"/>
            <p:cNvSpPr>
              <a:spLocks noChangeArrowheads="1"/>
            </p:cNvSpPr>
            <p:nvPr/>
          </p:nvSpPr>
          <p:spPr bwMode="auto">
            <a:xfrm>
              <a:off x="2880" y="1344"/>
              <a:ext cx="234"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g</a:t>
              </a:r>
              <a:endParaRPr lang="en-GB" sz="3600">
                <a:solidFill>
                  <a:srgbClr val="FFFF66"/>
                </a:solidFill>
                <a:latin typeface="Symbol" charset="0"/>
                <a:ea typeface="ＭＳ Ｐゴシック" charset="0"/>
                <a:cs typeface="ＭＳ Ｐゴシック" charset="0"/>
              </a:endParaRPr>
            </a:p>
          </p:txBody>
        </p:sp>
        <p:sp>
          <p:nvSpPr>
            <p:cNvPr id="448534" name="Rectangle 22"/>
            <p:cNvSpPr>
              <a:spLocks noChangeArrowheads="1"/>
            </p:cNvSpPr>
            <p:nvPr/>
          </p:nvSpPr>
          <p:spPr bwMode="auto">
            <a:xfrm>
              <a:off x="3024" y="768"/>
              <a:ext cx="370"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p</a:t>
              </a:r>
              <a:r>
                <a:rPr lang="es-ES" sz="3600" baseline="30000">
                  <a:solidFill>
                    <a:srgbClr val="FFFF66"/>
                  </a:solidFill>
                  <a:latin typeface="Times New Roman" charset="0"/>
                  <a:ea typeface="ＭＳ Ｐゴシック" charset="0"/>
                  <a:cs typeface="ＭＳ Ｐゴシック" charset="0"/>
                </a:rPr>
                <a:t>0</a:t>
              </a:r>
              <a:endParaRPr lang="en-GB" sz="3600" baseline="30000">
                <a:solidFill>
                  <a:srgbClr val="FFFF66"/>
                </a:solidFill>
                <a:latin typeface="Times New Roman" charset="0"/>
                <a:ea typeface="ＭＳ Ｐゴシック" charset="0"/>
                <a:cs typeface="ＭＳ Ｐゴシック" charset="0"/>
              </a:endParaRPr>
            </a:p>
          </p:txBody>
        </p:sp>
        <p:sp>
          <p:nvSpPr>
            <p:cNvPr id="448535" name="Rectangle 23"/>
            <p:cNvSpPr>
              <a:spLocks noChangeArrowheads="1"/>
            </p:cNvSpPr>
            <p:nvPr/>
          </p:nvSpPr>
          <p:spPr bwMode="auto">
            <a:xfrm>
              <a:off x="3216" y="1344"/>
              <a:ext cx="234"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g</a:t>
              </a:r>
              <a:endParaRPr lang="en-GB" sz="3600">
                <a:solidFill>
                  <a:srgbClr val="FFFF66"/>
                </a:solidFill>
                <a:latin typeface="Symbol" charset="0"/>
                <a:ea typeface="ＭＳ Ｐゴシック" charset="0"/>
                <a:cs typeface="ＭＳ Ｐゴシック" charset="0"/>
              </a:endParaRPr>
            </a:p>
          </p:txBody>
        </p:sp>
        <p:sp>
          <p:nvSpPr>
            <p:cNvPr id="448536" name="Rectangle 24"/>
            <p:cNvSpPr>
              <a:spLocks noChangeArrowheads="1"/>
            </p:cNvSpPr>
            <p:nvPr/>
          </p:nvSpPr>
          <p:spPr bwMode="auto">
            <a:xfrm>
              <a:off x="2784" y="2352"/>
              <a:ext cx="234"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g</a:t>
              </a:r>
              <a:endParaRPr lang="en-GB" sz="3600">
                <a:solidFill>
                  <a:srgbClr val="FFFF66"/>
                </a:solidFill>
                <a:latin typeface="Symbol" charset="0"/>
                <a:ea typeface="ＭＳ Ｐゴシック" charset="0"/>
                <a:cs typeface="ＭＳ Ｐゴシック" charset="0"/>
              </a:endParaRPr>
            </a:p>
          </p:txBody>
        </p:sp>
        <p:sp>
          <p:nvSpPr>
            <p:cNvPr id="448537" name="Line 25"/>
            <p:cNvSpPr>
              <a:spLocks noChangeShapeType="1"/>
            </p:cNvSpPr>
            <p:nvPr/>
          </p:nvSpPr>
          <p:spPr bwMode="auto">
            <a:xfrm rot="18733452" flipH="1">
              <a:off x="3048" y="1704"/>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38" name="Line 26"/>
            <p:cNvSpPr>
              <a:spLocks noChangeShapeType="1"/>
            </p:cNvSpPr>
            <p:nvPr/>
          </p:nvSpPr>
          <p:spPr bwMode="auto">
            <a:xfrm flipH="1">
              <a:off x="2832" y="1728"/>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39" name="Line 27"/>
            <p:cNvSpPr>
              <a:spLocks noChangeShapeType="1"/>
            </p:cNvSpPr>
            <p:nvPr/>
          </p:nvSpPr>
          <p:spPr bwMode="auto">
            <a:xfrm rot="18733452" flipH="1">
              <a:off x="2808" y="2232"/>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40" name="Line 28"/>
            <p:cNvSpPr>
              <a:spLocks noChangeShapeType="1"/>
            </p:cNvSpPr>
            <p:nvPr/>
          </p:nvSpPr>
          <p:spPr bwMode="auto">
            <a:xfrm rot="18733452" flipH="1">
              <a:off x="3288" y="2232"/>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41" name="Rectangle 29"/>
            <p:cNvSpPr>
              <a:spLocks noChangeArrowheads="1"/>
            </p:cNvSpPr>
            <p:nvPr/>
          </p:nvSpPr>
          <p:spPr bwMode="auto">
            <a:xfrm>
              <a:off x="3264" y="2352"/>
              <a:ext cx="308"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Times New Roman" charset="0"/>
                  <a:ea typeface="ＭＳ Ｐゴシック" charset="0"/>
                  <a:cs typeface="ＭＳ Ｐゴシック" charset="0"/>
                </a:rPr>
                <a:t>e</a:t>
              </a:r>
              <a:r>
                <a:rPr lang="es-ES" sz="3600" baseline="30000">
                  <a:solidFill>
                    <a:srgbClr val="FFFF66"/>
                  </a:solidFill>
                  <a:latin typeface="Times New Roman" charset="0"/>
                  <a:ea typeface="ＭＳ Ｐゴシック" charset="0"/>
                  <a:cs typeface="ＭＳ Ｐゴシック" charset="0"/>
                </a:rPr>
                <a:t>-</a:t>
              </a:r>
              <a:endParaRPr lang="en-GB" sz="3600" baseline="30000">
                <a:solidFill>
                  <a:srgbClr val="FFFF66"/>
                </a:solidFill>
                <a:latin typeface="Times New Roman" charset="0"/>
                <a:ea typeface="ＭＳ Ｐゴシック" charset="0"/>
                <a:cs typeface="ＭＳ Ｐゴシック" charset="0"/>
              </a:endParaRPr>
            </a:p>
          </p:txBody>
        </p:sp>
        <p:sp>
          <p:nvSpPr>
            <p:cNvPr id="448542" name="Line 30"/>
            <p:cNvSpPr>
              <a:spLocks noChangeShapeType="1"/>
            </p:cNvSpPr>
            <p:nvPr/>
          </p:nvSpPr>
          <p:spPr bwMode="auto">
            <a:xfrm flipH="1">
              <a:off x="3024" y="1200"/>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43" name="Line 31"/>
            <p:cNvSpPr>
              <a:spLocks noChangeShapeType="1"/>
            </p:cNvSpPr>
            <p:nvPr/>
          </p:nvSpPr>
          <p:spPr bwMode="auto">
            <a:xfrm rot="18733452" flipH="1">
              <a:off x="3192" y="1224"/>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44" name="Line 32"/>
            <p:cNvSpPr>
              <a:spLocks noChangeShapeType="1"/>
            </p:cNvSpPr>
            <p:nvPr/>
          </p:nvSpPr>
          <p:spPr bwMode="auto">
            <a:xfrm flipH="1">
              <a:off x="3744" y="1152"/>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45" name="Rectangle 33"/>
            <p:cNvSpPr>
              <a:spLocks noChangeArrowheads="1"/>
            </p:cNvSpPr>
            <p:nvPr/>
          </p:nvSpPr>
          <p:spPr bwMode="auto">
            <a:xfrm>
              <a:off x="2208" y="2880"/>
              <a:ext cx="352"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Times New Roman" charset="0"/>
                  <a:ea typeface="ＭＳ Ｐゴシック" charset="0"/>
                  <a:cs typeface="ＭＳ Ｐゴシック" charset="0"/>
                </a:rPr>
                <a:t>e</a:t>
              </a:r>
              <a:r>
                <a:rPr lang="es-ES" sz="3600" baseline="30000">
                  <a:solidFill>
                    <a:srgbClr val="FFFF66"/>
                  </a:solidFill>
                  <a:latin typeface="Times New Roman" charset="0"/>
                  <a:ea typeface="ＭＳ Ｐゴシック" charset="0"/>
                  <a:cs typeface="ＭＳ Ｐゴシック" charset="0"/>
                </a:rPr>
                <a:t>+</a:t>
              </a:r>
              <a:endParaRPr lang="en-GB" sz="3600" baseline="30000">
                <a:solidFill>
                  <a:srgbClr val="FFFF66"/>
                </a:solidFill>
                <a:latin typeface="Times New Roman" charset="0"/>
                <a:ea typeface="ＭＳ Ｐゴシック" charset="0"/>
                <a:cs typeface="ＭＳ Ｐゴシック" charset="0"/>
              </a:endParaRPr>
            </a:p>
          </p:txBody>
        </p:sp>
        <p:sp>
          <p:nvSpPr>
            <p:cNvPr id="448546" name="Rectangle 34"/>
            <p:cNvSpPr>
              <a:spLocks noChangeArrowheads="1"/>
            </p:cNvSpPr>
            <p:nvPr/>
          </p:nvSpPr>
          <p:spPr bwMode="auto">
            <a:xfrm>
              <a:off x="2592" y="2880"/>
              <a:ext cx="234"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g</a:t>
              </a:r>
              <a:endParaRPr lang="en-GB" sz="3600">
                <a:solidFill>
                  <a:srgbClr val="FFFF66"/>
                </a:solidFill>
                <a:latin typeface="Symbol" charset="0"/>
                <a:ea typeface="ＭＳ Ｐゴシック" charset="0"/>
                <a:cs typeface="ＭＳ Ｐゴシック" charset="0"/>
              </a:endParaRPr>
            </a:p>
          </p:txBody>
        </p:sp>
        <p:sp>
          <p:nvSpPr>
            <p:cNvPr id="448547" name="Line 35"/>
            <p:cNvSpPr>
              <a:spLocks noChangeShapeType="1"/>
            </p:cNvSpPr>
            <p:nvPr/>
          </p:nvSpPr>
          <p:spPr bwMode="auto">
            <a:xfrm flipH="1">
              <a:off x="2400" y="2736"/>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48" name="Line 36"/>
            <p:cNvSpPr>
              <a:spLocks noChangeShapeType="1"/>
            </p:cNvSpPr>
            <p:nvPr/>
          </p:nvSpPr>
          <p:spPr bwMode="auto">
            <a:xfrm rot="18733452" flipH="1">
              <a:off x="2616" y="2712"/>
              <a:ext cx="96" cy="240"/>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49" name="Line 37"/>
            <p:cNvSpPr>
              <a:spLocks noChangeShapeType="1"/>
            </p:cNvSpPr>
            <p:nvPr/>
          </p:nvSpPr>
          <p:spPr bwMode="auto">
            <a:xfrm>
              <a:off x="4944" y="1728"/>
              <a:ext cx="768" cy="2016"/>
            </a:xfrm>
            <a:prstGeom prst="line">
              <a:avLst/>
            </a:prstGeom>
            <a:noFill/>
            <a:ln w="190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50" name="Rectangle 38"/>
            <p:cNvSpPr>
              <a:spLocks noChangeArrowheads="1"/>
            </p:cNvSpPr>
            <p:nvPr/>
          </p:nvSpPr>
          <p:spPr bwMode="auto">
            <a:xfrm>
              <a:off x="4870" y="3312"/>
              <a:ext cx="377" cy="404"/>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20" tIns="45711" rIns="91420" bIns="45711">
              <a:spAutoFit/>
            </a:bodyPr>
            <a:lstStyle/>
            <a:p>
              <a:pPr defTabSz="914400" fontAlgn="base">
                <a:spcBef>
                  <a:spcPct val="0"/>
                </a:spcBef>
                <a:spcAft>
                  <a:spcPct val="0"/>
                </a:spcAft>
                <a:defRPr/>
              </a:pPr>
              <a:r>
                <a:rPr lang="es-ES" sz="3600">
                  <a:solidFill>
                    <a:srgbClr val="FFFF66"/>
                  </a:solidFill>
                  <a:latin typeface="Symbol" charset="0"/>
                  <a:ea typeface="ＭＳ Ｐゴシック" charset="0"/>
                  <a:cs typeface="ＭＳ Ｐゴシック" charset="0"/>
                </a:rPr>
                <a:t>n</a:t>
              </a:r>
              <a:r>
                <a:rPr lang="es-ES" sz="3600" baseline="-25000">
                  <a:solidFill>
                    <a:srgbClr val="FFFF66"/>
                  </a:solidFill>
                  <a:latin typeface="Symbol" charset="0"/>
                  <a:ea typeface="ＭＳ Ｐゴシック" charset="0"/>
                  <a:cs typeface="ＭＳ Ｐゴシック" charset="0"/>
                </a:rPr>
                <a:t>m</a:t>
              </a:r>
              <a:endParaRPr lang="en-GB" sz="3600" baseline="-25000">
                <a:solidFill>
                  <a:srgbClr val="FFFF66"/>
                </a:solidFill>
                <a:latin typeface="Symbol" charset="0"/>
                <a:ea typeface="ＭＳ Ｐゴシック" charset="0"/>
                <a:cs typeface="ＭＳ Ｐゴシック" charset="0"/>
              </a:endParaRPr>
            </a:p>
          </p:txBody>
        </p:sp>
        <p:sp>
          <p:nvSpPr>
            <p:cNvPr id="448551" name="Rectangle 39"/>
            <p:cNvSpPr>
              <a:spLocks noChangeArrowheads="1"/>
            </p:cNvSpPr>
            <p:nvPr/>
          </p:nvSpPr>
          <p:spPr bwMode="auto">
            <a:xfrm>
              <a:off x="2592" y="768"/>
              <a:ext cx="2736" cy="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4D4D4D"/>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52" name="Oval 40"/>
            <p:cNvSpPr>
              <a:spLocks noChangeArrowheads="1"/>
            </p:cNvSpPr>
            <p:nvPr/>
          </p:nvSpPr>
          <p:spPr bwMode="auto">
            <a:xfrm>
              <a:off x="3600" y="1392"/>
              <a:ext cx="384" cy="384"/>
            </a:xfrm>
            <a:prstGeom prst="ellipse">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4D4D4D"/>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53" name="Oval 41"/>
            <p:cNvSpPr>
              <a:spLocks noChangeArrowheads="1"/>
            </p:cNvSpPr>
            <p:nvPr/>
          </p:nvSpPr>
          <p:spPr bwMode="auto">
            <a:xfrm>
              <a:off x="4863" y="3360"/>
              <a:ext cx="384" cy="384"/>
            </a:xfrm>
            <a:prstGeom prst="ellipse">
              <a:avLst/>
            </a:prstGeom>
            <a:noFill/>
            <a:ln w="9525">
              <a:solidFill>
                <a:srgbClr val="FFFF66"/>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54" name="Oval 42"/>
            <p:cNvSpPr>
              <a:spLocks noChangeArrowheads="1"/>
            </p:cNvSpPr>
            <p:nvPr/>
          </p:nvSpPr>
          <p:spPr bwMode="auto">
            <a:xfrm>
              <a:off x="2784" y="1392"/>
              <a:ext cx="384" cy="384"/>
            </a:xfrm>
            <a:prstGeom prst="ellipse">
              <a:avLst/>
            </a:prstGeom>
            <a:noFill/>
            <a:ln w="9525">
              <a:solidFill>
                <a:srgbClr val="FFFF66"/>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48555" name="Oval 43"/>
            <p:cNvSpPr>
              <a:spLocks noChangeArrowheads="1"/>
            </p:cNvSpPr>
            <p:nvPr/>
          </p:nvSpPr>
          <p:spPr bwMode="auto">
            <a:xfrm>
              <a:off x="3168" y="1392"/>
              <a:ext cx="384" cy="384"/>
            </a:xfrm>
            <a:prstGeom prst="ellipse">
              <a:avLst/>
            </a:prstGeom>
            <a:noFill/>
            <a:ln w="9525">
              <a:solidFill>
                <a:srgbClr val="FFFF66"/>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sp>
        <p:nvSpPr>
          <p:cNvPr id="448556" name="Rectangle 44"/>
          <p:cNvSpPr>
            <a:spLocks noChangeArrowheads="1"/>
          </p:cNvSpPr>
          <p:nvPr/>
        </p:nvSpPr>
        <p:spPr bwMode="auto">
          <a:xfrm>
            <a:off x="611188" y="5516563"/>
            <a:ext cx="20701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50000"/>
              </a:spcBef>
              <a:spcAft>
                <a:spcPct val="0"/>
              </a:spcAft>
              <a:defRPr/>
            </a:pPr>
            <a:r>
              <a:rPr lang="en-US" sz="2800">
                <a:solidFill>
                  <a:srgbClr val="FFFF66"/>
                </a:solidFill>
                <a:effectLst>
                  <a:outerShdw blurRad="38100" dist="38100" dir="2700000" algn="tl">
                    <a:srgbClr val="000000"/>
                  </a:outerShdw>
                </a:effectLst>
                <a:latin typeface="Garamond" charset="0"/>
                <a:ea typeface="ＭＳ Ｐゴシック" charset="0"/>
                <a:cs typeface="ＭＳ Ｐゴシック" charset="0"/>
              </a:rPr>
              <a:t>2 </a:t>
            </a:r>
            <a:r>
              <a:rPr lang="en-US" sz="2800">
                <a:solidFill>
                  <a:srgbClr val="FFFF66"/>
                </a:solidFill>
                <a:effectLst>
                  <a:outerShdw blurRad="38100" dist="38100" dir="2700000" algn="tl">
                    <a:srgbClr val="000000"/>
                  </a:outerShdw>
                </a:effectLst>
                <a:latin typeface="Symbol" charset="0"/>
                <a:ea typeface="ＭＳ Ｐゴシック" charset="0"/>
                <a:cs typeface="ＭＳ Ｐゴシック" charset="0"/>
              </a:rPr>
              <a:t>n</a:t>
            </a:r>
            <a:r>
              <a:rPr lang="en-US" sz="2800" baseline="-25000">
                <a:solidFill>
                  <a:srgbClr val="FFFF66"/>
                </a:solidFill>
                <a:effectLst>
                  <a:outerShdw blurRad="38100" dist="38100" dir="2700000" algn="tl">
                    <a:srgbClr val="000000"/>
                  </a:outerShdw>
                </a:effectLst>
                <a:latin typeface="Symbol" charset="0"/>
                <a:ea typeface="ＭＳ Ｐゴシック" charset="0"/>
                <a:cs typeface="ＭＳ Ｐゴシック" charset="0"/>
              </a:rPr>
              <a:t>m</a:t>
            </a:r>
            <a:r>
              <a:rPr lang="en-US" sz="2800">
                <a:solidFill>
                  <a:srgbClr val="FFFF66"/>
                </a:solidFill>
                <a:effectLst>
                  <a:outerShdw blurRad="38100" dist="38100" dir="2700000" algn="tl">
                    <a:srgbClr val="000000"/>
                  </a:outerShdw>
                </a:effectLst>
                <a:latin typeface="Garamond" charset="0"/>
                <a:ea typeface="ＭＳ Ｐゴシック" charset="0"/>
                <a:cs typeface="ＭＳ Ｐゴシック" charset="0"/>
              </a:rPr>
              <a:t> ~  </a:t>
            </a:r>
            <a:r>
              <a:rPr lang="en-US" sz="2800">
                <a:solidFill>
                  <a:srgbClr val="FFFF66"/>
                </a:solidFill>
                <a:effectLst>
                  <a:outerShdw blurRad="38100" dist="38100" dir="2700000" algn="tl">
                    <a:srgbClr val="000000"/>
                  </a:outerShdw>
                </a:effectLst>
                <a:latin typeface="Symbol" charset="0"/>
                <a:ea typeface="ＭＳ Ｐゴシック" charset="0"/>
                <a:cs typeface="ＭＳ Ｐゴシック" charset="0"/>
              </a:rPr>
              <a:t>g</a:t>
            </a:r>
            <a:endParaRPr lang="en-US" sz="2800">
              <a:solidFill>
                <a:srgbClr val="FFFF66"/>
              </a:solidFill>
              <a:latin typeface="Symbol" charset="0"/>
              <a:ea typeface="ＭＳ Ｐゴシック" charset="0"/>
              <a:cs typeface="ＭＳ Ｐゴシック" charset="0"/>
            </a:endParaRPr>
          </a:p>
        </p:txBody>
      </p:sp>
      <p:sp>
        <p:nvSpPr>
          <p:cNvPr id="448557" name="Rectangle 45"/>
          <p:cNvSpPr>
            <a:spLocks noChangeArrowheads="1"/>
          </p:cNvSpPr>
          <p:nvPr/>
        </p:nvSpPr>
        <p:spPr bwMode="auto">
          <a:xfrm>
            <a:off x="457200" y="1158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defTabSz="914400" fontAlgn="base">
              <a:spcBef>
                <a:spcPct val="0"/>
              </a:spcBef>
              <a:spcAft>
                <a:spcPct val="0"/>
              </a:spcAft>
              <a:defRPr/>
            </a:pPr>
            <a:r>
              <a:rPr lang="en-US" sz="4800">
                <a:solidFill>
                  <a:srgbClr val="FFFF66"/>
                </a:solidFill>
                <a:latin typeface="Symbol" charset="0"/>
                <a:ea typeface="ＭＳ Ｐゴシック" charset="0"/>
                <a:cs typeface="ＭＳ Ｐゴシック" charset="0"/>
              </a:rPr>
              <a:t>n </a:t>
            </a:r>
            <a:r>
              <a:rPr lang="en-US" sz="4400">
                <a:solidFill>
                  <a:srgbClr val="FFFF66"/>
                </a:solidFill>
                <a:latin typeface="Garamond" charset="0"/>
                <a:ea typeface="ＭＳ Ｐゴシック" charset="0"/>
                <a:cs typeface="ＭＳ Ｐゴシック" charset="0"/>
              </a:rPr>
              <a:t>and </a:t>
            </a:r>
            <a:r>
              <a:rPr lang="en-US" sz="4800">
                <a:solidFill>
                  <a:srgbClr val="FFFF66"/>
                </a:solidFill>
                <a:latin typeface="Symbol" charset="0"/>
                <a:ea typeface="ＭＳ Ｐゴシック" charset="0"/>
                <a:cs typeface="ＭＳ Ｐゴシック" charset="0"/>
              </a:rPr>
              <a:t>g</a:t>
            </a:r>
            <a:r>
              <a:rPr lang="en-US" sz="4400">
                <a:solidFill>
                  <a:srgbClr val="FFFF66"/>
                </a:solidFill>
                <a:latin typeface="Garamond" charset="0"/>
                <a:ea typeface="ＭＳ Ｐゴシック" charset="0"/>
                <a:cs typeface="ＭＳ Ｐゴシック" charset="0"/>
              </a:rPr>
              <a:t> beams</a:t>
            </a:r>
            <a:endParaRPr lang="it-IT" sz="4400">
              <a:solidFill>
                <a:srgbClr val="FFFF66"/>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293255036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Rot="1" noChangeArrowheads="1"/>
          </p:cNvSpPr>
          <p:nvPr>
            <p:ph type="title"/>
          </p:nvPr>
        </p:nvSpPr>
        <p:spPr>
          <a:xfrm>
            <a:off x="4643438" y="7938"/>
            <a:ext cx="4392612" cy="1600200"/>
          </a:xfrm>
        </p:spPr>
        <p:txBody>
          <a:bodyPr/>
          <a:lstStyle/>
          <a:p>
            <a:pPr>
              <a:defRPr/>
            </a:pPr>
            <a:r>
              <a:rPr lang="en-US" b="0">
                <a:solidFill>
                  <a:srgbClr val="FFFF99"/>
                </a:solidFill>
                <a:effectLst/>
              </a:rPr>
              <a:t>Componenti del flusso di neutrini</a:t>
            </a:r>
            <a:endParaRPr lang="it-IT" b="0">
              <a:solidFill>
                <a:srgbClr val="FFFF99"/>
              </a:solidFill>
              <a:effectLst/>
            </a:endParaRPr>
          </a:p>
        </p:txBody>
      </p:sp>
      <p:sp>
        <p:nvSpPr>
          <p:cNvPr id="451587" name="Rectangle 3"/>
          <p:cNvSpPr>
            <a:spLocks noGrp="1" noChangeArrowheads="1"/>
          </p:cNvSpPr>
          <p:nvPr>
            <p:ph type="body" idx="1"/>
          </p:nvPr>
        </p:nvSpPr>
        <p:spPr>
          <a:xfrm>
            <a:off x="4572000" y="1557338"/>
            <a:ext cx="4500563" cy="5194300"/>
          </a:xfrm>
        </p:spPr>
        <p:txBody>
          <a:bodyPr/>
          <a:lstStyle/>
          <a:p>
            <a:pPr>
              <a:lnSpc>
                <a:spcPct val="80000"/>
              </a:lnSpc>
              <a:buClr>
                <a:srgbClr val="6666FF"/>
              </a:buClr>
              <a:defRPr/>
            </a:pPr>
            <a:r>
              <a:rPr lang="en-US" sz="2800" b="1" i="1" u="sng"/>
              <a:t>Neutrini Galattici ed Extra Galattici</a:t>
            </a:r>
            <a:r>
              <a:rPr lang="en-US" sz="2800" b="1" i="1"/>
              <a:t>:</a:t>
            </a:r>
          </a:p>
          <a:p>
            <a:pPr lvl="1">
              <a:lnSpc>
                <a:spcPct val="80000"/>
              </a:lnSpc>
              <a:buClr>
                <a:srgbClr val="6666FF"/>
              </a:buClr>
              <a:defRPr/>
            </a:pPr>
            <a:r>
              <a:rPr lang="en-US" sz="2000" b="1">
                <a:solidFill>
                  <a:srgbClr val="FFFF00"/>
                </a:solidFill>
              </a:rPr>
              <a:t>Flusso diffuso Galattico</a:t>
            </a:r>
            <a:r>
              <a:rPr lang="en-US" sz="1800" b="1">
                <a:solidFill>
                  <a:srgbClr val="FFFF00"/>
                </a:solidFill>
              </a:rPr>
              <a:t> </a:t>
            </a:r>
            <a:r>
              <a:rPr lang="en-US" sz="1600" i="1"/>
              <a:t>(simile al flusso di </a:t>
            </a:r>
            <a:r>
              <a:rPr lang="en-US" sz="1600" i="1">
                <a:latin typeface="Symbol" charset="0"/>
              </a:rPr>
              <a:t>g</a:t>
            </a:r>
            <a:r>
              <a:rPr lang="en-US" sz="1600" i="1"/>
              <a:t> misurato da Egret)</a:t>
            </a:r>
          </a:p>
          <a:p>
            <a:pPr lvl="2">
              <a:lnSpc>
                <a:spcPct val="80000"/>
              </a:lnSpc>
              <a:buClr>
                <a:srgbClr val="6666FF"/>
              </a:buClr>
              <a:defRPr/>
            </a:pPr>
            <a:r>
              <a:rPr lang="en-US" sz="1800"/>
              <a:t>Interazione dei RC confinati col mezzo interstellare</a:t>
            </a:r>
          </a:p>
          <a:p>
            <a:pPr lvl="2">
              <a:lnSpc>
                <a:spcPct val="80000"/>
              </a:lnSpc>
              <a:buClr>
                <a:srgbClr val="6666FF"/>
              </a:buClr>
              <a:defRPr/>
            </a:pPr>
            <a:r>
              <a:rPr lang="en-US" sz="1800"/>
              <a:t>Flusso concentrato sul piano galattico</a:t>
            </a:r>
          </a:p>
          <a:p>
            <a:pPr lvl="1">
              <a:lnSpc>
                <a:spcPct val="80000"/>
              </a:lnSpc>
              <a:buClr>
                <a:srgbClr val="6666FF"/>
              </a:buClr>
              <a:defRPr/>
            </a:pPr>
            <a:r>
              <a:rPr lang="en-US" sz="2000" b="1">
                <a:solidFill>
                  <a:srgbClr val="FFFF00"/>
                </a:solidFill>
              </a:rPr>
              <a:t>Flusso diffuso Extra Galattico</a:t>
            </a:r>
          </a:p>
          <a:p>
            <a:pPr lvl="2">
              <a:lnSpc>
                <a:spcPct val="80000"/>
              </a:lnSpc>
              <a:buClr>
                <a:srgbClr val="6666FF"/>
              </a:buClr>
              <a:defRPr/>
            </a:pPr>
            <a:r>
              <a:rPr lang="en-US" sz="1800"/>
              <a:t>Dominato dal decadimento di Pioni creati nelle interazioni p</a:t>
            </a:r>
            <a:r>
              <a:rPr lang="en-US" sz="1800">
                <a:latin typeface="Symbol" charset="0"/>
              </a:rPr>
              <a:t>g</a:t>
            </a:r>
            <a:r>
              <a:rPr lang="en-US" sz="1800"/>
              <a:t> di protoni di UHE con la radiazione cosmica di fondo </a:t>
            </a:r>
            <a:r>
              <a:rPr lang="en-US" sz="1800" b="1">
                <a:solidFill>
                  <a:srgbClr val="FFFF00"/>
                </a:solidFill>
              </a:rPr>
              <a:t>(neutrini GZK) </a:t>
            </a:r>
          </a:p>
          <a:p>
            <a:pPr lvl="2">
              <a:lnSpc>
                <a:spcPct val="80000"/>
              </a:lnSpc>
              <a:buClr>
                <a:srgbClr val="6666FF"/>
              </a:buClr>
              <a:defRPr/>
            </a:pPr>
            <a:endParaRPr lang="en-US" sz="1800"/>
          </a:p>
          <a:p>
            <a:pPr lvl="2">
              <a:lnSpc>
                <a:spcPct val="80000"/>
              </a:lnSpc>
              <a:buClr>
                <a:srgbClr val="6666FF"/>
              </a:buClr>
              <a:defRPr/>
            </a:pPr>
            <a:endParaRPr lang="en-US" sz="1800"/>
          </a:p>
          <a:p>
            <a:pPr lvl="2">
              <a:lnSpc>
                <a:spcPct val="80000"/>
              </a:lnSpc>
              <a:buClr>
                <a:srgbClr val="6666FF"/>
              </a:buClr>
              <a:defRPr/>
            </a:pPr>
            <a:r>
              <a:rPr lang="en-US" sz="1800" b="1">
                <a:solidFill>
                  <a:srgbClr val="FFFF00"/>
                </a:solidFill>
              </a:rPr>
              <a:t>Puo` essere separato dal flusso atmosferico per la differente componente di sapore e per il differente spettro energetico.</a:t>
            </a:r>
            <a:endParaRPr lang="it-IT" sz="1800" b="1">
              <a:solidFill>
                <a:srgbClr val="FFFF00"/>
              </a:solidFill>
            </a:endParaRPr>
          </a:p>
        </p:txBody>
      </p:sp>
      <p:pic>
        <p:nvPicPr>
          <p:cNvPr id="451588" name="Picture 4"/>
          <p:cNvPicPr>
            <a:picLocks noChangeAspect="1" noChangeArrowheads="1"/>
          </p:cNvPicPr>
          <p:nvPr/>
        </p:nvPicPr>
        <p:blipFill>
          <a:blip r:embed="rId3">
            <a:extLst>
              <a:ext uri="{28A0092B-C50C-407E-A947-70E740481C1C}">
                <a14:useLocalDpi xmlns:a14="http://schemas.microsoft.com/office/drawing/2010/main" val="0"/>
              </a:ext>
            </a:extLst>
          </a:blip>
          <a:srcRect l="12646" t="9947" r="9274" b="9947"/>
          <a:stretch>
            <a:fillRect/>
          </a:stretch>
        </p:blipFill>
        <p:spPr bwMode="auto">
          <a:xfrm>
            <a:off x="34925" y="-47624"/>
            <a:ext cx="4213225" cy="2932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451589" name="Rectangle 5"/>
          <p:cNvSpPr>
            <a:spLocks noChangeArrowheads="1"/>
          </p:cNvSpPr>
          <p:nvPr/>
        </p:nvSpPr>
        <p:spPr bwMode="auto">
          <a:xfrm>
            <a:off x="107950" y="3068638"/>
            <a:ext cx="4572000" cy="370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2075" tIns="46038" rIns="92075" bIns="46038"/>
          <a:lstStyle/>
          <a:p>
            <a:pPr marL="342900" indent="-342900" defTabSz="914400" fontAlgn="base">
              <a:lnSpc>
                <a:spcPct val="80000"/>
              </a:lnSpc>
              <a:spcBef>
                <a:spcPct val="20000"/>
              </a:spcBef>
              <a:spcAft>
                <a:spcPct val="0"/>
              </a:spcAft>
              <a:buClr>
                <a:srgbClr val="FFCC66"/>
              </a:buClr>
              <a:buSzPct val="70000"/>
              <a:buFont typeface="Wingdings" charset="0"/>
              <a:buChar char="n"/>
              <a:defRPr/>
            </a:pPr>
            <a:r>
              <a:rPr lang="en-US" sz="2800" b="1" i="1" u="sng">
                <a:solidFill>
                  <a:srgbClr val="FFFFFF"/>
                </a:solidFill>
                <a:effectLst>
                  <a:outerShdw blurRad="38100" dist="38100" dir="2700000" algn="tl">
                    <a:srgbClr val="000000"/>
                  </a:outerShdw>
                </a:effectLst>
                <a:latin typeface="Garamond" charset="0"/>
                <a:ea typeface="ＭＳ Ｐゴシック" charset="0"/>
                <a:cs typeface="ＭＳ Ｐゴシック" charset="0"/>
              </a:rPr>
              <a:t>Neutrini atmosferici:</a:t>
            </a:r>
          </a:p>
          <a:p>
            <a:pPr marL="742950" lvl="1" indent="-285750" defTabSz="914400" fontAlgn="base">
              <a:lnSpc>
                <a:spcPct val="80000"/>
              </a:lnSpc>
              <a:spcBef>
                <a:spcPct val="20000"/>
              </a:spcBef>
              <a:spcAft>
                <a:spcPct val="0"/>
              </a:spcAft>
              <a:buClr>
                <a:srgbClr val="FFCC66"/>
              </a:buClr>
              <a:buSzPct val="70000"/>
              <a:buFont typeface="Wingdings" charset="0"/>
              <a:buChar char="n"/>
              <a:defRPr/>
            </a:pPr>
            <a:r>
              <a:rPr lang="en-US" sz="2000" b="1">
                <a:solidFill>
                  <a:srgbClr val="FFFF00"/>
                </a:solidFill>
                <a:effectLst>
                  <a:outerShdw blurRad="38100" dist="38100" dir="2700000" algn="tl">
                    <a:srgbClr val="000000"/>
                  </a:outerShdw>
                </a:effectLst>
                <a:latin typeface="Garamond" charset="0"/>
                <a:ea typeface="ＭＳ Ｐゴシック" charset="0"/>
                <a:cs typeface="ＭＳ Ｐゴシック" charset="0"/>
              </a:rPr>
              <a:t>Standard</a:t>
            </a:r>
            <a:endParaRPr lang="en-US" b="1">
              <a:solidFill>
                <a:srgbClr val="FFFF00"/>
              </a:solidFill>
              <a:effectLst>
                <a:outerShdw blurRad="38100" dist="38100" dir="2700000" algn="tl">
                  <a:srgbClr val="000000"/>
                </a:outerShdw>
              </a:effectLst>
              <a:latin typeface="Garamond" charset="0"/>
              <a:ea typeface="ＭＳ Ｐゴシック" charset="0"/>
              <a:cs typeface="ＭＳ Ｐゴシック" charset="0"/>
            </a:endParaRPr>
          </a:p>
          <a:p>
            <a:pPr marL="1143000" lvl="2" indent="-228600" defTabSz="914400" fontAlgn="base">
              <a:lnSpc>
                <a:spcPct val="80000"/>
              </a:lnSpc>
              <a:spcBef>
                <a:spcPct val="20000"/>
              </a:spcBef>
              <a:spcAft>
                <a:spcPct val="0"/>
              </a:spcAft>
              <a:buClr>
                <a:srgbClr val="FFCC66"/>
              </a:buClr>
              <a:buSzPct val="70000"/>
              <a:buFont typeface="Wingdings" charset="0"/>
              <a:buChar char="n"/>
              <a:defRPr/>
            </a:pPr>
            <a:r>
              <a:rPr lang="en-US">
                <a:solidFill>
                  <a:srgbClr val="FFFFFF"/>
                </a:solidFill>
                <a:effectLst>
                  <a:outerShdw blurRad="38100" dist="38100" dir="2700000" algn="tl">
                    <a:srgbClr val="000000"/>
                  </a:outerShdw>
                </a:effectLst>
                <a:latin typeface="Garamond" charset="0"/>
                <a:ea typeface="ＭＳ Ｐゴシック" charset="0"/>
                <a:cs typeface="ＭＳ Ｐゴシック" charset="0"/>
              </a:rPr>
              <a:t>decadimento di Pioni e Kaoni carichi</a:t>
            </a:r>
          </a:p>
          <a:p>
            <a:pPr lvl="1" defTabSz="914400" fontAlgn="base">
              <a:lnSpc>
                <a:spcPct val="80000"/>
              </a:lnSpc>
              <a:spcBef>
                <a:spcPct val="20000"/>
              </a:spcBef>
              <a:spcAft>
                <a:spcPct val="0"/>
              </a:spcAft>
              <a:buClr>
                <a:srgbClr val="FFCC66"/>
              </a:buClr>
              <a:buSzPct val="70000"/>
              <a:defRPr/>
            </a:pPr>
            <a:r>
              <a:rPr lang="en-US" sz="2000">
                <a:solidFill>
                  <a:srgbClr val="FFFFFF"/>
                </a:solidFill>
                <a:effectLst>
                  <a:outerShdw blurRad="38100" dist="38100" dir="2700000" algn="tl">
                    <a:srgbClr val="000000"/>
                  </a:outerShdw>
                </a:effectLst>
                <a:latin typeface="Garamond" charset="0"/>
                <a:ea typeface="ＭＳ Ｐゴシック" charset="0"/>
                <a:cs typeface="ＭＳ Ｐゴシック" charset="0"/>
              </a:rPr>
              <a:t> </a:t>
            </a:r>
          </a:p>
          <a:p>
            <a:pPr marL="742950" lvl="1" indent="-285750" defTabSz="914400" fontAlgn="base">
              <a:lnSpc>
                <a:spcPct val="80000"/>
              </a:lnSpc>
              <a:spcBef>
                <a:spcPct val="20000"/>
              </a:spcBef>
              <a:spcAft>
                <a:spcPct val="0"/>
              </a:spcAft>
              <a:buClr>
                <a:srgbClr val="FFCC66"/>
              </a:buClr>
              <a:buSzPct val="70000"/>
              <a:buFont typeface="Wingdings" charset="0"/>
              <a:buChar char="n"/>
              <a:defRPr/>
            </a:pPr>
            <a:r>
              <a:rPr lang="en-US" sz="2000">
                <a:solidFill>
                  <a:srgbClr val="FFFFFF"/>
                </a:solidFill>
                <a:effectLst>
                  <a:outerShdw blurRad="38100" dist="38100" dir="2700000" algn="tl">
                    <a:srgbClr val="000000"/>
                  </a:outerShdw>
                </a:effectLst>
                <a:latin typeface="Garamond" charset="0"/>
                <a:ea typeface="ＭＳ Ｐゴシック" charset="0"/>
                <a:cs typeface="ＭＳ Ｐゴシック" charset="0"/>
              </a:rPr>
              <a:t>Decadimento debole di particelle con breve vita media contenenti </a:t>
            </a:r>
            <a:r>
              <a:rPr lang="en-US" sz="2000" b="1">
                <a:solidFill>
                  <a:srgbClr val="FFFF00"/>
                </a:solidFill>
                <a:effectLst>
                  <a:outerShdw blurRad="38100" dist="38100" dir="2700000" algn="tl">
                    <a:srgbClr val="000000"/>
                  </a:outerShdw>
                </a:effectLst>
                <a:latin typeface="Garamond" charset="0"/>
                <a:ea typeface="ＭＳ Ｐゴシック" charset="0"/>
                <a:cs typeface="ＭＳ Ｐゴシック" charset="0"/>
              </a:rPr>
              <a:t>quark pesanti (charm)</a:t>
            </a:r>
          </a:p>
          <a:p>
            <a:pPr marL="1143000" lvl="2" indent="-228600" defTabSz="914400" fontAlgn="base">
              <a:lnSpc>
                <a:spcPct val="80000"/>
              </a:lnSpc>
              <a:spcBef>
                <a:spcPct val="20000"/>
              </a:spcBef>
              <a:spcAft>
                <a:spcPct val="0"/>
              </a:spcAft>
              <a:buClr>
                <a:srgbClr val="FFCC66"/>
              </a:buClr>
              <a:buSzPct val="70000"/>
              <a:buFont typeface="Wingdings" charset="0"/>
              <a:buChar char="n"/>
              <a:defRPr/>
            </a:pPr>
            <a:r>
              <a:rPr lang="en-US">
                <a:solidFill>
                  <a:srgbClr val="FFFFFF"/>
                </a:solidFill>
                <a:effectLst>
                  <a:outerShdw blurRad="38100" dist="38100" dir="2700000" algn="tl">
                    <a:srgbClr val="000000"/>
                  </a:outerShdw>
                </a:effectLst>
                <a:latin typeface="Garamond" charset="0"/>
                <a:ea typeface="ＭＳ Ｐゴシック" charset="0"/>
                <a:cs typeface="ＭＳ Ｐゴシック" charset="0"/>
              </a:rPr>
              <a:t>Difficile predirne il flusso a causa della scarsa conoscenza della dinamica di produzione delle particelle </a:t>
            </a:r>
            <a:r>
              <a:rPr lang="en-US" i="1">
                <a:solidFill>
                  <a:srgbClr val="FFFFFF"/>
                </a:solidFill>
                <a:effectLst>
                  <a:outerShdw blurRad="38100" dist="38100" dir="2700000" algn="tl">
                    <a:srgbClr val="000000"/>
                  </a:outerShdw>
                </a:effectLst>
                <a:latin typeface="Garamond" charset="0"/>
                <a:ea typeface="ＭＳ Ｐゴシック" charset="0"/>
                <a:cs typeface="ＭＳ Ｐゴシック" charset="0"/>
              </a:rPr>
              <a:t>charmed</a:t>
            </a:r>
            <a:r>
              <a:rPr lang="en-US">
                <a:solidFill>
                  <a:srgbClr val="FFFFFF"/>
                </a:solidFill>
                <a:effectLst>
                  <a:outerShdw blurRad="38100" dist="38100" dir="2700000" algn="tl">
                    <a:srgbClr val="000000"/>
                  </a:outerShdw>
                </a:effectLst>
                <a:latin typeface="Garamond" charset="0"/>
                <a:ea typeface="ＭＳ Ｐゴシック" charset="0"/>
                <a:cs typeface="ＭＳ Ｐゴシック" charset="0"/>
              </a:rPr>
              <a:t> nelle interazioni adroniche</a:t>
            </a:r>
          </a:p>
        </p:txBody>
      </p:sp>
      <p:sp>
        <p:nvSpPr>
          <p:cNvPr id="2" name="Freccia destra 1"/>
          <p:cNvSpPr/>
          <p:nvPr/>
        </p:nvSpPr>
        <p:spPr bwMode="auto">
          <a:xfrm rot="2953248">
            <a:off x="4643438" y="5257800"/>
            <a:ext cx="817562" cy="304800"/>
          </a:xfrm>
          <a:prstGeom prst="rightArrow">
            <a:avLst/>
          </a:prstGeom>
          <a:solidFill>
            <a:srgbClr val="FF0000"/>
          </a:solidFill>
          <a:ln w="254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a:ln>
                <a:noFill/>
              </a:ln>
              <a:solidFill>
                <a:schemeClr val="tx1"/>
              </a:solidFill>
              <a:effectLst/>
              <a:latin typeface="Times" charset="0"/>
              <a:ea typeface="ＭＳ Ｐゴシック" charset="0"/>
            </a:endParaRPr>
          </a:p>
        </p:txBody>
      </p:sp>
    </p:spTree>
    <p:extLst>
      <p:ext uri="{BB962C8B-B14F-4D97-AF65-F5344CB8AC3E}">
        <p14:creationId xmlns:p14="http://schemas.microsoft.com/office/powerpoint/2010/main" val="257662450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l="12646" t="9947" r="9274" b="9947"/>
          <a:stretch>
            <a:fillRect/>
          </a:stretch>
        </p:blipFill>
        <p:spPr bwMode="auto">
          <a:xfrm>
            <a:off x="123825" y="282576"/>
            <a:ext cx="8919172" cy="620712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CasellaDiTesto 1"/>
          <p:cNvSpPr txBox="1"/>
          <p:nvPr/>
        </p:nvSpPr>
        <p:spPr>
          <a:xfrm>
            <a:off x="3797300" y="2273300"/>
            <a:ext cx="1487381" cy="369332"/>
          </a:xfrm>
          <a:prstGeom prst="rect">
            <a:avLst/>
          </a:prstGeom>
          <a:noFill/>
        </p:spPr>
        <p:txBody>
          <a:bodyPr wrap="none" rtlCol="0">
            <a:spAutoFit/>
          </a:bodyPr>
          <a:lstStyle/>
          <a:p>
            <a:r>
              <a:rPr lang="it-IT" b="1"/>
              <a:t>atm+ galattici</a:t>
            </a:r>
          </a:p>
        </p:txBody>
      </p:sp>
    </p:spTree>
    <p:extLst>
      <p:ext uri="{BB962C8B-B14F-4D97-AF65-F5344CB8AC3E}">
        <p14:creationId xmlns:p14="http://schemas.microsoft.com/office/powerpoint/2010/main" val="1464487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3089"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0"/>
            <a:ext cx="88757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1"/>
          <p:cNvSpPr/>
          <p:nvPr/>
        </p:nvSpPr>
        <p:spPr>
          <a:xfrm>
            <a:off x="5194300" y="2514600"/>
            <a:ext cx="482600" cy="3556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52224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113"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0"/>
            <a:ext cx="88757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067477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2065" name="Group 2"/>
          <p:cNvGrpSpPr>
            <a:grpSpLocks/>
          </p:cNvGrpSpPr>
          <p:nvPr/>
        </p:nvGrpSpPr>
        <p:grpSpPr bwMode="auto">
          <a:xfrm>
            <a:off x="5778500" y="3540125"/>
            <a:ext cx="3124200" cy="2895600"/>
            <a:chOff x="2256" y="1248"/>
            <a:chExt cx="1968" cy="1824"/>
          </a:xfrm>
        </p:grpSpPr>
        <p:sp>
          <p:nvSpPr>
            <p:cNvPr id="600067" name="Rectangle 3"/>
            <p:cNvSpPr>
              <a:spLocks noChangeArrowheads="1"/>
            </p:cNvSpPr>
            <p:nvPr/>
          </p:nvSpPr>
          <p:spPr bwMode="auto">
            <a:xfrm>
              <a:off x="2256" y="1248"/>
              <a:ext cx="1968" cy="182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000" tIns="46800" rIns="90000" bIns="46800" anchor="ctr">
              <a:spAutoFit/>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pic>
          <p:nvPicPr>
            <p:cNvPr id="472105" name="Picture 4" descr="plot-fon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8" y="1392"/>
              <a:ext cx="1591" cy="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0069" name="Text Box 5"/>
            <p:cNvSpPr txBox="1">
              <a:spLocks noChangeArrowheads="1"/>
            </p:cNvSpPr>
            <p:nvPr/>
          </p:nvSpPr>
          <p:spPr bwMode="auto">
            <a:xfrm>
              <a:off x="2448" y="2879"/>
              <a:ext cx="1680" cy="17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000" tIns="46800" rIns="90000" bIns="46800">
              <a:spAutoFit/>
            </a:bodyPr>
            <a:lstStyle/>
            <a:p>
              <a:pPr algn="r" defTabSz="914400" fontAlgn="base">
                <a:spcBef>
                  <a:spcPct val="50000"/>
                </a:spcBef>
                <a:spcAft>
                  <a:spcPct val="0"/>
                </a:spcAft>
                <a:defRPr/>
              </a:pPr>
              <a:r>
                <a:rPr lang="es-ES" sz="1200">
                  <a:solidFill>
                    <a:srgbClr val="FFFFFF"/>
                  </a:solidFill>
                  <a:latin typeface="Times New Roman" charset="0"/>
                  <a:ea typeface="ＭＳ Ｐゴシック" charset="0"/>
                  <a:cs typeface="ＭＳ Ｐゴシック" charset="0"/>
                </a:rPr>
                <a:t>-1                            0                           1</a:t>
              </a:r>
              <a:endParaRPr lang="es-ES_tradnl" sz="1200">
                <a:solidFill>
                  <a:srgbClr val="FFFFFF"/>
                </a:solidFill>
                <a:latin typeface="Times New Roman" charset="0"/>
                <a:ea typeface="ＭＳ Ｐゴシック" charset="0"/>
                <a:cs typeface="ＭＳ Ｐゴシック" charset="0"/>
              </a:endParaRPr>
            </a:p>
          </p:txBody>
        </p:sp>
        <p:sp>
          <p:nvSpPr>
            <p:cNvPr id="600070" name="Text Box 6"/>
            <p:cNvSpPr txBox="1">
              <a:spLocks noChangeArrowheads="1"/>
            </p:cNvSpPr>
            <p:nvPr/>
          </p:nvSpPr>
          <p:spPr bwMode="auto">
            <a:xfrm>
              <a:off x="2448" y="2899"/>
              <a:ext cx="1584"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000" tIns="46800" rIns="90000" bIns="46800">
              <a:spAutoFit/>
            </a:bodyPr>
            <a:lstStyle/>
            <a:p>
              <a:pPr algn="ctr" defTabSz="914400" fontAlgn="base">
                <a:spcBef>
                  <a:spcPct val="50000"/>
                </a:spcBef>
                <a:spcAft>
                  <a:spcPct val="0"/>
                </a:spcAft>
                <a:defRPr/>
              </a:pPr>
              <a:r>
                <a:rPr lang="es-ES" sz="1200">
                  <a:solidFill>
                    <a:srgbClr val="FFFFFF"/>
                  </a:solidFill>
                  <a:latin typeface="Times New Roman" charset="0"/>
                  <a:ea typeface="ＭＳ Ｐゴシック" charset="0"/>
                  <a:cs typeface="ＭＳ Ｐゴシック" charset="0"/>
                </a:rPr>
                <a:t>                                    cos </a:t>
              </a:r>
              <a:r>
                <a:rPr lang="es-ES" sz="1200">
                  <a:solidFill>
                    <a:srgbClr val="FFFFFF"/>
                  </a:solidFill>
                  <a:latin typeface="Times New Roman" charset="0"/>
                  <a:ea typeface="ＭＳ Ｐゴシック" charset="0"/>
                  <a:cs typeface="ＭＳ Ｐゴシック" charset="0"/>
                  <a:sym typeface="Symbol" charset="0"/>
                </a:rPr>
                <a:t> </a:t>
              </a:r>
              <a:endParaRPr lang="es-ES_tradnl" sz="1200">
                <a:solidFill>
                  <a:srgbClr val="FFFFFF"/>
                </a:solidFill>
                <a:latin typeface="Times New Roman" charset="0"/>
                <a:ea typeface="ＭＳ Ｐゴシック" charset="0"/>
                <a:cs typeface="ＭＳ Ｐゴシック" charset="0"/>
              </a:endParaRPr>
            </a:p>
          </p:txBody>
        </p:sp>
        <p:sp>
          <p:nvSpPr>
            <p:cNvPr id="600071" name="Text Box 7"/>
            <p:cNvSpPr txBox="1">
              <a:spLocks noChangeArrowheads="1"/>
            </p:cNvSpPr>
            <p:nvPr/>
          </p:nvSpPr>
          <p:spPr bwMode="auto">
            <a:xfrm>
              <a:off x="2256" y="1344"/>
              <a:ext cx="336" cy="157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000" tIns="46800" rIns="90000" bIns="46800">
              <a:spAutoFit/>
            </a:bodyPr>
            <a:lstStyle/>
            <a:p>
              <a:pPr algn="r" defTabSz="914400" fontAlgn="base">
                <a:spcBef>
                  <a:spcPct val="50000"/>
                </a:spcBef>
                <a:spcAft>
                  <a:spcPct val="0"/>
                </a:spcAft>
                <a:defRPr/>
              </a:pPr>
              <a:r>
                <a:rPr lang="es-ES" sz="1200">
                  <a:solidFill>
                    <a:srgbClr val="FFFFFF"/>
                  </a:solidFill>
                  <a:latin typeface="Times New Roman" charset="0"/>
                  <a:ea typeface="ＭＳ Ｐゴシック" charset="0"/>
                  <a:cs typeface="ＭＳ Ｐゴシック" charset="0"/>
                </a:rPr>
                <a:t>10</a:t>
              </a:r>
              <a:r>
                <a:rPr lang="es-ES" sz="1200" baseline="30000">
                  <a:solidFill>
                    <a:srgbClr val="FFFFFF"/>
                  </a:solidFill>
                  <a:latin typeface="Times New Roman" charset="0"/>
                  <a:ea typeface="ＭＳ Ｐゴシック" charset="0"/>
                  <a:cs typeface="ＭＳ Ｐゴシック" charset="0"/>
                </a:rPr>
                <a:t>-8</a:t>
              </a:r>
            </a:p>
            <a:p>
              <a:pPr algn="r" defTabSz="914400" fontAlgn="base">
                <a:lnSpc>
                  <a:spcPct val="30000"/>
                </a:lnSpc>
                <a:spcBef>
                  <a:spcPct val="50000"/>
                </a:spcBef>
                <a:spcAft>
                  <a:spcPct val="0"/>
                </a:spcAft>
                <a:defRPr/>
              </a:pPr>
              <a:endParaRPr lang="es-ES" sz="1200" baseline="30000">
                <a:solidFill>
                  <a:srgbClr val="FFFFFF"/>
                </a:solidFill>
                <a:latin typeface="Times New Roman" charset="0"/>
                <a:ea typeface="ＭＳ Ｐゴシック" charset="0"/>
                <a:cs typeface="ＭＳ Ｐゴシック" charset="0"/>
              </a:endParaRPr>
            </a:p>
            <a:p>
              <a:pPr algn="r" defTabSz="914400" fontAlgn="base">
                <a:lnSpc>
                  <a:spcPct val="30000"/>
                </a:lnSpc>
                <a:spcBef>
                  <a:spcPct val="50000"/>
                </a:spcBef>
                <a:spcAft>
                  <a:spcPct val="0"/>
                </a:spcAft>
                <a:defRPr/>
              </a:pPr>
              <a:endParaRPr lang="es-ES" sz="1200" baseline="30000">
                <a:solidFill>
                  <a:srgbClr val="FFFFFF"/>
                </a:solidFill>
                <a:latin typeface="Times New Roman" charset="0"/>
                <a:ea typeface="ＭＳ Ｐゴシック" charset="0"/>
                <a:cs typeface="ＭＳ Ｐゴシック" charset="0"/>
              </a:endParaRPr>
            </a:p>
            <a:p>
              <a:pPr algn="r" defTabSz="914400" fontAlgn="base">
                <a:spcBef>
                  <a:spcPct val="50000"/>
                </a:spcBef>
                <a:spcAft>
                  <a:spcPct val="0"/>
                </a:spcAft>
                <a:defRPr/>
              </a:pPr>
              <a:endParaRPr lang="es-ES" sz="1200" baseline="30000">
                <a:solidFill>
                  <a:srgbClr val="FFFFFF"/>
                </a:solidFill>
                <a:latin typeface="Times New Roman" charset="0"/>
                <a:ea typeface="ＭＳ Ｐゴシック" charset="0"/>
                <a:cs typeface="ＭＳ Ｐゴシック" charset="0"/>
              </a:endParaRPr>
            </a:p>
            <a:p>
              <a:pPr algn="r" defTabSz="914400" fontAlgn="base">
                <a:spcBef>
                  <a:spcPct val="50000"/>
                </a:spcBef>
                <a:spcAft>
                  <a:spcPct val="0"/>
                </a:spcAft>
                <a:defRPr/>
              </a:pPr>
              <a:r>
                <a:rPr lang="es-ES" sz="1200">
                  <a:solidFill>
                    <a:srgbClr val="FFFFFF"/>
                  </a:solidFill>
                  <a:latin typeface="Times New Roman" charset="0"/>
                  <a:ea typeface="ＭＳ Ｐゴシック" charset="0"/>
                  <a:cs typeface="ＭＳ Ｐゴシック" charset="0"/>
                </a:rPr>
                <a:t>10</a:t>
              </a:r>
              <a:r>
                <a:rPr lang="es-ES" sz="1200" baseline="30000">
                  <a:solidFill>
                    <a:srgbClr val="FFFFFF"/>
                  </a:solidFill>
                  <a:latin typeface="Times New Roman" charset="0"/>
                  <a:ea typeface="ＭＳ Ｐゴシック" charset="0"/>
                  <a:cs typeface="ＭＳ Ｐゴシック" charset="0"/>
                </a:rPr>
                <a:t>-11</a:t>
              </a:r>
            </a:p>
            <a:p>
              <a:pPr algn="r" defTabSz="914400" fontAlgn="base">
                <a:lnSpc>
                  <a:spcPct val="30000"/>
                </a:lnSpc>
                <a:spcBef>
                  <a:spcPct val="50000"/>
                </a:spcBef>
                <a:spcAft>
                  <a:spcPct val="0"/>
                </a:spcAft>
                <a:defRPr/>
              </a:pPr>
              <a:endParaRPr lang="es-ES" sz="1200" baseline="30000">
                <a:solidFill>
                  <a:srgbClr val="FFFFFF"/>
                </a:solidFill>
                <a:latin typeface="Times New Roman" charset="0"/>
                <a:ea typeface="ＭＳ Ｐゴシック" charset="0"/>
                <a:cs typeface="ＭＳ Ｐゴシック" charset="0"/>
              </a:endParaRPr>
            </a:p>
            <a:p>
              <a:pPr algn="r" defTabSz="914400" fontAlgn="base">
                <a:spcBef>
                  <a:spcPct val="50000"/>
                </a:spcBef>
                <a:spcAft>
                  <a:spcPct val="0"/>
                </a:spcAft>
                <a:defRPr/>
              </a:pPr>
              <a:endParaRPr lang="es-ES" sz="1200" baseline="30000">
                <a:solidFill>
                  <a:srgbClr val="FFFFFF"/>
                </a:solidFill>
                <a:latin typeface="Times New Roman" charset="0"/>
                <a:ea typeface="ＭＳ Ｐゴシック" charset="0"/>
                <a:cs typeface="ＭＳ Ｐゴシック" charset="0"/>
              </a:endParaRPr>
            </a:p>
            <a:p>
              <a:pPr algn="r" defTabSz="914400" fontAlgn="base">
                <a:spcBef>
                  <a:spcPct val="50000"/>
                </a:spcBef>
                <a:spcAft>
                  <a:spcPct val="0"/>
                </a:spcAft>
                <a:defRPr/>
              </a:pPr>
              <a:endParaRPr lang="es-ES" sz="1200">
                <a:solidFill>
                  <a:srgbClr val="FFFFFF"/>
                </a:solidFill>
                <a:latin typeface="Times New Roman" charset="0"/>
                <a:ea typeface="ＭＳ Ｐゴシック" charset="0"/>
                <a:cs typeface="ＭＳ Ｐゴシック" charset="0"/>
              </a:endParaRPr>
            </a:p>
            <a:p>
              <a:pPr algn="r" defTabSz="914400" fontAlgn="base">
                <a:spcBef>
                  <a:spcPct val="50000"/>
                </a:spcBef>
                <a:spcAft>
                  <a:spcPct val="0"/>
                </a:spcAft>
                <a:defRPr/>
              </a:pPr>
              <a:r>
                <a:rPr lang="es-ES" sz="1200">
                  <a:solidFill>
                    <a:srgbClr val="FFFFFF"/>
                  </a:solidFill>
                  <a:latin typeface="Times New Roman" charset="0"/>
                  <a:ea typeface="ＭＳ Ｐゴシック" charset="0"/>
                  <a:cs typeface="ＭＳ Ｐゴシック" charset="0"/>
                </a:rPr>
                <a:t>10</a:t>
              </a:r>
              <a:r>
                <a:rPr lang="es-ES" sz="1200" baseline="30000">
                  <a:solidFill>
                    <a:srgbClr val="FFFFFF"/>
                  </a:solidFill>
                  <a:latin typeface="Times New Roman" charset="0"/>
                  <a:ea typeface="ＭＳ Ｐゴシック" charset="0"/>
                  <a:cs typeface="ＭＳ Ｐゴシック" charset="0"/>
                </a:rPr>
                <a:t>-14</a:t>
              </a:r>
            </a:p>
            <a:p>
              <a:pPr algn="r" defTabSz="914400" fontAlgn="base">
                <a:lnSpc>
                  <a:spcPct val="30000"/>
                </a:lnSpc>
                <a:spcBef>
                  <a:spcPct val="50000"/>
                </a:spcBef>
                <a:spcAft>
                  <a:spcPct val="0"/>
                </a:spcAft>
                <a:defRPr/>
              </a:pPr>
              <a:endParaRPr lang="es-ES" sz="1200" baseline="30000">
                <a:solidFill>
                  <a:srgbClr val="FFFFFF"/>
                </a:solidFill>
                <a:latin typeface="Times New Roman" charset="0"/>
                <a:ea typeface="ＭＳ Ｐゴシック" charset="0"/>
                <a:cs typeface="ＭＳ Ｐゴシック" charset="0"/>
              </a:endParaRPr>
            </a:p>
            <a:p>
              <a:pPr algn="r" defTabSz="914400" fontAlgn="base">
                <a:spcBef>
                  <a:spcPct val="50000"/>
                </a:spcBef>
                <a:spcAft>
                  <a:spcPct val="0"/>
                </a:spcAft>
                <a:defRPr/>
              </a:pPr>
              <a:r>
                <a:rPr lang="es-ES" sz="1200" baseline="30000">
                  <a:solidFill>
                    <a:srgbClr val="FFFFFF"/>
                  </a:solidFill>
                  <a:latin typeface="Times New Roman" charset="0"/>
                  <a:ea typeface="ＭＳ Ｐゴシック" charset="0"/>
                  <a:cs typeface="ＭＳ Ｐゴシック" charset="0"/>
                </a:rPr>
                <a:t>	</a:t>
              </a:r>
            </a:p>
            <a:p>
              <a:pPr algn="r" defTabSz="914400" fontAlgn="base">
                <a:spcBef>
                  <a:spcPct val="50000"/>
                </a:spcBef>
                <a:spcAft>
                  <a:spcPct val="0"/>
                </a:spcAft>
                <a:defRPr/>
              </a:pPr>
              <a:endParaRPr lang="es-ES" sz="1200" baseline="30000">
                <a:solidFill>
                  <a:srgbClr val="FFFFFF"/>
                </a:solidFill>
                <a:latin typeface="Times New Roman" charset="0"/>
                <a:ea typeface="ＭＳ Ｐゴシック" charset="0"/>
                <a:cs typeface="ＭＳ Ｐゴシック" charset="0"/>
              </a:endParaRPr>
            </a:p>
            <a:p>
              <a:pPr algn="r" defTabSz="914400" fontAlgn="base">
                <a:spcBef>
                  <a:spcPct val="50000"/>
                </a:spcBef>
                <a:spcAft>
                  <a:spcPct val="0"/>
                </a:spcAft>
                <a:defRPr/>
              </a:pPr>
              <a:r>
                <a:rPr lang="es-ES" sz="1200">
                  <a:solidFill>
                    <a:srgbClr val="FFFFFF"/>
                  </a:solidFill>
                  <a:latin typeface="Times New Roman" charset="0"/>
                  <a:ea typeface="ＭＳ Ｐゴシック" charset="0"/>
                  <a:cs typeface="ＭＳ Ｐゴシック" charset="0"/>
                </a:rPr>
                <a:t>10</a:t>
              </a:r>
              <a:r>
                <a:rPr lang="es-ES" sz="1200" baseline="30000">
                  <a:solidFill>
                    <a:srgbClr val="FFFFFF"/>
                  </a:solidFill>
                  <a:latin typeface="Times New Roman" charset="0"/>
                  <a:ea typeface="ＭＳ Ｐゴシック" charset="0"/>
                  <a:cs typeface="ＭＳ Ｐゴシック" charset="0"/>
                </a:rPr>
                <a:t>-17</a:t>
              </a:r>
              <a:endParaRPr lang="es-ES_tradnl" sz="1200" baseline="30000">
                <a:solidFill>
                  <a:srgbClr val="FFFFFF"/>
                </a:solidFill>
                <a:latin typeface="Times New Roman" charset="0"/>
                <a:ea typeface="ＭＳ Ｐゴシック" charset="0"/>
                <a:cs typeface="ＭＳ Ｐゴシック" charset="0"/>
              </a:endParaRPr>
            </a:p>
          </p:txBody>
        </p:sp>
        <p:sp>
          <p:nvSpPr>
            <p:cNvPr id="600072" name="Text Box 8"/>
            <p:cNvSpPr txBox="1">
              <a:spLocks noChangeArrowheads="1"/>
            </p:cNvSpPr>
            <p:nvPr/>
          </p:nvSpPr>
          <p:spPr bwMode="auto">
            <a:xfrm>
              <a:off x="2256" y="1248"/>
              <a:ext cx="1728"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000" tIns="46800" rIns="90000" bIns="46800">
              <a:spAutoFit/>
            </a:bodyPr>
            <a:lstStyle/>
            <a:p>
              <a:pPr defTabSz="914400" fontAlgn="base">
                <a:spcBef>
                  <a:spcPct val="50000"/>
                </a:spcBef>
                <a:spcAft>
                  <a:spcPct val="0"/>
                </a:spcAft>
                <a:defRPr/>
              </a:pPr>
              <a:r>
                <a:rPr lang="es-ES_tradnl" sz="1200">
                  <a:solidFill>
                    <a:srgbClr val="FFFFFF"/>
                  </a:solidFill>
                  <a:latin typeface="Times New Roman" charset="0"/>
                  <a:ea typeface="ＭＳ Ｐゴシック" charset="0"/>
                  <a:cs typeface="ＭＳ Ｐゴシック" charset="0"/>
                  <a:sym typeface="Symbol" charset="0"/>
                </a:rPr>
                <a:t></a:t>
              </a:r>
              <a:r>
                <a:rPr lang="es-ES" sz="1200">
                  <a:solidFill>
                    <a:srgbClr val="FFFFFF"/>
                  </a:solidFill>
                  <a:latin typeface="Times New Roman" charset="0"/>
                  <a:ea typeface="ＭＳ Ｐゴシック" charset="0"/>
                  <a:cs typeface="ＭＳ Ｐゴシック" charset="0"/>
                  <a:sym typeface="Symbol" charset="0"/>
                </a:rPr>
                <a:t> (cm</a:t>
              </a:r>
              <a:r>
                <a:rPr lang="es-ES" sz="1200" baseline="30000">
                  <a:solidFill>
                    <a:srgbClr val="FFFFFF"/>
                  </a:solidFill>
                  <a:latin typeface="Times New Roman" charset="0"/>
                  <a:ea typeface="ＭＳ Ｐゴシック" charset="0"/>
                  <a:cs typeface="ＭＳ Ｐゴシック" charset="0"/>
                  <a:sym typeface="Symbol" charset="0"/>
                </a:rPr>
                <a:t>-2</a:t>
              </a:r>
              <a:r>
                <a:rPr lang="es-ES" sz="1200">
                  <a:solidFill>
                    <a:srgbClr val="FFFFFF"/>
                  </a:solidFill>
                  <a:latin typeface="Times New Roman" charset="0"/>
                  <a:ea typeface="ＭＳ Ｐゴシック" charset="0"/>
                  <a:cs typeface="ＭＳ Ｐゴシック" charset="0"/>
                  <a:sym typeface="Symbol" charset="0"/>
                </a:rPr>
                <a:t>s</a:t>
              </a:r>
              <a:r>
                <a:rPr lang="es-ES" sz="1200" baseline="30000">
                  <a:solidFill>
                    <a:srgbClr val="FFFFFF"/>
                  </a:solidFill>
                  <a:latin typeface="Times New Roman" charset="0"/>
                  <a:ea typeface="ＭＳ Ｐゴシック" charset="0"/>
                  <a:cs typeface="ＭＳ Ｐゴシック" charset="0"/>
                  <a:sym typeface="Symbol" charset="0"/>
                </a:rPr>
                <a:t>-1</a:t>
              </a:r>
              <a:r>
                <a:rPr lang="es-ES" sz="1200">
                  <a:solidFill>
                    <a:srgbClr val="FFFFFF"/>
                  </a:solidFill>
                  <a:latin typeface="Times New Roman" charset="0"/>
                  <a:ea typeface="ＭＳ Ｐゴシック" charset="0"/>
                  <a:cs typeface="ＭＳ Ｐゴシック" charset="0"/>
                  <a:sym typeface="Symbol" charset="0"/>
                </a:rPr>
                <a:t>sr</a:t>
              </a:r>
              <a:r>
                <a:rPr lang="es-ES" sz="1200" baseline="30000">
                  <a:solidFill>
                    <a:srgbClr val="FFFFFF"/>
                  </a:solidFill>
                  <a:latin typeface="Times New Roman" charset="0"/>
                  <a:ea typeface="ＭＳ Ｐゴシック" charset="0"/>
                  <a:cs typeface="ＭＳ Ｐゴシック" charset="0"/>
                  <a:sym typeface="Symbol" charset="0"/>
                </a:rPr>
                <a:t>-1</a:t>
              </a:r>
              <a:r>
                <a:rPr lang="es-ES" sz="1200">
                  <a:solidFill>
                    <a:srgbClr val="FFFFFF"/>
                  </a:solidFill>
                  <a:latin typeface="Times New Roman" charset="0"/>
                  <a:ea typeface="ＭＳ Ｐゴシック" charset="0"/>
                  <a:cs typeface="ＭＳ Ｐゴシック" charset="0"/>
                  <a:sym typeface="Symbol" charset="0"/>
                </a:rPr>
                <a:t>)</a:t>
              </a:r>
              <a:endParaRPr lang="es-ES_tradnl" sz="1200">
                <a:solidFill>
                  <a:srgbClr val="FFFFFF"/>
                </a:solidFill>
                <a:latin typeface="Times New Roman" charset="0"/>
                <a:ea typeface="ＭＳ Ｐゴシック" charset="0"/>
                <a:cs typeface="ＭＳ Ｐゴシック" charset="0"/>
              </a:endParaRPr>
            </a:p>
          </p:txBody>
        </p:sp>
      </p:grpSp>
      <p:grpSp>
        <p:nvGrpSpPr>
          <p:cNvPr id="472066" name="Group 9"/>
          <p:cNvGrpSpPr>
            <a:grpSpLocks/>
          </p:cNvGrpSpPr>
          <p:nvPr/>
        </p:nvGrpSpPr>
        <p:grpSpPr bwMode="auto">
          <a:xfrm>
            <a:off x="6362700" y="3924300"/>
            <a:ext cx="2212975" cy="1857375"/>
            <a:chOff x="3872" y="2336"/>
            <a:chExt cx="1394" cy="1170"/>
          </a:xfrm>
        </p:grpSpPr>
        <p:sp>
          <p:nvSpPr>
            <p:cNvPr id="600074" name="Text Box 10"/>
            <p:cNvSpPr txBox="1">
              <a:spLocks noChangeArrowheads="1"/>
            </p:cNvSpPr>
            <p:nvPr/>
          </p:nvSpPr>
          <p:spPr bwMode="auto">
            <a:xfrm>
              <a:off x="4277" y="2336"/>
              <a:ext cx="45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FFFFFF"/>
                  </a:solidFill>
                  <a:latin typeface="Century Gothic" charset="0"/>
                  <a:ea typeface="ＭＳ Ｐゴシック" charset="0"/>
                  <a:cs typeface="ＭＳ Ｐゴシック" charset="0"/>
                </a:rPr>
                <a:t>atm. </a:t>
              </a:r>
              <a:r>
                <a:rPr lang="en-US" sz="1200">
                  <a:solidFill>
                    <a:srgbClr val="FFFFFF"/>
                  </a:solidFill>
                  <a:latin typeface="Century Gothic" charset="0"/>
                  <a:ea typeface="ＭＳ Ｐゴシック" charset="0"/>
                  <a:cs typeface="ＭＳ Ｐゴシック" charset="0"/>
                  <a:sym typeface="Symbol" charset="0"/>
                </a:rPr>
                <a:t>s</a:t>
              </a:r>
            </a:p>
          </p:txBody>
        </p:sp>
        <p:sp>
          <p:nvSpPr>
            <p:cNvPr id="600075" name="Text Box 11"/>
            <p:cNvSpPr txBox="1">
              <a:spLocks noChangeArrowheads="1"/>
            </p:cNvSpPr>
            <p:nvPr/>
          </p:nvSpPr>
          <p:spPr bwMode="auto">
            <a:xfrm>
              <a:off x="4156" y="3152"/>
              <a:ext cx="284" cy="99"/>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36000" tIns="18000" rIns="36000" bIns="18000">
              <a:spAutoFit/>
            </a:bodyPr>
            <a:lstStyle/>
            <a:p>
              <a:pPr algn="ctr" defTabSz="914400" eaLnBrk="0" fontAlgn="base" hangingPunct="0">
                <a:spcBef>
                  <a:spcPct val="50000"/>
                </a:spcBef>
                <a:spcAft>
                  <a:spcPct val="0"/>
                </a:spcAft>
                <a:defRPr/>
              </a:pPr>
              <a:r>
                <a:rPr lang="en-US" sz="800">
                  <a:solidFill>
                    <a:srgbClr val="FFFFFF"/>
                  </a:solidFill>
                  <a:latin typeface="Century Gothic" charset="0"/>
                  <a:ea typeface="ＭＳ Ｐゴシック" charset="0"/>
                  <a:cs typeface="ＭＳ Ｐゴシック" charset="0"/>
                </a:rPr>
                <a:t>1 TeV</a:t>
              </a:r>
            </a:p>
          </p:txBody>
        </p:sp>
        <p:sp>
          <p:nvSpPr>
            <p:cNvPr id="600076" name="Text Box 12"/>
            <p:cNvSpPr txBox="1">
              <a:spLocks noChangeArrowheads="1"/>
            </p:cNvSpPr>
            <p:nvPr/>
          </p:nvSpPr>
          <p:spPr bwMode="auto">
            <a:xfrm>
              <a:off x="4104" y="3407"/>
              <a:ext cx="340" cy="99"/>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3600" tIns="18000" rIns="36000" bIns="18000">
              <a:spAutoFit/>
            </a:bodyPr>
            <a:lstStyle/>
            <a:p>
              <a:pPr algn="ctr" defTabSz="914400" eaLnBrk="0" fontAlgn="base" hangingPunct="0">
                <a:spcBef>
                  <a:spcPct val="50000"/>
                </a:spcBef>
                <a:spcAft>
                  <a:spcPct val="0"/>
                </a:spcAft>
                <a:defRPr/>
              </a:pPr>
              <a:r>
                <a:rPr lang="en-US" sz="800">
                  <a:solidFill>
                    <a:srgbClr val="FFFFFF"/>
                  </a:solidFill>
                  <a:latin typeface="Century Gothic" charset="0"/>
                  <a:ea typeface="ＭＳ Ｐゴシック" charset="0"/>
                  <a:cs typeface="ＭＳ Ｐゴシック" charset="0"/>
                </a:rPr>
                <a:t>10 TeV</a:t>
              </a:r>
            </a:p>
          </p:txBody>
        </p:sp>
        <p:sp>
          <p:nvSpPr>
            <p:cNvPr id="600077" name="Text Box 13"/>
            <p:cNvSpPr txBox="1">
              <a:spLocks noChangeArrowheads="1"/>
            </p:cNvSpPr>
            <p:nvPr/>
          </p:nvSpPr>
          <p:spPr bwMode="auto">
            <a:xfrm>
              <a:off x="3872" y="2818"/>
              <a:ext cx="770" cy="28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defRPr/>
              </a:pPr>
              <a:r>
                <a:rPr lang="en-US" sz="1200">
                  <a:solidFill>
                    <a:srgbClr val="FFFFFF"/>
                  </a:solidFill>
                  <a:latin typeface="Century Gothic" charset="0"/>
                  <a:ea typeface="ＭＳ Ｐゴシック" charset="0"/>
                  <a:cs typeface="ＭＳ Ｐゴシック" charset="0"/>
                  <a:sym typeface="Symbol" charset="0"/>
                </a:rPr>
                <a:t>s induced by</a:t>
              </a:r>
            </a:p>
            <a:p>
              <a:pPr algn="ctr" defTabSz="914400" eaLnBrk="0" fontAlgn="base" hangingPunct="0">
                <a:spcBef>
                  <a:spcPct val="0"/>
                </a:spcBef>
                <a:spcAft>
                  <a:spcPct val="0"/>
                </a:spcAft>
                <a:defRPr/>
              </a:pPr>
              <a:r>
                <a:rPr lang="en-US" sz="1200">
                  <a:solidFill>
                    <a:srgbClr val="FFFFFF"/>
                  </a:solidFill>
                  <a:latin typeface="Century Gothic" charset="0"/>
                  <a:ea typeface="ＭＳ Ｐゴシック" charset="0"/>
                  <a:cs typeface="ＭＳ Ｐゴシック" charset="0"/>
                  <a:sym typeface="Symbol" charset="0"/>
                </a:rPr>
                <a:t>atm.  s</a:t>
              </a:r>
            </a:p>
          </p:txBody>
        </p:sp>
        <p:sp>
          <p:nvSpPr>
            <p:cNvPr id="600078" name="Text Box 14"/>
            <p:cNvSpPr txBox="1">
              <a:spLocks noChangeArrowheads="1"/>
            </p:cNvSpPr>
            <p:nvPr/>
          </p:nvSpPr>
          <p:spPr bwMode="auto">
            <a:xfrm>
              <a:off x="4718" y="2358"/>
              <a:ext cx="232" cy="99"/>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36000" tIns="18000" rIns="36000" bIns="18000">
              <a:spAutoFit/>
            </a:bodyPr>
            <a:lstStyle/>
            <a:p>
              <a:pPr algn="ctr" defTabSz="914400" eaLnBrk="0" fontAlgn="base" hangingPunct="0">
                <a:spcBef>
                  <a:spcPct val="50000"/>
                </a:spcBef>
                <a:spcAft>
                  <a:spcPct val="0"/>
                </a:spcAft>
                <a:defRPr/>
              </a:pPr>
              <a:r>
                <a:rPr lang="en-US" sz="800">
                  <a:solidFill>
                    <a:srgbClr val="FFFFFF"/>
                  </a:solidFill>
                  <a:latin typeface="Century Gothic" charset="0"/>
                  <a:ea typeface="ＭＳ Ｐゴシック" charset="0"/>
                  <a:cs typeface="ＭＳ Ｐゴシック" charset="0"/>
                </a:rPr>
                <a:t>1 TeV</a:t>
              </a:r>
            </a:p>
          </p:txBody>
        </p:sp>
        <p:sp>
          <p:nvSpPr>
            <p:cNvPr id="600079" name="Text Box 15"/>
            <p:cNvSpPr txBox="1">
              <a:spLocks noChangeArrowheads="1"/>
            </p:cNvSpPr>
            <p:nvPr/>
          </p:nvSpPr>
          <p:spPr bwMode="auto">
            <a:xfrm>
              <a:off x="4926" y="2541"/>
              <a:ext cx="340" cy="13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eaLnBrk="0" fontAlgn="base" hangingPunct="0">
                <a:spcBef>
                  <a:spcPct val="50000"/>
                </a:spcBef>
                <a:spcAft>
                  <a:spcPct val="0"/>
                </a:spcAft>
                <a:defRPr/>
              </a:pPr>
              <a:r>
                <a:rPr lang="en-US" sz="800">
                  <a:solidFill>
                    <a:srgbClr val="FFFFFF"/>
                  </a:solidFill>
                  <a:latin typeface="Century Gothic" charset="0"/>
                  <a:ea typeface="ＭＳ Ｐゴシック" charset="0"/>
                  <a:cs typeface="ＭＳ Ｐゴシック" charset="0"/>
                </a:rPr>
                <a:t>10 TeV</a:t>
              </a:r>
            </a:p>
          </p:txBody>
        </p:sp>
      </p:grpSp>
      <p:sp>
        <p:nvSpPr>
          <p:cNvPr id="600080" name="Rectangle 16"/>
          <p:cNvSpPr>
            <a:spLocks noChangeArrowheads="1"/>
          </p:cNvSpPr>
          <p:nvPr/>
        </p:nvSpPr>
        <p:spPr bwMode="auto">
          <a:xfrm>
            <a:off x="611188" y="404813"/>
            <a:ext cx="8101012"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fontAlgn="base">
              <a:spcBef>
                <a:spcPct val="0"/>
              </a:spcBef>
              <a:spcAft>
                <a:spcPct val="0"/>
              </a:spcAft>
              <a:defRPr/>
            </a:pPr>
            <a:r>
              <a:rPr lang="en-US" sz="4400">
                <a:solidFill>
                  <a:srgbClr val="E5E5FF"/>
                </a:solidFill>
                <a:latin typeface="Garamond" charset="0"/>
                <a:ea typeface="ＭＳ Ｐゴシック" charset="0"/>
                <a:cs typeface="ＭＳ Ｐゴシック" charset="0"/>
              </a:rPr>
              <a:t>Physical Background</a:t>
            </a:r>
          </a:p>
        </p:txBody>
      </p:sp>
      <p:grpSp>
        <p:nvGrpSpPr>
          <p:cNvPr id="472068" name="Group 48"/>
          <p:cNvGrpSpPr>
            <a:grpSpLocks/>
          </p:cNvGrpSpPr>
          <p:nvPr/>
        </p:nvGrpSpPr>
        <p:grpSpPr bwMode="auto">
          <a:xfrm>
            <a:off x="1081088" y="2935288"/>
            <a:ext cx="3886200" cy="3973512"/>
            <a:chOff x="681" y="1849"/>
            <a:chExt cx="2448" cy="2503"/>
          </a:xfrm>
        </p:grpSpPr>
        <p:sp>
          <p:nvSpPr>
            <p:cNvPr id="600081" name="Oval 17"/>
            <p:cNvSpPr>
              <a:spLocks noChangeAspect="1" noChangeArrowheads="1"/>
            </p:cNvSpPr>
            <p:nvPr/>
          </p:nvSpPr>
          <p:spPr bwMode="auto">
            <a:xfrm>
              <a:off x="1052" y="2188"/>
              <a:ext cx="2077" cy="1894"/>
            </a:xfrm>
            <a:prstGeom prst="ellipse">
              <a:avLst/>
            </a:prstGeom>
            <a:solidFill>
              <a:srgbClr val="CCFFFF">
                <a:alpha val="50000"/>
              </a:srgbClr>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82" name="Oval 18"/>
            <p:cNvSpPr>
              <a:spLocks noChangeAspect="1" noChangeArrowheads="1"/>
            </p:cNvSpPr>
            <p:nvPr/>
          </p:nvSpPr>
          <p:spPr bwMode="auto">
            <a:xfrm>
              <a:off x="1283" y="2345"/>
              <a:ext cx="1635" cy="1574"/>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eaLnBrk="0" fontAlgn="base" hangingPunct="0">
                <a:spcBef>
                  <a:spcPct val="0"/>
                </a:spcBef>
                <a:spcAft>
                  <a:spcPct val="0"/>
                </a:spcAft>
                <a:defRPr/>
              </a:pPr>
              <a:endParaRPr lang="fr-FR" sz="2400">
                <a:solidFill>
                  <a:srgbClr val="FFFFFF"/>
                </a:solidFill>
                <a:latin typeface="Times New Roman" charset="0"/>
                <a:ea typeface="ＭＳ Ｐゴシック" charset="0"/>
                <a:cs typeface="ＭＳ Ｐゴシック" charset="0"/>
              </a:endParaRPr>
            </a:p>
          </p:txBody>
        </p:sp>
        <p:sp>
          <p:nvSpPr>
            <p:cNvPr id="600083" name="Freeform 19"/>
            <p:cNvSpPr>
              <a:spLocks noChangeAspect="1"/>
            </p:cNvSpPr>
            <p:nvPr/>
          </p:nvSpPr>
          <p:spPr bwMode="auto">
            <a:xfrm>
              <a:off x="2051" y="2342"/>
              <a:ext cx="826" cy="560"/>
            </a:xfrm>
            <a:custGeom>
              <a:avLst/>
              <a:gdLst>
                <a:gd name="T0" fmla="*/ 0 w 771"/>
                <a:gd name="T1" fmla="*/ 0 h 609"/>
                <a:gd name="T2" fmla="*/ 29 w 771"/>
                <a:gd name="T3" fmla="*/ 19 h 609"/>
                <a:gd name="T4" fmla="*/ 29 w 771"/>
                <a:gd name="T5" fmla="*/ 43 h 609"/>
                <a:gd name="T6" fmla="*/ 68 w 771"/>
                <a:gd name="T7" fmla="*/ 79 h 609"/>
                <a:gd name="T8" fmla="*/ 60 w 771"/>
                <a:gd name="T9" fmla="*/ 93 h 609"/>
                <a:gd name="T10" fmla="*/ 96 w 771"/>
                <a:gd name="T11" fmla="*/ 134 h 609"/>
                <a:gd name="T12" fmla="*/ 96 w 771"/>
                <a:gd name="T13" fmla="*/ 153 h 609"/>
                <a:gd name="T14" fmla="*/ 132 w 771"/>
                <a:gd name="T15" fmla="*/ 175 h 609"/>
                <a:gd name="T16" fmla="*/ 135 w 771"/>
                <a:gd name="T17" fmla="*/ 197 h 609"/>
                <a:gd name="T18" fmla="*/ 195 w 771"/>
                <a:gd name="T19" fmla="*/ 228 h 609"/>
                <a:gd name="T20" fmla="*/ 240 w 771"/>
                <a:gd name="T21" fmla="*/ 264 h 609"/>
                <a:gd name="T22" fmla="*/ 245 w 771"/>
                <a:gd name="T23" fmla="*/ 285 h 609"/>
                <a:gd name="T24" fmla="*/ 276 w 771"/>
                <a:gd name="T25" fmla="*/ 300 h 609"/>
                <a:gd name="T26" fmla="*/ 293 w 771"/>
                <a:gd name="T27" fmla="*/ 324 h 609"/>
                <a:gd name="T28" fmla="*/ 320 w 771"/>
                <a:gd name="T29" fmla="*/ 324 h 609"/>
                <a:gd name="T30" fmla="*/ 341 w 771"/>
                <a:gd name="T31" fmla="*/ 398 h 609"/>
                <a:gd name="T32" fmla="*/ 370 w 771"/>
                <a:gd name="T33" fmla="*/ 417 h 609"/>
                <a:gd name="T34" fmla="*/ 399 w 771"/>
                <a:gd name="T35" fmla="*/ 417 h 609"/>
                <a:gd name="T36" fmla="*/ 413 w 771"/>
                <a:gd name="T37" fmla="*/ 439 h 609"/>
                <a:gd name="T38" fmla="*/ 444 w 771"/>
                <a:gd name="T39" fmla="*/ 533 h 609"/>
                <a:gd name="T40" fmla="*/ 480 w 771"/>
                <a:gd name="T41" fmla="*/ 533 h 609"/>
                <a:gd name="T42" fmla="*/ 524 w 771"/>
                <a:gd name="T43" fmla="*/ 537 h 609"/>
                <a:gd name="T44" fmla="*/ 538 w 771"/>
                <a:gd name="T45" fmla="*/ 564 h 609"/>
                <a:gd name="T46" fmla="*/ 617 w 771"/>
                <a:gd name="T47" fmla="*/ 564 h 609"/>
                <a:gd name="T48" fmla="*/ 646 w 771"/>
                <a:gd name="T49" fmla="*/ 597 h 609"/>
                <a:gd name="T50" fmla="*/ 687 w 771"/>
                <a:gd name="T51" fmla="*/ 609 h 609"/>
                <a:gd name="T52" fmla="*/ 706 w 771"/>
                <a:gd name="T53" fmla="*/ 602 h 609"/>
                <a:gd name="T54" fmla="*/ 737 w 771"/>
                <a:gd name="T55" fmla="*/ 600 h 609"/>
                <a:gd name="T56" fmla="*/ 771 w 771"/>
                <a:gd name="T57" fmla="*/ 602 h 609"/>
                <a:gd name="T58" fmla="*/ 744 w 771"/>
                <a:gd name="T59" fmla="*/ 506 h 609"/>
                <a:gd name="T60" fmla="*/ 682 w 771"/>
                <a:gd name="T61" fmla="*/ 381 h 609"/>
                <a:gd name="T62" fmla="*/ 629 w 771"/>
                <a:gd name="T63" fmla="*/ 305 h 609"/>
                <a:gd name="T64" fmla="*/ 586 w 771"/>
                <a:gd name="T65" fmla="*/ 252 h 609"/>
                <a:gd name="T66" fmla="*/ 521 w 771"/>
                <a:gd name="T67" fmla="*/ 187 h 609"/>
                <a:gd name="T68" fmla="*/ 452 w 771"/>
                <a:gd name="T69" fmla="*/ 132 h 609"/>
                <a:gd name="T70" fmla="*/ 363 w 771"/>
                <a:gd name="T71" fmla="*/ 81 h 609"/>
                <a:gd name="T72" fmla="*/ 284 w 771"/>
                <a:gd name="T73" fmla="*/ 45 h 609"/>
                <a:gd name="T74" fmla="*/ 180 w 771"/>
                <a:gd name="T75" fmla="*/ 14 h 609"/>
                <a:gd name="T76" fmla="*/ 75 w 771"/>
                <a:gd name="T77" fmla="*/ 5 h 609"/>
                <a:gd name="T78" fmla="*/ 0 w 771"/>
                <a:gd name="T79"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1" h="609">
                  <a:moveTo>
                    <a:pt x="0" y="0"/>
                  </a:moveTo>
                  <a:lnTo>
                    <a:pt x="29" y="19"/>
                  </a:lnTo>
                  <a:lnTo>
                    <a:pt x="29" y="43"/>
                  </a:lnTo>
                  <a:lnTo>
                    <a:pt x="68" y="79"/>
                  </a:lnTo>
                  <a:lnTo>
                    <a:pt x="60" y="93"/>
                  </a:lnTo>
                  <a:lnTo>
                    <a:pt x="96" y="134"/>
                  </a:lnTo>
                  <a:lnTo>
                    <a:pt x="96" y="153"/>
                  </a:lnTo>
                  <a:lnTo>
                    <a:pt x="132" y="175"/>
                  </a:lnTo>
                  <a:lnTo>
                    <a:pt x="135" y="197"/>
                  </a:lnTo>
                  <a:lnTo>
                    <a:pt x="195" y="228"/>
                  </a:lnTo>
                  <a:lnTo>
                    <a:pt x="240" y="264"/>
                  </a:lnTo>
                  <a:lnTo>
                    <a:pt x="245" y="285"/>
                  </a:lnTo>
                  <a:lnTo>
                    <a:pt x="276" y="300"/>
                  </a:lnTo>
                  <a:lnTo>
                    <a:pt x="293" y="324"/>
                  </a:lnTo>
                  <a:lnTo>
                    <a:pt x="320" y="324"/>
                  </a:lnTo>
                  <a:lnTo>
                    <a:pt x="341" y="398"/>
                  </a:lnTo>
                  <a:lnTo>
                    <a:pt x="370" y="417"/>
                  </a:lnTo>
                  <a:lnTo>
                    <a:pt x="399" y="417"/>
                  </a:lnTo>
                  <a:lnTo>
                    <a:pt x="413" y="439"/>
                  </a:lnTo>
                  <a:lnTo>
                    <a:pt x="444" y="533"/>
                  </a:lnTo>
                  <a:lnTo>
                    <a:pt x="480" y="533"/>
                  </a:lnTo>
                  <a:lnTo>
                    <a:pt x="524" y="537"/>
                  </a:lnTo>
                  <a:lnTo>
                    <a:pt x="538" y="564"/>
                  </a:lnTo>
                  <a:lnTo>
                    <a:pt x="617" y="564"/>
                  </a:lnTo>
                  <a:lnTo>
                    <a:pt x="646" y="597"/>
                  </a:lnTo>
                  <a:lnTo>
                    <a:pt x="687" y="609"/>
                  </a:lnTo>
                  <a:lnTo>
                    <a:pt x="706" y="602"/>
                  </a:lnTo>
                  <a:lnTo>
                    <a:pt x="737" y="600"/>
                  </a:lnTo>
                  <a:lnTo>
                    <a:pt x="771" y="602"/>
                  </a:lnTo>
                  <a:lnTo>
                    <a:pt x="744" y="506"/>
                  </a:lnTo>
                  <a:lnTo>
                    <a:pt x="682" y="381"/>
                  </a:lnTo>
                  <a:lnTo>
                    <a:pt x="629" y="305"/>
                  </a:lnTo>
                  <a:lnTo>
                    <a:pt x="586" y="252"/>
                  </a:lnTo>
                  <a:lnTo>
                    <a:pt x="521" y="187"/>
                  </a:lnTo>
                  <a:lnTo>
                    <a:pt x="452" y="132"/>
                  </a:lnTo>
                  <a:lnTo>
                    <a:pt x="363" y="81"/>
                  </a:lnTo>
                  <a:lnTo>
                    <a:pt x="284" y="45"/>
                  </a:lnTo>
                  <a:lnTo>
                    <a:pt x="180" y="14"/>
                  </a:lnTo>
                  <a:lnTo>
                    <a:pt x="75" y="5"/>
                  </a:lnTo>
                  <a:lnTo>
                    <a:pt x="0" y="0"/>
                  </a:lnTo>
                  <a:close/>
                </a:path>
              </a:pathLst>
            </a:custGeom>
            <a:solidFill>
              <a:srgbClr val="00FFFF"/>
            </a:solidFill>
            <a:ln w="9525" cap="flat" cmpd="sng">
              <a:solidFill>
                <a:schemeClr val="tx1"/>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84" name="Rectangle 20"/>
            <p:cNvSpPr>
              <a:spLocks noChangeAspect="1" noChangeArrowheads="1"/>
            </p:cNvSpPr>
            <p:nvPr/>
          </p:nvSpPr>
          <p:spPr bwMode="auto">
            <a:xfrm rot="2755457">
              <a:off x="2505" y="2537"/>
              <a:ext cx="127" cy="182"/>
            </a:xfrm>
            <a:prstGeom prst="rect">
              <a:avLst/>
            </a:prstGeom>
            <a:solidFill>
              <a:srgbClr val="3366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nvGrpSpPr>
            <p:cNvPr id="472077" name="Group 21"/>
            <p:cNvGrpSpPr>
              <a:grpSpLocks/>
            </p:cNvGrpSpPr>
            <p:nvPr/>
          </p:nvGrpSpPr>
          <p:grpSpPr bwMode="auto">
            <a:xfrm>
              <a:off x="2217" y="1849"/>
              <a:ext cx="505" cy="938"/>
              <a:chOff x="1968" y="1600"/>
              <a:chExt cx="505" cy="938"/>
            </a:xfrm>
          </p:grpSpPr>
          <p:sp>
            <p:nvSpPr>
              <p:cNvPr id="600086" name="Line 22"/>
              <p:cNvSpPr>
                <a:spLocks noChangeAspect="1" noChangeShapeType="1"/>
              </p:cNvSpPr>
              <p:nvPr/>
            </p:nvSpPr>
            <p:spPr bwMode="auto">
              <a:xfrm>
                <a:off x="2130" y="1648"/>
                <a:ext cx="50" cy="507"/>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87" name="Line 23"/>
              <p:cNvSpPr>
                <a:spLocks noChangeAspect="1" noChangeShapeType="1"/>
              </p:cNvSpPr>
              <p:nvPr/>
            </p:nvSpPr>
            <p:spPr bwMode="auto">
              <a:xfrm>
                <a:off x="2168" y="2002"/>
                <a:ext cx="305" cy="391"/>
              </a:xfrm>
              <a:prstGeom prst="line">
                <a:avLst/>
              </a:prstGeom>
              <a:noFill/>
              <a:ln w="38100" cmpd="sng">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88" name="Text Box 24"/>
              <p:cNvSpPr txBox="1">
                <a:spLocks noChangeAspect="1" noChangeArrowheads="1"/>
              </p:cNvSpPr>
              <p:nvPr/>
            </p:nvSpPr>
            <p:spPr bwMode="auto">
              <a:xfrm>
                <a:off x="1968" y="160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2400">
                    <a:solidFill>
                      <a:srgbClr val="FF0000"/>
                    </a:solidFill>
                    <a:latin typeface="Times New Roman" charset="0"/>
                    <a:ea typeface="ＭＳ Ｐゴシック" charset="0"/>
                    <a:cs typeface="ＭＳ Ｐゴシック" charset="0"/>
                  </a:rPr>
                  <a:t>p</a:t>
                </a:r>
              </a:p>
            </p:txBody>
          </p:sp>
          <p:sp>
            <p:nvSpPr>
              <p:cNvPr id="600089" name="Line 25"/>
              <p:cNvSpPr>
                <a:spLocks noChangeAspect="1" noChangeShapeType="1"/>
              </p:cNvSpPr>
              <p:nvPr/>
            </p:nvSpPr>
            <p:spPr bwMode="auto">
              <a:xfrm flipH="1">
                <a:off x="2108" y="2010"/>
                <a:ext cx="69" cy="205"/>
              </a:xfrm>
              <a:prstGeom prst="line">
                <a:avLst/>
              </a:prstGeom>
              <a:noFill/>
              <a:ln w="38100" cmpd="sng">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90" name="Line 26"/>
              <p:cNvSpPr>
                <a:spLocks noChangeAspect="1" noChangeShapeType="1"/>
              </p:cNvSpPr>
              <p:nvPr/>
            </p:nvSpPr>
            <p:spPr bwMode="auto">
              <a:xfrm>
                <a:off x="2182" y="2024"/>
                <a:ext cx="199" cy="514"/>
              </a:xfrm>
              <a:prstGeom prst="line">
                <a:avLst/>
              </a:prstGeom>
              <a:noFill/>
              <a:ln w="38100" cmpd="sng">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sp>
          <p:nvSpPr>
            <p:cNvPr id="600092" name="Line 28"/>
            <p:cNvSpPr>
              <a:spLocks noChangeAspect="1" noChangeShapeType="1"/>
            </p:cNvSpPr>
            <p:nvPr/>
          </p:nvSpPr>
          <p:spPr bwMode="auto">
            <a:xfrm flipV="1">
              <a:off x="1785" y="2761"/>
              <a:ext cx="669" cy="1286"/>
            </a:xfrm>
            <a:prstGeom prst="line">
              <a:avLst/>
            </a:prstGeom>
            <a:noFill/>
            <a:ln w="38100" cmpd="sng">
              <a:solidFill>
                <a:srgbClr val="000099"/>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93" name="Line 29"/>
            <p:cNvSpPr>
              <a:spLocks noChangeAspect="1" noChangeShapeType="1"/>
            </p:cNvSpPr>
            <p:nvPr/>
          </p:nvSpPr>
          <p:spPr bwMode="auto">
            <a:xfrm flipV="1">
              <a:off x="2457" y="2425"/>
              <a:ext cx="232" cy="358"/>
            </a:xfrm>
            <a:prstGeom prst="line">
              <a:avLst/>
            </a:prstGeom>
            <a:noFill/>
            <a:ln w="952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95" name="Line 31"/>
            <p:cNvSpPr>
              <a:spLocks noChangeAspect="1" noChangeShapeType="1"/>
            </p:cNvSpPr>
            <p:nvPr/>
          </p:nvSpPr>
          <p:spPr bwMode="auto">
            <a:xfrm flipH="1">
              <a:off x="1693" y="3953"/>
              <a:ext cx="113" cy="399"/>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96" name="Line 32"/>
            <p:cNvSpPr>
              <a:spLocks noChangeAspect="1" noChangeShapeType="1"/>
            </p:cNvSpPr>
            <p:nvPr/>
          </p:nvSpPr>
          <p:spPr bwMode="auto">
            <a:xfrm flipH="1" flipV="1">
              <a:off x="1754" y="3899"/>
              <a:ext cx="27" cy="142"/>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97" name="Line 33"/>
            <p:cNvSpPr>
              <a:spLocks noChangeAspect="1" noChangeShapeType="1"/>
            </p:cNvSpPr>
            <p:nvPr/>
          </p:nvSpPr>
          <p:spPr bwMode="auto">
            <a:xfrm flipV="1">
              <a:off x="1781" y="3882"/>
              <a:ext cx="218" cy="16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98" name="Line 34"/>
            <p:cNvSpPr>
              <a:spLocks noChangeAspect="1" noChangeShapeType="1"/>
            </p:cNvSpPr>
            <p:nvPr/>
          </p:nvSpPr>
          <p:spPr bwMode="auto">
            <a:xfrm flipV="1">
              <a:off x="1786" y="3985"/>
              <a:ext cx="252" cy="66"/>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099" name="Text Box 35"/>
            <p:cNvSpPr txBox="1">
              <a:spLocks noChangeAspect="1" noChangeArrowheads="1"/>
            </p:cNvSpPr>
            <p:nvPr/>
          </p:nvSpPr>
          <p:spPr bwMode="auto">
            <a:xfrm>
              <a:off x="1959" y="3601"/>
              <a:ext cx="406" cy="2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2400">
                  <a:solidFill>
                    <a:srgbClr val="FF0000"/>
                  </a:solidFill>
                  <a:latin typeface="Helvetica-Narrow" charset="0"/>
                  <a:ea typeface="ＭＳ Ｐゴシック" charset="0"/>
                  <a:cs typeface="ＭＳ Ｐゴシック" charset="0"/>
                  <a:sym typeface="Symbol" charset="0"/>
                </a:rPr>
                <a:t></a:t>
              </a:r>
              <a:r>
                <a:rPr lang="en-US" sz="2400" b="1" baseline="-25000">
                  <a:solidFill>
                    <a:srgbClr val="FF0000"/>
                  </a:solidFill>
                  <a:latin typeface="Helvetica-Narrow" charset="0"/>
                  <a:ea typeface="ＭＳ Ｐゴシック" charset="0"/>
                  <a:cs typeface="ＭＳ Ｐゴシック" charset="0"/>
                  <a:sym typeface="Symbol" charset="0"/>
                </a:rPr>
                <a:t>atm</a:t>
              </a:r>
            </a:p>
          </p:txBody>
        </p:sp>
        <p:sp>
          <p:nvSpPr>
            <p:cNvPr id="600100" name="Rectangle 36"/>
            <p:cNvSpPr>
              <a:spLocks noChangeArrowheads="1"/>
            </p:cNvSpPr>
            <p:nvPr/>
          </p:nvSpPr>
          <p:spPr bwMode="auto">
            <a:xfrm>
              <a:off x="1449" y="397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2400">
                  <a:solidFill>
                    <a:srgbClr val="FF0000"/>
                  </a:solidFill>
                  <a:latin typeface="Times New Roman" charset="0"/>
                  <a:ea typeface="ＭＳ Ｐゴシック" charset="0"/>
                  <a:cs typeface="ＭＳ Ｐゴシック" charset="0"/>
                </a:rPr>
                <a:t>p</a:t>
              </a:r>
              <a:endParaRPr lang="es-ES_tradnl" sz="2400">
                <a:solidFill>
                  <a:srgbClr val="FF0000"/>
                </a:solidFill>
                <a:latin typeface="Times New Roman" charset="0"/>
                <a:ea typeface="ＭＳ Ｐゴシック" charset="0"/>
                <a:cs typeface="ＭＳ Ｐゴシック" charset="0"/>
              </a:endParaRPr>
            </a:p>
          </p:txBody>
        </p:sp>
        <p:grpSp>
          <p:nvGrpSpPr>
            <p:cNvPr id="472086" name="Group 37"/>
            <p:cNvGrpSpPr>
              <a:grpSpLocks/>
            </p:cNvGrpSpPr>
            <p:nvPr/>
          </p:nvGrpSpPr>
          <p:grpSpPr bwMode="auto">
            <a:xfrm>
              <a:off x="681" y="2569"/>
              <a:ext cx="2149" cy="1620"/>
              <a:chOff x="432" y="2320"/>
              <a:chExt cx="2149" cy="1620"/>
            </a:xfrm>
          </p:grpSpPr>
          <p:sp>
            <p:nvSpPr>
              <p:cNvPr id="600102" name="Text Box 38"/>
              <p:cNvSpPr txBox="1">
                <a:spLocks noChangeAspect="1" noChangeArrowheads="1"/>
              </p:cNvSpPr>
              <p:nvPr/>
            </p:nvSpPr>
            <p:spPr bwMode="auto">
              <a:xfrm>
                <a:off x="2336" y="2320"/>
                <a:ext cx="245" cy="288"/>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r>
                  <a:rPr lang="en-US" sz="2400">
                    <a:solidFill>
                      <a:srgbClr val="336600"/>
                    </a:solidFill>
                    <a:latin typeface="Helvetica-Narrow" charset="0"/>
                    <a:ea typeface="ＭＳ Ｐゴシック" charset="0"/>
                    <a:cs typeface="ＭＳ Ｐゴシック" charset="0"/>
                    <a:sym typeface="Symbol" charset="0"/>
                  </a:rPr>
                  <a:t></a:t>
                </a:r>
                <a:endParaRPr lang="en-US" sz="2400">
                  <a:solidFill>
                    <a:srgbClr val="FFFFFF"/>
                  </a:solidFill>
                  <a:latin typeface="Helvetica-Narrow" charset="0"/>
                  <a:ea typeface="ＭＳ Ｐゴシック" charset="0"/>
                  <a:cs typeface="ＭＳ Ｐゴシック" charset="0"/>
                  <a:sym typeface="Symbol" charset="0"/>
                </a:endParaRPr>
              </a:p>
            </p:txBody>
          </p:sp>
          <p:grpSp>
            <p:nvGrpSpPr>
              <p:cNvPr id="472088" name="Group 39"/>
              <p:cNvGrpSpPr>
                <a:grpSpLocks/>
              </p:cNvGrpSpPr>
              <p:nvPr/>
            </p:nvGrpSpPr>
            <p:grpSpPr bwMode="auto">
              <a:xfrm>
                <a:off x="432" y="2320"/>
                <a:ext cx="1896" cy="1620"/>
                <a:chOff x="432" y="2320"/>
                <a:chExt cx="1896" cy="1620"/>
              </a:xfrm>
            </p:grpSpPr>
            <p:sp>
              <p:nvSpPr>
                <p:cNvPr id="600104" name="Line 40"/>
                <p:cNvSpPr>
                  <a:spLocks noChangeAspect="1" noChangeShapeType="1"/>
                </p:cNvSpPr>
                <p:nvPr/>
              </p:nvSpPr>
              <p:spPr bwMode="auto">
                <a:xfrm flipV="1">
                  <a:off x="2208" y="2320"/>
                  <a:ext cx="120" cy="144"/>
                </a:xfrm>
                <a:prstGeom prst="line">
                  <a:avLst/>
                </a:prstGeom>
                <a:noFill/>
                <a:ln w="952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grpSp>
              <p:nvGrpSpPr>
                <p:cNvPr id="472090" name="Group 41"/>
                <p:cNvGrpSpPr>
                  <a:grpSpLocks/>
                </p:cNvGrpSpPr>
                <p:nvPr/>
              </p:nvGrpSpPr>
              <p:grpSpPr bwMode="auto">
                <a:xfrm>
                  <a:off x="432" y="2464"/>
                  <a:ext cx="1788" cy="1476"/>
                  <a:chOff x="1296" y="3420"/>
                  <a:chExt cx="1788" cy="1476"/>
                </a:xfrm>
              </p:grpSpPr>
              <p:sp>
                <p:nvSpPr>
                  <p:cNvPr id="600106" name="Line 42"/>
                  <p:cNvSpPr>
                    <a:spLocks noChangeAspect="1" noChangeShapeType="1"/>
                  </p:cNvSpPr>
                  <p:nvPr/>
                </p:nvSpPr>
                <p:spPr bwMode="auto">
                  <a:xfrm flipV="1">
                    <a:off x="1536" y="3420"/>
                    <a:ext cx="1548" cy="1369"/>
                  </a:xfrm>
                  <a:prstGeom prst="line">
                    <a:avLst/>
                  </a:prstGeom>
                  <a:noFill/>
                  <a:ln w="38100" cmpd="sng">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600107" name="Rectangle 43"/>
                  <p:cNvSpPr>
                    <a:spLocks noChangeArrowheads="1"/>
                  </p:cNvSpPr>
                  <p:nvPr/>
                </p:nvSpPr>
                <p:spPr bwMode="auto">
                  <a:xfrm>
                    <a:off x="1296" y="4608"/>
                    <a:ext cx="2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2400">
                        <a:latin typeface="Helvetica-Narrow" charset="0"/>
                        <a:ea typeface="ＭＳ Ｐゴシック" charset="0"/>
                        <a:cs typeface="ＭＳ Ｐゴシック" charset="0"/>
                        <a:sym typeface="Symbol" charset="0"/>
                      </a:rPr>
                      <a:t></a:t>
                    </a:r>
                    <a:endParaRPr lang="es-ES_tradnl" sz="2400">
                      <a:latin typeface="Helvetica-Narrow" charset="0"/>
                      <a:ea typeface="ＭＳ Ｐゴシック" charset="0"/>
                      <a:cs typeface="ＭＳ Ｐゴシック" charset="0"/>
                      <a:sym typeface="Symbol" charset="0"/>
                    </a:endParaRPr>
                  </a:p>
                </p:txBody>
              </p:sp>
            </p:grpSp>
          </p:grpSp>
        </p:grpSp>
        <p:sp>
          <p:nvSpPr>
            <p:cNvPr id="47" name="Text Box 35"/>
            <p:cNvSpPr txBox="1">
              <a:spLocks noChangeAspect="1" noChangeArrowheads="1"/>
            </p:cNvSpPr>
            <p:nvPr/>
          </p:nvSpPr>
          <p:spPr bwMode="auto">
            <a:xfrm>
              <a:off x="2039" y="2065"/>
              <a:ext cx="40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2400">
                  <a:solidFill>
                    <a:schemeClr val="bg1"/>
                  </a:solidFill>
                  <a:latin typeface="Helvetica-Narrow" charset="0"/>
                  <a:ea typeface="ＭＳ Ｐゴシック" charset="0"/>
                  <a:cs typeface="ＭＳ Ｐゴシック" charset="0"/>
                  <a:sym typeface="Symbol" charset="0"/>
                </a:rPr>
                <a:t></a:t>
              </a:r>
              <a:r>
                <a:rPr lang="en-US" sz="2400" b="1" baseline="-25000">
                  <a:solidFill>
                    <a:schemeClr val="bg1"/>
                  </a:solidFill>
                  <a:latin typeface="Helvetica-Narrow" charset="0"/>
                  <a:ea typeface="ＭＳ Ｐゴシック" charset="0"/>
                  <a:cs typeface="ＭＳ Ｐゴシック" charset="0"/>
                  <a:sym typeface="Symbol" charset="0"/>
                </a:rPr>
                <a:t>atm</a:t>
              </a:r>
            </a:p>
          </p:txBody>
        </p:sp>
      </p:grpSp>
      <p:graphicFrame>
        <p:nvGraphicFramePr>
          <p:cNvPr id="472069" name="Object 44"/>
          <p:cNvGraphicFramePr>
            <a:graphicFrameLocks noChangeAspect="1"/>
          </p:cNvGraphicFramePr>
          <p:nvPr/>
        </p:nvGraphicFramePr>
        <p:xfrm>
          <a:off x="5903913" y="1709738"/>
          <a:ext cx="3065462" cy="736600"/>
        </p:xfrm>
        <a:graphic>
          <a:graphicData uri="http://schemas.openxmlformats.org/presentationml/2006/ole">
            <mc:AlternateContent xmlns:mc="http://schemas.openxmlformats.org/markup-compatibility/2006">
              <mc:Choice xmlns:v="urn:schemas-microsoft-com:vml" Requires="v">
                <p:oleObj spid="_x0000_s95366" name="Equation" r:id="rId4" imgW="2222500" imgH="533400" progId="Equation.3">
                  <p:embed/>
                </p:oleObj>
              </mc:Choice>
              <mc:Fallback>
                <p:oleObj name="Equation" r:id="rId4" imgW="2222500" imgH="533400" progId="Equation.3">
                  <p:embed/>
                  <p:pic>
                    <p:nvPicPr>
                      <p:cNvPr id="0" name=""/>
                      <p:cNvPicPr>
                        <a:picLocks noChangeAspect="1" noChangeArrowheads="1"/>
                      </p:cNvPicPr>
                      <p:nvPr/>
                    </p:nvPicPr>
                    <p:blipFill>
                      <a:blip r:embed="rId5">
                        <a:alphaModFix amt="88000"/>
                        <a:extLst>
                          <a:ext uri="{28A0092B-C50C-407E-A947-70E740481C1C}">
                            <a14:useLocalDpi xmlns:a14="http://schemas.microsoft.com/office/drawing/2010/main" val="0"/>
                          </a:ext>
                        </a:extLst>
                      </a:blip>
                      <a:srcRect/>
                      <a:stretch>
                        <a:fillRect/>
                      </a:stretch>
                    </p:blipFill>
                    <p:spPr bwMode="auto">
                      <a:xfrm>
                        <a:off x="5903913" y="1709738"/>
                        <a:ext cx="3065462" cy="736600"/>
                      </a:xfrm>
                      <a:prstGeom prst="rect">
                        <a:avLst/>
                      </a:prstGeom>
                      <a:solidFill>
                        <a:srgbClr val="CCFFCC">
                          <a:alpha val="87842"/>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00109" name="Text Box 45"/>
          <p:cNvSpPr txBox="1">
            <a:spLocks noChangeArrowheads="1"/>
          </p:cNvSpPr>
          <p:nvPr/>
        </p:nvSpPr>
        <p:spPr bwMode="auto">
          <a:xfrm>
            <a:off x="323850" y="1196975"/>
            <a:ext cx="5049838"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1">
                      <a:alpha val="74998"/>
                    </a:schemeClr>
                  </a:outerShdw>
                </a:effectLst>
              </a14:hiddenEffects>
            </a:ext>
          </a:extLst>
        </p:spPr>
        <p:txBody>
          <a:bodyPr>
            <a:spAutoFit/>
          </a:bodyPr>
          <a:lstStyle/>
          <a:p>
            <a:pPr defTabSz="914400" fontAlgn="base">
              <a:spcBef>
                <a:spcPct val="20000"/>
              </a:spcBef>
              <a:spcAft>
                <a:spcPct val="0"/>
              </a:spcAft>
              <a:defRPr/>
            </a:pPr>
            <a:r>
              <a:rPr lang="en-US" sz="2400">
                <a:solidFill>
                  <a:srgbClr val="FFFFFF"/>
                </a:solidFill>
                <a:latin typeface="Garamond" charset="0"/>
                <a:ea typeface="ＭＳ Ｐゴシック" charset="0"/>
                <a:cs typeface="ＭＳ Ｐゴシック" charset="0"/>
              </a:rPr>
              <a:t>There are </a:t>
            </a:r>
            <a:r>
              <a:rPr lang="en-US" sz="2400" b="1" u="sng">
                <a:solidFill>
                  <a:srgbClr val="FFFF00"/>
                </a:solidFill>
                <a:latin typeface="Garamond" charset="0"/>
                <a:ea typeface="ＭＳ Ｐゴシック" charset="0"/>
                <a:cs typeface="ＭＳ Ｐゴシック" charset="0"/>
              </a:rPr>
              <a:t>two kinds </a:t>
            </a:r>
            <a:r>
              <a:rPr lang="en-US" sz="2400">
                <a:solidFill>
                  <a:srgbClr val="FFFFFF"/>
                </a:solidFill>
                <a:latin typeface="Garamond" charset="0"/>
                <a:ea typeface="ＭＳ Ｐゴシック" charset="0"/>
                <a:cs typeface="ＭＳ Ｐゴシック" charset="0"/>
              </a:rPr>
              <a:t>of background:</a:t>
            </a:r>
          </a:p>
          <a:p>
            <a:pPr lvl="1" defTabSz="914400" fontAlgn="base">
              <a:spcBef>
                <a:spcPct val="20000"/>
              </a:spcBef>
              <a:spcAft>
                <a:spcPct val="0"/>
              </a:spcAft>
              <a:defRPr/>
            </a:pPr>
            <a:r>
              <a:rPr lang="en-US">
                <a:solidFill>
                  <a:srgbClr val="FFFFFF"/>
                </a:solidFill>
                <a:latin typeface="Garamond" charset="0"/>
                <a:ea typeface="ＭＳ Ｐゴシック" charset="0"/>
                <a:cs typeface="ＭＳ Ｐゴシック" charset="0"/>
              </a:rPr>
              <a:t>-</a:t>
            </a:r>
            <a:r>
              <a:rPr lang="en-US" b="1">
                <a:solidFill>
                  <a:srgbClr val="FFFF00"/>
                </a:solidFill>
                <a:latin typeface="Garamond" charset="0"/>
                <a:ea typeface="ＭＳ Ｐゴシック" charset="0"/>
                <a:cs typeface="ＭＳ Ｐゴシック" charset="0"/>
              </a:rPr>
              <a:t>Muons</a:t>
            </a:r>
            <a:r>
              <a:rPr lang="en-US">
                <a:solidFill>
                  <a:srgbClr val="FFFFFF"/>
                </a:solidFill>
                <a:latin typeface="Garamond" charset="0"/>
                <a:ea typeface="ＭＳ Ｐゴシック" charset="0"/>
                <a:cs typeface="ＭＳ Ｐゴシック" charset="0"/>
              </a:rPr>
              <a:t> produced by cosmic rays in the atmosphere (→ detector </a:t>
            </a:r>
            <a:r>
              <a:rPr lang="en-US">
                <a:solidFill>
                  <a:srgbClr val="E5E5FF"/>
                </a:solidFill>
                <a:latin typeface="Garamond" charset="0"/>
                <a:ea typeface="ＭＳ Ｐゴシック" charset="0"/>
                <a:cs typeface="ＭＳ Ｐゴシック" charset="0"/>
              </a:rPr>
              <a:t>deep</a:t>
            </a:r>
            <a:r>
              <a:rPr lang="en-US">
                <a:solidFill>
                  <a:srgbClr val="FFFFFF"/>
                </a:solidFill>
                <a:latin typeface="Garamond" charset="0"/>
                <a:ea typeface="ＭＳ Ｐゴシック" charset="0"/>
                <a:cs typeface="ＭＳ Ｐゴシック" charset="0"/>
              </a:rPr>
              <a:t> in the sea and selection of </a:t>
            </a:r>
            <a:r>
              <a:rPr lang="en-US">
                <a:solidFill>
                  <a:srgbClr val="E5E5FF"/>
                </a:solidFill>
                <a:latin typeface="Garamond" charset="0"/>
                <a:ea typeface="ＭＳ Ｐゴシック" charset="0"/>
                <a:cs typeface="ＭＳ Ｐゴシック" charset="0"/>
              </a:rPr>
              <a:t>up-going</a:t>
            </a:r>
            <a:r>
              <a:rPr lang="en-US">
                <a:solidFill>
                  <a:srgbClr val="FFFFFF"/>
                </a:solidFill>
                <a:latin typeface="Garamond" charset="0"/>
                <a:ea typeface="ＭＳ Ｐゴシック" charset="0"/>
                <a:cs typeface="ＭＳ Ｐゴシック" charset="0"/>
              </a:rPr>
              <a:t> events).</a:t>
            </a:r>
          </a:p>
          <a:p>
            <a:pPr lvl="1" defTabSz="914400" fontAlgn="base">
              <a:spcBef>
                <a:spcPct val="20000"/>
              </a:spcBef>
              <a:spcAft>
                <a:spcPct val="0"/>
              </a:spcAft>
              <a:defRPr/>
            </a:pPr>
            <a:r>
              <a:rPr lang="en-US">
                <a:solidFill>
                  <a:srgbClr val="FFFFFF"/>
                </a:solidFill>
                <a:latin typeface="Garamond" charset="0"/>
                <a:ea typeface="ＭＳ Ｐゴシック" charset="0"/>
                <a:cs typeface="ＭＳ Ｐゴシック" charset="0"/>
              </a:rPr>
              <a:t>-</a:t>
            </a:r>
            <a:r>
              <a:rPr lang="en-US" b="1">
                <a:solidFill>
                  <a:srgbClr val="FFFF00"/>
                </a:solidFill>
                <a:latin typeface="Garamond" charset="0"/>
                <a:ea typeface="ＭＳ Ｐゴシック" charset="0"/>
                <a:cs typeface="ＭＳ Ｐゴシック" charset="0"/>
              </a:rPr>
              <a:t>Atmospheric neutrinos </a:t>
            </a:r>
            <a:r>
              <a:rPr lang="en-US">
                <a:solidFill>
                  <a:srgbClr val="FFFFFF"/>
                </a:solidFill>
                <a:latin typeface="Garamond" charset="0"/>
                <a:ea typeface="ＭＳ Ｐゴシック" charset="0"/>
                <a:cs typeface="ＭＳ Ｐゴシック" charset="0"/>
              </a:rPr>
              <a:t>(cut in the </a:t>
            </a:r>
            <a:r>
              <a:rPr lang="en-US">
                <a:solidFill>
                  <a:srgbClr val="E5E5FF"/>
                </a:solidFill>
                <a:latin typeface="Garamond" charset="0"/>
                <a:ea typeface="ＭＳ Ｐゴシック" charset="0"/>
                <a:cs typeface="ＭＳ Ｐゴシック" charset="0"/>
              </a:rPr>
              <a:t>energy</a:t>
            </a:r>
            <a:r>
              <a:rPr lang="en-US">
                <a:solidFill>
                  <a:srgbClr val="FFFFFF"/>
                </a:solidFill>
                <a:latin typeface="Garamond" charset="0"/>
                <a:ea typeface="ＭＳ Ｐゴシック" charset="0"/>
                <a:cs typeface="ＭＳ Ｐゴシック" charset="0"/>
              </a:rPr>
              <a:t>).</a:t>
            </a:r>
          </a:p>
        </p:txBody>
      </p:sp>
      <p:pic>
        <p:nvPicPr>
          <p:cNvPr id="472071" name="Picture 46" descr="atmu-si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53075" y="3554413"/>
            <a:ext cx="3529013"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72072" name="Object 47"/>
          <p:cNvGraphicFramePr>
            <a:graphicFrameLocks noChangeAspect="1"/>
          </p:cNvGraphicFramePr>
          <p:nvPr/>
        </p:nvGraphicFramePr>
        <p:xfrm>
          <a:off x="5903913" y="2517775"/>
          <a:ext cx="3095625" cy="735013"/>
        </p:xfrm>
        <a:graphic>
          <a:graphicData uri="http://schemas.openxmlformats.org/presentationml/2006/ole">
            <mc:AlternateContent xmlns:mc="http://schemas.openxmlformats.org/markup-compatibility/2006">
              <mc:Choice xmlns:v="urn:schemas-microsoft-com:vml" Requires="v">
                <p:oleObj spid="_x0000_s95367" name="Equation" r:id="rId7" imgW="2197100" imgH="533400" progId="Equation.3">
                  <p:embed/>
                </p:oleObj>
              </mc:Choice>
              <mc:Fallback>
                <p:oleObj name="Equation" r:id="rId7" imgW="2197100" imgH="533400" progId="Equation.3">
                  <p:embed/>
                  <p:pic>
                    <p:nvPicPr>
                      <p:cNvPr id="0" name=""/>
                      <p:cNvPicPr>
                        <a:picLocks noChangeAspect="1" noChangeArrowheads="1"/>
                      </p:cNvPicPr>
                      <p:nvPr/>
                    </p:nvPicPr>
                    <p:blipFill>
                      <a:blip r:embed="rId8">
                        <a:alphaModFix amt="84000"/>
                        <a:extLst>
                          <a:ext uri="{28A0092B-C50C-407E-A947-70E740481C1C}">
                            <a14:useLocalDpi xmlns:a14="http://schemas.microsoft.com/office/drawing/2010/main" val="0"/>
                          </a:ext>
                        </a:extLst>
                      </a:blip>
                      <a:srcRect/>
                      <a:stretch>
                        <a:fillRect/>
                      </a:stretch>
                    </p:blipFill>
                    <p:spPr bwMode="auto">
                      <a:xfrm>
                        <a:off x="5903913" y="2517775"/>
                        <a:ext cx="3095625" cy="735013"/>
                      </a:xfrm>
                      <a:prstGeom prst="rect">
                        <a:avLst/>
                      </a:prstGeom>
                      <a:solidFill>
                        <a:srgbClr val="CCFFCC">
                          <a:alpha val="8392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 name="Connettore 2 2"/>
          <p:cNvCxnSpPr/>
          <p:nvPr/>
        </p:nvCxnSpPr>
        <p:spPr bwMode="auto">
          <a:xfrm flipV="1">
            <a:off x="2501900" y="5146675"/>
            <a:ext cx="735013" cy="982663"/>
          </a:xfrm>
          <a:prstGeom prst="straightConnector1">
            <a:avLst/>
          </a:prstGeom>
          <a:noFill/>
          <a:ln w="38100" cap="flat" cmpd="sng" algn="ctr">
            <a:solidFill>
              <a:srgbClr val="0000FF"/>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 name="Rettangolo 3"/>
          <p:cNvSpPr/>
          <p:nvPr/>
        </p:nvSpPr>
        <p:spPr>
          <a:xfrm>
            <a:off x="2851067" y="5403334"/>
            <a:ext cx="338554" cy="400110"/>
          </a:xfrm>
          <a:prstGeom prst="rect">
            <a:avLst/>
          </a:prstGeom>
        </p:spPr>
        <p:txBody>
          <a:bodyPr wrap="none">
            <a:spAutoFit/>
          </a:bodyPr>
          <a:lstStyle/>
          <a:p>
            <a:pPr defTabSz="914400" eaLnBrk="0" fontAlgn="base" hangingPunct="0">
              <a:spcBef>
                <a:spcPct val="0"/>
              </a:spcBef>
              <a:spcAft>
                <a:spcPct val="0"/>
              </a:spcAft>
              <a:defRPr/>
            </a:pPr>
            <a:r>
              <a:rPr lang="en-US" sz="2000" b="1">
                <a:solidFill>
                  <a:srgbClr val="336600"/>
                </a:solidFill>
                <a:latin typeface="Helvetica-Narrow" charset="0"/>
                <a:ea typeface="ＭＳ Ｐゴシック" charset="0"/>
                <a:cs typeface="ＭＳ Ｐゴシック" charset="0"/>
                <a:sym typeface="Symbol" charset="0"/>
              </a:rPr>
              <a:t></a:t>
            </a:r>
            <a:endParaRPr lang="en-US" sz="2000" b="1">
              <a:solidFill>
                <a:srgbClr val="FFFFFF"/>
              </a:solidFill>
              <a:latin typeface="Helvetica-Narrow" charset="0"/>
              <a:ea typeface="ＭＳ Ｐゴシック" charset="0"/>
              <a:cs typeface="ＭＳ Ｐゴシック" charset="0"/>
              <a:sym typeface="Symbol" charset="0"/>
            </a:endParaRPr>
          </a:p>
        </p:txBody>
      </p:sp>
    </p:spTree>
    <p:extLst>
      <p:ext uri="{BB962C8B-B14F-4D97-AF65-F5344CB8AC3E}">
        <p14:creationId xmlns:p14="http://schemas.microsoft.com/office/powerpoint/2010/main" val="20383277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6161"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0"/>
            <a:ext cx="88757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1"/>
          <p:cNvSpPr/>
          <p:nvPr/>
        </p:nvSpPr>
        <p:spPr>
          <a:xfrm>
            <a:off x="1079500" y="1473200"/>
            <a:ext cx="3848100" cy="1041400"/>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1926799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5137"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0"/>
            <a:ext cx="8890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73165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7185"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0"/>
            <a:ext cx="8890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nettore 1 2"/>
          <p:cNvCxnSpPr/>
          <p:nvPr/>
        </p:nvCxnSpPr>
        <p:spPr>
          <a:xfrm>
            <a:off x="1193800" y="4838700"/>
            <a:ext cx="3606800"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86779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24006" y="165101"/>
            <a:ext cx="6236525" cy="5219700"/>
          </a:xfrm>
          <a:prstGeom prst="rect">
            <a:avLst/>
          </a:prstGeom>
        </p:spPr>
      </p:pic>
      <p:pic>
        <p:nvPicPr>
          <p:cNvPr id="3" name="Immagine 2"/>
          <p:cNvPicPr>
            <a:picLocks noChangeAspect="1"/>
          </p:cNvPicPr>
          <p:nvPr/>
        </p:nvPicPr>
        <p:blipFill>
          <a:blip r:embed="rId3"/>
          <a:stretch>
            <a:fillRect/>
          </a:stretch>
        </p:blipFill>
        <p:spPr>
          <a:xfrm>
            <a:off x="1176865" y="5545667"/>
            <a:ext cx="6959600" cy="1003300"/>
          </a:xfrm>
          <a:prstGeom prst="rect">
            <a:avLst/>
          </a:prstGeom>
        </p:spPr>
      </p:pic>
    </p:spTree>
    <p:extLst>
      <p:ext uri="{BB962C8B-B14F-4D97-AF65-F5344CB8AC3E}">
        <p14:creationId xmlns:p14="http://schemas.microsoft.com/office/powerpoint/2010/main" val="201491641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457200" y="44450"/>
            <a:ext cx="8229600" cy="1143000"/>
          </a:xfrm>
        </p:spPr>
        <p:txBody>
          <a:bodyPr/>
          <a:lstStyle/>
          <a:p>
            <a:pPr eaLnBrk="1" hangingPunct="1">
              <a:defRPr/>
            </a:pPr>
            <a:r>
              <a:rPr lang="it-IT" b="0" smtClean="0">
                <a:solidFill>
                  <a:srgbClr val="FFFF66"/>
                </a:solidFill>
                <a:effectLst/>
                <a:cs typeface="+mj-cs"/>
              </a:rPr>
              <a:t>galactic and extragalactic cosmic rays</a:t>
            </a:r>
          </a:p>
        </p:txBody>
      </p:sp>
      <p:pic>
        <p:nvPicPr>
          <p:cNvPr id="4536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3250" y="1125538"/>
            <a:ext cx="7235825" cy="562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453636" name="Text Box 4"/>
          <p:cNvSpPr txBox="1">
            <a:spLocks noChangeArrowheads="1"/>
          </p:cNvSpPr>
          <p:nvPr/>
        </p:nvSpPr>
        <p:spPr bwMode="auto">
          <a:xfrm>
            <a:off x="4392613" y="1477963"/>
            <a:ext cx="1584325"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r>
              <a:rPr lang="it-IT" sz="1400">
                <a:solidFill>
                  <a:srgbClr val="333333"/>
                </a:solidFill>
                <a:latin typeface="Garamond" charset="0"/>
                <a:ea typeface="ＭＳ Ｐゴシック" charset="0"/>
                <a:cs typeface="ＭＳ Ｐゴシック" charset="0"/>
              </a:rPr>
              <a:t>Stecker&amp;Salamonb model for p</a:t>
            </a:r>
            <a:r>
              <a:rPr lang="it-IT" sz="1400">
                <a:solidFill>
                  <a:srgbClr val="333333"/>
                </a:solidFill>
                <a:latin typeface="Symbol" charset="0"/>
                <a:ea typeface="ＭＳ Ｐゴシック" charset="0"/>
                <a:cs typeface="ＭＳ Ｐゴシック" charset="0"/>
              </a:rPr>
              <a:t>g</a:t>
            </a:r>
            <a:r>
              <a:rPr lang="it-IT" sz="1400">
                <a:solidFill>
                  <a:srgbClr val="333333"/>
                </a:solidFill>
                <a:latin typeface="Garamond" charset="0"/>
                <a:ea typeface="ＭＳ Ｐゴシック" charset="0"/>
                <a:cs typeface="ＭＳ Ｐゴシック" charset="0"/>
              </a:rPr>
              <a:t> interactions in the core of AGN </a:t>
            </a:r>
          </a:p>
        </p:txBody>
      </p:sp>
      <p:sp>
        <p:nvSpPr>
          <p:cNvPr id="453637" name="Line 5"/>
          <p:cNvSpPr>
            <a:spLocks noChangeShapeType="1"/>
          </p:cNvSpPr>
          <p:nvPr/>
        </p:nvSpPr>
        <p:spPr bwMode="auto">
          <a:xfrm>
            <a:off x="4681538" y="2420938"/>
            <a:ext cx="215900" cy="287337"/>
          </a:xfrm>
          <a:prstGeom prst="line">
            <a:avLst/>
          </a:prstGeom>
          <a:noFill/>
          <a:ln w="25400">
            <a:solidFill>
              <a:srgbClr val="33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53638" name="Text Box 6"/>
          <p:cNvSpPr txBox="1">
            <a:spLocks noChangeArrowheads="1"/>
          </p:cNvSpPr>
          <p:nvPr/>
        </p:nvSpPr>
        <p:spPr bwMode="auto">
          <a:xfrm>
            <a:off x="4176713" y="6165850"/>
            <a:ext cx="143986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r>
              <a:rPr lang="it-IT" sz="1400">
                <a:solidFill>
                  <a:srgbClr val="333333"/>
                </a:solidFill>
                <a:latin typeface="Garamond" charset="0"/>
                <a:ea typeface="ＭＳ Ｐゴシック" charset="0"/>
                <a:cs typeface="ＭＳ Ｐゴシック" charset="0"/>
              </a:rPr>
              <a:t>GRB model by Waxman&amp;Bahcall</a:t>
            </a:r>
          </a:p>
        </p:txBody>
      </p:sp>
      <p:sp>
        <p:nvSpPr>
          <p:cNvPr id="453639" name="Line 7"/>
          <p:cNvSpPr>
            <a:spLocks noChangeShapeType="1"/>
          </p:cNvSpPr>
          <p:nvPr/>
        </p:nvSpPr>
        <p:spPr bwMode="auto">
          <a:xfrm flipH="1" flipV="1">
            <a:off x="4033838" y="5732463"/>
            <a:ext cx="503237" cy="504825"/>
          </a:xfrm>
          <a:prstGeom prst="line">
            <a:avLst/>
          </a:prstGeom>
          <a:noFill/>
          <a:ln w="25400">
            <a:solidFill>
              <a:srgbClr val="33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53640" name="Text Box 8"/>
          <p:cNvSpPr txBox="1">
            <a:spLocks noChangeArrowheads="1"/>
          </p:cNvSpPr>
          <p:nvPr/>
        </p:nvSpPr>
        <p:spPr bwMode="auto">
          <a:xfrm>
            <a:off x="1944688" y="6011863"/>
            <a:ext cx="1871662"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r>
              <a:rPr lang="it-IT" sz="1400">
                <a:solidFill>
                  <a:srgbClr val="333333"/>
                </a:solidFill>
                <a:latin typeface="Garamond" charset="0"/>
                <a:ea typeface="ＭＳ Ｐゴシック" charset="0"/>
                <a:cs typeface="ＭＳ Ｐゴシック" charset="0"/>
              </a:rPr>
              <a:t>Mannheim et al model for pg interactions in extragal,actic sources</a:t>
            </a:r>
          </a:p>
        </p:txBody>
      </p:sp>
      <p:sp>
        <p:nvSpPr>
          <p:cNvPr id="453641" name="Line 9"/>
          <p:cNvSpPr>
            <a:spLocks noChangeShapeType="1"/>
          </p:cNvSpPr>
          <p:nvPr/>
        </p:nvSpPr>
        <p:spPr bwMode="auto">
          <a:xfrm flipV="1">
            <a:off x="2592388" y="5516563"/>
            <a:ext cx="936625" cy="576262"/>
          </a:xfrm>
          <a:prstGeom prst="line">
            <a:avLst/>
          </a:prstGeom>
          <a:noFill/>
          <a:ln w="25400">
            <a:solidFill>
              <a:srgbClr val="33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53642" name="Text Box 10"/>
          <p:cNvSpPr txBox="1">
            <a:spLocks noChangeArrowheads="1"/>
          </p:cNvSpPr>
          <p:nvPr/>
        </p:nvSpPr>
        <p:spPr bwMode="auto">
          <a:xfrm>
            <a:off x="0" y="2533650"/>
            <a:ext cx="1835150"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defRPr/>
            </a:pPr>
            <a:r>
              <a:rPr lang="it-IT" sz="1600">
                <a:solidFill>
                  <a:srgbClr val="FFFF66"/>
                </a:solidFill>
                <a:latin typeface="Garamond" charset="0"/>
                <a:ea typeface="ＭＳ Ｐゴシック" charset="0"/>
                <a:cs typeface="ＭＳ Ｐゴシック" charset="0"/>
              </a:rPr>
              <a:t>The atmospheric background flux is up to two order of magnitude larger at 1 TeV, but it drops rapidily, meeting the benchmark flux at about 100 TeV</a:t>
            </a:r>
          </a:p>
        </p:txBody>
      </p:sp>
      <p:sp>
        <p:nvSpPr>
          <p:cNvPr id="453643" name="Line 11"/>
          <p:cNvSpPr>
            <a:spLocks noChangeShapeType="1"/>
          </p:cNvSpPr>
          <p:nvPr/>
        </p:nvSpPr>
        <p:spPr bwMode="auto">
          <a:xfrm flipV="1">
            <a:off x="3457575" y="1398588"/>
            <a:ext cx="0" cy="4391025"/>
          </a:xfrm>
          <a:prstGeom prst="line">
            <a:avLst/>
          </a:prstGeom>
          <a:noFill/>
          <a:ln w="25400">
            <a:solidFill>
              <a:srgbClr val="A886E0">
                <a:alpha val="31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
        <p:nvSpPr>
          <p:cNvPr id="453645" name="Line 13"/>
          <p:cNvSpPr>
            <a:spLocks noChangeShapeType="1"/>
          </p:cNvSpPr>
          <p:nvPr/>
        </p:nvSpPr>
        <p:spPr bwMode="auto">
          <a:xfrm flipV="1">
            <a:off x="4810125" y="1341438"/>
            <a:ext cx="14288" cy="4462462"/>
          </a:xfrm>
          <a:prstGeom prst="line">
            <a:avLst/>
          </a:prstGeom>
          <a:noFill/>
          <a:ln w="25400">
            <a:solidFill>
              <a:srgbClr val="A886E0">
                <a:alpha val="38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srgbClr val="FFFFFF"/>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242772674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689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Freccia circolare a sinistra 1"/>
          <p:cNvSpPr/>
          <p:nvPr/>
        </p:nvSpPr>
        <p:spPr>
          <a:xfrm>
            <a:off x="5930900" y="1689100"/>
            <a:ext cx="952500" cy="850900"/>
          </a:xfrm>
          <a:prstGeom prst="curved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424870514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8967138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0257"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25" y="476250"/>
            <a:ext cx="9066213" cy="626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p:cNvSpPr txBox="1"/>
          <p:nvPr/>
        </p:nvSpPr>
        <p:spPr>
          <a:xfrm>
            <a:off x="6223000" y="2984500"/>
            <a:ext cx="620683" cy="338554"/>
          </a:xfrm>
          <a:prstGeom prst="rect">
            <a:avLst/>
          </a:prstGeom>
          <a:noFill/>
        </p:spPr>
        <p:txBody>
          <a:bodyPr wrap="none" rtlCol="0">
            <a:spAutoFit/>
          </a:bodyPr>
          <a:lstStyle/>
          <a:p>
            <a:r>
              <a:rPr lang="it-IT" sz="1600" b="1"/>
              <a:t>GZK</a:t>
            </a:r>
          </a:p>
        </p:txBody>
      </p:sp>
      <p:sp>
        <p:nvSpPr>
          <p:cNvPr id="3" name="CasellaDiTesto 2"/>
          <p:cNvSpPr txBox="1"/>
          <p:nvPr/>
        </p:nvSpPr>
        <p:spPr>
          <a:xfrm>
            <a:off x="4406900" y="2451100"/>
            <a:ext cx="640620" cy="338554"/>
          </a:xfrm>
          <a:prstGeom prst="rect">
            <a:avLst/>
          </a:prstGeom>
          <a:noFill/>
        </p:spPr>
        <p:txBody>
          <a:bodyPr wrap="none" rtlCol="0">
            <a:spAutoFit/>
          </a:bodyPr>
          <a:lstStyle/>
          <a:p>
            <a:r>
              <a:rPr lang="it-IT" sz="1600" b="1"/>
              <a:t>AGN</a:t>
            </a:r>
          </a:p>
        </p:txBody>
      </p:sp>
      <p:sp>
        <p:nvSpPr>
          <p:cNvPr id="4" name="CasellaDiTesto 3"/>
          <p:cNvSpPr txBox="1"/>
          <p:nvPr/>
        </p:nvSpPr>
        <p:spPr>
          <a:xfrm>
            <a:off x="4114800" y="3556000"/>
            <a:ext cx="640620" cy="338554"/>
          </a:xfrm>
          <a:prstGeom prst="rect">
            <a:avLst/>
          </a:prstGeom>
          <a:noFill/>
        </p:spPr>
        <p:txBody>
          <a:bodyPr wrap="none" rtlCol="0">
            <a:spAutoFit/>
          </a:bodyPr>
          <a:lstStyle/>
          <a:p>
            <a:r>
              <a:rPr lang="it-IT" sz="1600" b="1"/>
              <a:t>GRB</a:t>
            </a:r>
          </a:p>
        </p:txBody>
      </p:sp>
    </p:spTree>
    <p:extLst>
      <p:ext uri="{BB962C8B-B14F-4D97-AF65-F5344CB8AC3E}">
        <p14:creationId xmlns:p14="http://schemas.microsoft.com/office/powerpoint/2010/main" val="237832548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228600"/>
            <a:ext cx="8915400" cy="838200"/>
          </a:xfrm>
        </p:spPr>
        <p:txBody>
          <a:bodyPr/>
          <a:lstStyle/>
          <a:p>
            <a:r>
              <a:rPr lang="en-US" sz="3600"/>
              <a:t>INDIRECT DARK MATTER DETECTION</a:t>
            </a:r>
            <a:endParaRPr lang="en-US"/>
          </a:p>
        </p:txBody>
      </p:sp>
      <p:sp>
        <p:nvSpPr>
          <p:cNvPr id="63491" name="Rectangle 3"/>
          <p:cNvSpPr>
            <a:spLocks noGrp="1" noChangeArrowheads="1"/>
          </p:cNvSpPr>
          <p:nvPr>
            <p:ph type="body" sz="half" idx="2"/>
          </p:nvPr>
        </p:nvSpPr>
        <p:spPr>
          <a:xfrm>
            <a:off x="4724400" y="1600200"/>
            <a:ext cx="4114800" cy="4953000"/>
          </a:xfrm>
        </p:spPr>
        <p:txBody>
          <a:bodyPr/>
          <a:lstStyle/>
          <a:p>
            <a:r>
              <a:rPr lang="en-US" sz="2000"/>
              <a:t>WIMPS (neutralinos) become massive astrophysical objects - Sun, Earth, Galactic Centre</a:t>
            </a:r>
          </a:p>
          <a:p>
            <a:r>
              <a:rPr lang="en-US" sz="2000"/>
              <a:t>Neutralinos self annihilate into fermions or combinations of gauge and Higgs bosons</a:t>
            </a:r>
          </a:p>
          <a:p>
            <a:r>
              <a:rPr lang="en-US" sz="2000"/>
              <a:t>Subsequent decays of c, b, t quarks, Z, W, Higgs bosons can produce significant flux of high energy neutrinos</a:t>
            </a:r>
          </a:p>
          <a:p>
            <a:r>
              <a:rPr lang="en-US" sz="2000"/>
              <a:t>Complements direct detection</a:t>
            </a:r>
          </a:p>
        </p:txBody>
      </p:sp>
      <p:sp>
        <p:nvSpPr>
          <p:cNvPr id="63492" name="Oval 4"/>
          <p:cNvSpPr>
            <a:spLocks noChangeArrowheads="1"/>
          </p:cNvSpPr>
          <p:nvPr/>
        </p:nvSpPr>
        <p:spPr bwMode="auto">
          <a:xfrm>
            <a:off x="1524000" y="2895600"/>
            <a:ext cx="2382838" cy="2271713"/>
          </a:xfrm>
          <a:prstGeom prst="ellipse">
            <a:avLst/>
          </a:prstGeom>
          <a:gradFill rotWithShape="0">
            <a:gsLst>
              <a:gs pos="0">
                <a:srgbClr val="FFF200"/>
              </a:gs>
              <a:gs pos="45000">
                <a:srgbClr val="FF7A00"/>
              </a:gs>
              <a:gs pos="70000">
                <a:srgbClr val="FF0300"/>
              </a:gs>
              <a:gs pos="100000">
                <a:srgbClr val="4D0808"/>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63493" name="Text Box 5"/>
          <p:cNvSpPr txBox="1">
            <a:spLocks noChangeArrowheads="1"/>
          </p:cNvSpPr>
          <p:nvPr/>
        </p:nvSpPr>
        <p:spPr bwMode="auto">
          <a:xfrm>
            <a:off x="1236663" y="2820988"/>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pPr>
            <a:r>
              <a:rPr lang="en-US" sz="2400" smtClean="0">
                <a:solidFill>
                  <a:srgbClr val="FC0128"/>
                </a:solidFill>
                <a:latin typeface="Symbol" charset="0"/>
                <a:ea typeface="ＭＳ Ｐゴシック" charset="0"/>
              </a:rPr>
              <a:t>c</a:t>
            </a:r>
            <a:endParaRPr lang="en-US" sz="2400" smtClean="0">
              <a:solidFill>
                <a:srgbClr val="000000"/>
              </a:solidFill>
              <a:latin typeface="Symbol" charset="0"/>
              <a:ea typeface="ＭＳ Ｐゴシック" charset="0"/>
            </a:endParaRPr>
          </a:p>
        </p:txBody>
      </p:sp>
      <p:sp>
        <p:nvSpPr>
          <p:cNvPr id="63494" name="Arco 6"/>
          <p:cNvSpPr>
            <a:spLocks/>
          </p:cNvSpPr>
          <p:nvPr/>
        </p:nvSpPr>
        <p:spPr bwMode="auto">
          <a:xfrm>
            <a:off x="1600200" y="3352800"/>
            <a:ext cx="1371600" cy="55563"/>
          </a:xfrm>
          <a:custGeom>
            <a:avLst/>
            <a:gdLst>
              <a:gd name="G0" fmla="+- 0 0 0"/>
              <a:gd name="G1" fmla="+- 21600 0 0"/>
              <a:gd name="G2" fmla="+- 21600 0 0"/>
              <a:gd name="T0" fmla="*/ 0 w 17200"/>
              <a:gd name="T1" fmla="*/ 0 h 21600"/>
              <a:gd name="T2" fmla="*/ 17200 w 17200"/>
              <a:gd name="T3" fmla="*/ 8536 h 21600"/>
              <a:gd name="T4" fmla="*/ 0 w 17200"/>
              <a:gd name="T5" fmla="*/ 21600 h 21600"/>
            </a:gdLst>
            <a:ahLst/>
            <a:cxnLst>
              <a:cxn ang="0">
                <a:pos x="T0" y="T1"/>
              </a:cxn>
              <a:cxn ang="0">
                <a:pos x="T2" y="T3"/>
              </a:cxn>
              <a:cxn ang="0">
                <a:pos x="T4" y="T5"/>
              </a:cxn>
            </a:cxnLst>
            <a:rect l="0" t="0" r="r" b="b"/>
            <a:pathLst>
              <a:path w="17200" h="21600" fill="none" extrusionOk="0">
                <a:moveTo>
                  <a:pt x="0" y="-1"/>
                </a:moveTo>
                <a:cubicBezTo>
                  <a:pt x="6752" y="-1"/>
                  <a:pt x="13116" y="3157"/>
                  <a:pt x="17200" y="8535"/>
                </a:cubicBezTo>
              </a:path>
              <a:path w="17200" h="21600" stroke="0" extrusionOk="0">
                <a:moveTo>
                  <a:pt x="0" y="-1"/>
                </a:moveTo>
                <a:cubicBezTo>
                  <a:pt x="6752" y="-1"/>
                  <a:pt x="13116" y="3157"/>
                  <a:pt x="17200" y="8535"/>
                </a:cubicBezTo>
                <a:lnTo>
                  <a:pt x="0" y="21600"/>
                </a:lnTo>
                <a:close/>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63495" name="Arco 7"/>
          <p:cNvSpPr>
            <a:spLocks/>
          </p:cNvSpPr>
          <p:nvPr/>
        </p:nvSpPr>
        <p:spPr bwMode="auto">
          <a:xfrm>
            <a:off x="1676400" y="3352800"/>
            <a:ext cx="2546350" cy="1349375"/>
          </a:xfrm>
          <a:custGeom>
            <a:avLst/>
            <a:gdLst>
              <a:gd name="G0" fmla="+- 21600 0 0"/>
              <a:gd name="G1" fmla="+- 21600 0 0"/>
              <a:gd name="G2" fmla="+- 21600 0 0"/>
              <a:gd name="T0" fmla="*/ 21600 w 43200"/>
              <a:gd name="T1" fmla="*/ 0 h 43200"/>
              <a:gd name="T2" fmla="*/ 11937 w 43200"/>
              <a:gd name="T3" fmla="*/ 2282 h 43200"/>
              <a:gd name="T4" fmla="*/ 21600 w 43200"/>
              <a:gd name="T5" fmla="*/ 21600 h 43200"/>
            </a:gdLst>
            <a:ahLst/>
            <a:cxnLst>
              <a:cxn ang="0">
                <a:pos x="T0" y="T1"/>
              </a:cxn>
              <a:cxn ang="0">
                <a:pos x="T2" y="T3"/>
              </a:cxn>
              <a:cxn ang="0">
                <a:pos x="T4" y="T5"/>
              </a:cxn>
            </a:cxnLst>
            <a:rect l="0" t="0" r="r" b="b"/>
            <a:pathLst>
              <a:path w="43200" h="43200" fill="none"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13419"/>
                  <a:pt x="4621" y="5941"/>
                  <a:pt x="11936" y="2281"/>
                </a:cubicBezTo>
              </a:path>
              <a:path w="43200" h="43200" stroke="0"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13419"/>
                  <a:pt x="4621" y="5941"/>
                  <a:pt x="11936" y="2281"/>
                </a:cubicBezTo>
                <a:lnTo>
                  <a:pt x="21600" y="21600"/>
                </a:lnTo>
                <a:close/>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63496" name="Arco 8"/>
          <p:cNvSpPr>
            <a:spLocks/>
          </p:cNvSpPr>
          <p:nvPr/>
        </p:nvSpPr>
        <p:spPr bwMode="auto">
          <a:xfrm>
            <a:off x="2362200" y="3429000"/>
            <a:ext cx="1497013" cy="73183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nvGrpSpPr>
          <p:cNvPr id="63497" name="Group 9"/>
          <p:cNvGrpSpPr>
            <a:grpSpLocks/>
          </p:cNvGrpSpPr>
          <p:nvPr/>
        </p:nvGrpSpPr>
        <p:grpSpPr bwMode="auto">
          <a:xfrm rot="5400000">
            <a:off x="1106488" y="2398712"/>
            <a:ext cx="3030538" cy="3262313"/>
            <a:chOff x="3021" y="1461"/>
            <a:chExt cx="2496" cy="2496"/>
          </a:xfrm>
        </p:grpSpPr>
        <p:grpSp>
          <p:nvGrpSpPr>
            <p:cNvPr id="63498" name="Group 10"/>
            <p:cNvGrpSpPr>
              <a:grpSpLocks/>
            </p:cNvGrpSpPr>
            <p:nvPr/>
          </p:nvGrpSpPr>
          <p:grpSpPr bwMode="auto">
            <a:xfrm rot="-8952810">
              <a:off x="4268" y="1461"/>
              <a:ext cx="1" cy="2496"/>
              <a:chOff x="4320" y="1392"/>
              <a:chExt cx="0" cy="2496"/>
            </a:xfrm>
          </p:grpSpPr>
          <p:sp>
            <p:nvSpPr>
              <p:cNvPr id="63499" name="Line 11"/>
              <p:cNvSpPr>
                <a:spLocks noChangeShapeType="1"/>
              </p:cNvSpPr>
              <p:nvPr/>
            </p:nvSpPr>
            <p:spPr bwMode="auto">
              <a:xfrm rot="21578412" flipV="1">
                <a:off x="4320" y="2640"/>
                <a:ext cx="0" cy="1248"/>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63500" name="Line 12"/>
              <p:cNvSpPr>
                <a:spLocks noChangeShapeType="1"/>
              </p:cNvSpPr>
              <p:nvPr/>
            </p:nvSpPr>
            <p:spPr bwMode="auto">
              <a:xfrm rot="21578412" flipV="1">
                <a:off x="4320" y="1392"/>
                <a:ext cx="0" cy="12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grpSp>
          <p:nvGrpSpPr>
            <p:cNvPr id="63501" name="Group 13"/>
            <p:cNvGrpSpPr>
              <a:grpSpLocks/>
            </p:cNvGrpSpPr>
            <p:nvPr/>
          </p:nvGrpSpPr>
          <p:grpSpPr bwMode="auto">
            <a:xfrm rot="-7254338">
              <a:off x="4268" y="1462"/>
              <a:ext cx="1" cy="2496"/>
              <a:chOff x="4320" y="1392"/>
              <a:chExt cx="0" cy="2496"/>
            </a:xfrm>
          </p:grpSpPr>
          <p:sp>
            <p:nvSpPr>
              <p:cNvPr id="63502" name="Line 14"/>
              <p:cNvSpPr>
                <a:spLocks noChangeShapeType="1"/>
              </p:cNvSpPr>
              <p:nvPr/>
            </p:nvSpPr>
            <p:spPr bwMode="auto">
              <a:xfrm rot="21578412" flipV="1">
                <a:off x="4320" y="2640"/>
                <a:ext cx="0" cy="1248"/>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63503" name="Line 15"/>
              <p:cNvSpPr>
                <a:spLocks noChangeShapeType="1"/>
              </p:cNvSpPr>
              <p:nvPr/>
            </p:nvSpPr>
            <p:spPr bwMode="auto">
              <a:xfrm rot="21578412" flipV="1">
                <a:off x="4320" y="1392"/>
                <a:ext cx="0" cy="12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grpSp>
      <p:grpSp>
        <p:nvGrpSpPr>
          <p:cNvPr id="63504" name="Group 16"/>
          <p:cNvGrpSpPr>
            <a:grpSpLocks/>
          </p:cNvGrpSpPr>
          <p:nvPr/>
        </p:nvGrpSpPr>
        <p:grpSpPr bwMode="auto">
          <a:xfrm rot="10783528" flipH="1">
            <a:off x="2638425" y="2533650"/>
            <a:ext cx="1588" cy="3030538"/>
            <a:chOff x="4320" y="1392"/>
            <a:chExt cx="0" cy="2496"/>
          </a:xfrm>
        </p:grpSpPr>
        <p:sp>
          <p:nvSpPr>
            <p:cNvPr id="63505" name="Line 17"/>
            <p:cNvSpPr>
              <a:spLocks noChangeShapeType="1"/>
            </p:cNvSpPr>
            <p:nvPr/>
          </p:nvSpPr>
          <p:spPr bwMode="auto">
            <a:xfrm rot="21578412" flipV="1">
              <a:off x="4320" y="2640"/>
              <a:ext cx="0" cy="1248"/>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63506" name="Line 18"/>
            <p:cNvSpPr>
              <a:spLocks noChangeShapeType="1"/>
            </p:cNvSpPr>
            <p:nvPr/>
          </p:nvSpPr>
          <p:spPr bwMode="auto">
            <a:xfrm rot="21578412" flipV="1">
              <a:off x="4320" y="1392"/>
              <a:ext cx="0" cy="12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grpSp>
        <p:nvGrpSpPr>
          <p:cNvPr id="63507" name="Group 19"/>
          <p:cNvGrpSpPr>
            <a:grpSpLocks/>
          </p:cNvGrpSpPr>
          <p:nvPr/>
        </p:nvGrpSpPr>
        <p:grpSpPr bwMode="auto">
          <a:xfrm rot="16180756" flipV="1">
            <a:off x="2639219" y="2418557"/>
            <a:ext cx="0" cy="3262312"/>
            <a:chOff x="4320" y="1392"/>
            <a:chExt cx="0" cy="2496"/>
          </a:xfrm>
        </p:grpSpPr>
        <p:sp>
          <p:nvSpPr>
            <p:cNvPr id="63508" name="Line 20"/>
            <p:cNvSpPr>
              <a:spLocks noChangeShapeType="1"/>
            </p:cNvSpPr>
            <p:nvPr/>
          </p:nvSpPr>
          <p:spPr bwMode="auto">
            <a:xfrm rot="21578412" flipV="1">
              <a:off x="4320" y="2640"/>
              <a:ext cx="0" cy="1248"/>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63509" name="Line 21"/>
            <p:cNvSpPr>
              <a:spLocks noChangeShapeType="1"/>
            </p:cNvSpPr>
            <p:nvPr/>
          </p:nvSpPr>
          <p:spPr bwMode="auto">
            <a:xfrm rot="21578412" flipV="1">
              <a:off x="4320" y="1392"/>
              <a:ext cx="0" cy="12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grpSp>
        <p:nvGrpSpPr>
          <p:cNvPr id="63510" name="Group 22"/>
          <p:cNvGrpSpPr>
            <a:grpSpLocks/>
          </p:cNvGrpSpPr>
          <p:nvPr/>
        </p:nvGrpSpPr>
        <p:grpSpPr bwMode="auto">
          <a:xfrm rot="-8952810">
            <a:off x="2636838" y="2516188"/>
            <a:ext cx="3175" cy="3030537"/>
            <a:chOff x="4320" y="1392"/>
            <a:chExt cx="0" cy="2496"/>
          </a:xfrm>
        </p:grpSpPr>
        <p:sp>
          <p:nvSpPr>
            <p:cNvPr id="63511" name="Line 23"/>
            <p:cNvSpPr>
              <a:spLocks noChangeShapeType="1"/>
            </p:cNvSpPr>
            <p:nvPr/>
          </p:nvSpPr>
          <p:spPr bwMode="auto">
            <a:xfrm rot="21578412" flipV="1">
              <a:off x="4320" y="2640"/>
              <a:ext cx="0" cy="1248"/>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63512" name="Line 24"/>
            <p:cNvSpPr>
              <a:spLocks noChangeShapeType="1"/>
            </p:cNvSpPr>
            <p:nvPr/>
          </p:nvSpPr>
          <p:spPr bwMode="auto">
            <a:xfrm rot="21578412" flipV="1">
              <a:off x="4320" y="1392"/>
              <a:ext cx="0" cy="12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grpSp>
        <p:nvGrpSpPr>
          <p:cNvPr id="63513" name="Group 25"/>
          <p:cNvGrpSpPr>
            <a:grpSpLocks/>
          </p:cNvGrpSpPr>
          <p:nvPr/>
        </p:nvGrpSpPr>
        <p:grpSpPr bwMode="auto">
          <a:xfrm rot="-7254338">
            <a:off x="2620963" y="2408237"/>
            <a:ext cx="1588" cy="3262313"/>
            <a:chOff x="4320" y="1392"/>
            <a:chExt cx="0" cy="2496"/>
          </a:xfrm>
        </p:grpSpPr>
        <p:sp>
          <p:nvSpPr>
            <p:cNvPr id="63514" name="Line 26"/>
            <p:cNvSpPr>
              <a:spLocks noChangeShapeType="1"/>
            </p:cNvSpPr>
            <p:nvPr/>
          </p:nvSpPr>
          <p:spPr bwMode="auto">
            <a:xfrm rot="21578412" flipV="1">
              <a:off x="4320" y="2640"/>
              <a:ext cx="0" cy="1248"/>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63515" name="Line 27"/>
            <p:cNvSpPr>
              <a:spLocks noChangeShapeType="1"/>
            </p:cNvSpPr>
            <p:nvPr/>
          </p:nvSpPr>
          <p:spPr bwMode="auto">
            <a:xfrm rot="21578412" flipV="1">
              <a:off x="4320" y="1392"/>
              <a:ext cx="0" cy="12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sp>
        <p:nvSpPr>
          <p:cNvPr id="63516" name="Text Box 28"/>
          <p:cNvSpPr txBox="1">
            <a:spLocks noChangeArrowheads="1"/>
          </p:cNvSpPr>
          <p:nvPr/>
        </p:nvSpPr>
        <p:spPr bwMode="auto">
          <a:xfrm>
            <a:off x="746125" y="5622925"/>
            <a:ext cx="40481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000" smtClean="0">
                <a:solidFill>
                  <a:srgbClr val="000000"/>
                </a:solidFill>
                <a:latin typeface="Times" charset="0"/>
                <a:ea typeface="ＭＳ Ｐゴシック" charset="0"/>
              </a:rPr>
              <a:t>Sun: over time neutralino population</a:t>
            </a:r>
            <a:r>
              <a:rPr lang="en-US" sz="2400" smtClean="0">
                <a:solidFill>
                  <a:srgbClr val="000000"/>
                </a:solidFill>
                <a:latin typeface="Times" charset="0"/>
                <a:ea typeface="ＭＳ Ｐゴシック" charset="0"/>
              </a:rPr>
              <a:t> </a:t>
            </a:r>
          </a:p>
          <a:p>
            <a:pPr defTabSz="914400" eaLnBrk="0" fontAlgn="base" hangingPunct="0">
              <a:spcBef>
                <a:spcPct val="0"/>
              </a:spcBef>
              <a:spcAft>
                <a:spcPct val="0"/>
              </a:spcAft>
            </a:pPr>
            <a:r>
              <a:rPr lang="en-US" sz="2000" smtClean="0">
                <a:solidFill>
                  <a:srgbClr val="000000"/>
                </a:solidFill>
                <a:latin typeface="Times" charset="0"/>
                <a:ea typeface="ＭＳ Ｐゴシック" charset="0"/>
              </a:rPr>
              <a:t>builds up at the core to an equilibrium</a:t>
            </a:r>
          </a:p>
          <a:p>
            <a:pPr defTabSz="914400" eaLnBrk="0" fontAlgn="base" hangingPunct="0">
              <a:spcBef>
                <a:spcPct val="0"/>
              </a:spcBef>
              <a:spcAft>
                <a:spcPct val="0"/>
              </a:spcAft>
            </a:pPr>
            <a:r>
              <a:rPr lang="en-US" sz="2000" smtClean="0">
                <a:solidFill>
                  <a:srgbClr val="000000"/>
                </a:solidFill>
                <a:latin typeface="Times" charset="0"/>
                <a:ea typeface="ＭＳ Ｐゴシック" charset="0"/>
              </a:rPr>
              <a:t>value</a:t>
            </a:r>
            <a:endParaRPr lang="en-US" sz="2400" smtClean="0">
              <a:solidFill>
                <a:srgbClr val="000000"/>
              </a:solidFill>
              <a:latin typeface="Times" charset="0"/>
              <a:ea typeface="ＭＳ Ｐゴシック" charset="0"/>
            </a:endParaRPr>
          </a:p>
        </p:txBody>
      </p:sp>
      <p:sp>
        <p:nvSpPr>
          <p:cNvPr id="63517" name="Rectangle 29"/>
          <p:cNvSpPr>
            <a:spLocks noChangeArrowheads="1"/>
          </p:cNvSpPr>
          <p:nvPr/>
        </p:nvSpPr>
        <p:spPr bwMode="auto">
          <a:xfrm>
            <a:off x="3657600" y="4876800"/>
            <a:ext cx="3159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000" smtClean="0">
                <a:solidFill>
                  <a:srgbClr val="FF0000"/>
                </a:solidFill>
                <a:latin typeface="Lucida Grande" charset="0"/>
                <a:ea typeface="ＭＳ Ｐゴシック" charset="0"/>
                <a:sym typeface="Symbol" charset="0"/>
              </a:rPr>
              <a:t></a:t>
            </a:r>
          </a:p>
        </p:txBody>
      </p:sp>
    </p:spTree>
    <p:extLst>
      <p:ext uri="{BB962C8B-B14F-4D97-AF65-F5344CB8AC3E}">
        <p14:creationId xmlns:p14="http://schemas.microsoft.com/office/powerpoint/2010/main" val="329764400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675"/>
            <a:ext cx="9144000" cy="672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14358358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8449" name="Group 2"/>
          <p:cNvGrpSpPr>
            <a:grpSpLocks/>
          </p:cNvGrpSpPr>
          <p:nvPr/>
        </p:nvGrpSpPr>
        <p:grpSpPr bwMode="auto">
          <a:xfrm>
            <a:off x="5472113" y="765175"/>
            <a:ext cx="3671887" cy="4895850"/>
            <a:chOff x="2928" y="300"/>
            <a:chExt cx="2631" cy="3358"/>
          </a:xfrm>
        </p:grpSpPr>
        <p:pic>
          <p:nvPicPr>
            <p:cNvPr id="488454" name="Picture 3" descr="n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8" y="300"/>
              <a:ext cx="2631" cy="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228" name="Freeform 4"/>
            <p:cNvSpPr>
              <a:spLocks/>
            </p:cNvSpPr>
            <p:nvPr/>
          </p:nvSpPr>
          <p:spPr bwMode="auto">
            <a:xfrm>
              <a:off x="3312" y="476"/>
              <a:ext cx="2184" cy="2656"/>
            </a:xfrm>
            <a:custGeom>
              <a:avLst/>
              <a:gdLst>
                <a:gd name="T0" fmla="*/ 0 w 2184"/>
                <a:gd name="T1" fmla="*/ 2608 h 2608"/>
                <a:gd name="T2" fmla="*/ 192 w 2184"/>
                <a:gd name="T3" fmla="*/ 2224 h 2608"/>
                <a:gd name="T4" fmla="*/ 432 w 2184"/>
                <a:gd name="T5" fmla="*/ 1696 h 2608"/>
                <a:gd name="T6" fmla="*/ 624 w 2184"/>
                <a:gd name="T7" fmla="*/ 1360 h 2608"/>
                <a:gd name="T8" fmla="*/ 720 w 2184"/>
                <a:gd name="T9" fmla="*/ 1168 h 2608"/>
                <a:gd name="T10" fmla="*/ 864 w 2184"/>
                <a:gd name="T11" fmla="*/ 928 h 2608"/>
                <a:gd name="T12" fmla="*/ 1056 w 2184"/>
                <a:gd name="T13" fmla="*/ 736 h 2608"/>
                <a:gd name="T14" fmla="*/ 1344 w 2184"/>
                <a:gd name="T15" fmla="*/ 496 h 2608"/>
                <a:gd name="T16" fmla="*/ 1584 w 2184"/>
                <a:gd name="T17" fmla="*/ 304 h 2608"/>
                <a:gd name="T18" fmla="*/ 1968 w 2184"/>
                <a:gd name="T19" fmla="*/ 112 h 2608"/>
                <a:gd name="T20" fmla="*/ 2160 w 2184"/>
                <a:gd name="T21" fmla="*/ 16 h 2608"/>
                <a:gd name="T22" fmla="*/ 2112 w 2184"/>
                <a:gd name="T23" fmla="*/ 16 h 2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4" h="2608">
                  <a:moveTo>
                    <a:pt x="0" y="2608"/>
                  </a:moveTo>
                  <a:cubicBezTo>
                    <a:pt x="60" y="2492"/>
                    <a:pt x="120" y="2376"/>
                    <a:pt x="192" y="2224"/>
                  </a:cubicBezTo>
                  <a:cubicBezTo>
                    <a:pt x="264" y="2072"/>
                    <a:pt x="360" y="1840"/>
                    <a:pt x="432" y="1696"/>
                  </a:cubicBezTo>
                  <a:cubicBezTo>
                    <a:pt x="504" y="1552"/>
                    <a:pt x="576" y="1448"/>
                    <a:pt x="624" y="1360"/>
                  </a:cubicBezTo>
                  <a:cubicBezTo>
                    <a:pt x="672" y="1272"/>
                    <a:pt x="680" y="1240"/>
                    <a:pt x="720" y="1168"/>
                  </a:cubicBezTo>
                  <a:cubicBezTo>
                    <a:pt x="760" y="1096"/>
                    <a:pt x="808" y="1000"/>
                    <a:pt x="864" y="928"/>
                  </a:cubicBezTo>
                  <a:cubicBezTo>
                    <a:pt x="920" y="856"/>
                    <a:pt x="976" y="808"/>
                    <a:pt x="1056" y="736"/>
                  </a:cubicBezTo>
                  <a:cubicBezTo>
                    <a:pt x="1136" y="664"/>
                    <a:pt x="1256" y="568"/>
                    <a:pt x="1344" y="496"/>
                  </a:cubicBezTo>
                  <a:cubicBezTo>
                    <a:pt x="1432" y="424"/>
                    <a:pt x="1480" y="368"/>
                    <a:pt x="1584" y="304"/>
                  </a:cubicBezTo>
                  <a:cubicBezTo>
                    <a:pt x="1688" y="240"/>
                    <a:pt x="1872" y="160"/>
                    <a:pt x="1968" y="112"/>
                  </a:cubicBezTo>
                  <a:cubicBezTo>
                    <a:pt x="2064" y="64"/>
                    <a:pt x="2136" y="32"/>
                    <a:pt x="2160" y="16"/>
                  </a:cubicBezTo>
                  <a:cubicBezTo>
                    <a:pt x="2184" y="0"/>
                    <a:pt x="2148" y="8"/>
                    <a:pt x="2112" y="16"/>
                  </a:cubicBezTo>
                </a:path>
              </a:pathLst>
            </a:custGeom>
            <a:noFill/>
            <a:ln w="76200"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564229" name="Freeform 5"/>
            <p:cNvSpPr>
              <a:spLocks/>
            </p:cNvSpPr>
            <p:nvPr/>
          </p:nvSpPr>
          <p:spPr bwMode="auto">
            <a:xfrm>
              <a:off x="3264" y="732"/>
              <a:ext cx="2160" cy="2160"/>
            </a:xfrm>
            <a:custGeom>
              <a:avLst/>
              <a:gdLst>
                <a:gd name="T0" fmla="*/ 0 w 2160"/>
                <a:gd name="T1" fmla="*/ 0 h 2208"/>
                <a:gd name="T2" fmla="*/ 2160 w 2160"/>
                <a:gd name="T3" fmla="*/ 2208 h 2208"/>
              </a:gdLst>
              <a:ahLst/>
              <a:cxnLst>
                <a:cxn ang="0">
                  <a:pos x="T0" y="T1"/>
                </a:cxn>
                <a:cxn ang="0">
                  <a:pos x="T2" y="T3"/>
                </a:cxn>
              </a:cxnLst>
              <a:rect l="0" t="0" r="r" b="b"/>
              <a:pathLst>
                <a:path w="2160" h="2208">
                  <a:moveTo>
                    <a:pt x="0" y="0"/>
                  </a:moveTo>
                  <a:cubicBezTo>
                    <a:pt x="900" y="920"/>
                    <a:pt x="1800" y="1840"/>
                    <a:pt x="2160" y="2208"/>
                  </a:cubicBezTo>
                </a:path>
              </a:pathLst>
            </a:custGeom>
            <a:noFill/>
            <a:ln w="88900"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564230" name="Rectangle 6"/>
            <p:cNvSpPr>
              <a:spLocks noChangeArrowheads="1"/>
            </p:cNvSpPr>
            <p:nvPr/>
          </p:nvSpPr>
          <p:spPr bwMode="auto">
            <a:xfrm>
              <a:off x="4608" y="1020"/>
              <a:ext cx="768" cy="528"/>
            </a:xfrm>
            <a:prstGeom prst="rect">
              <a:avLst/>
            </a:prstGeom>
            <a:noFill/>
            <a:ln w="254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564231" name="Rectangle 7"/>
            <p:cNvSpPr>
              <a:spLocks noChangeArrowheads="1"/>
            </p:cNvSpPr>
            <p:nvPr/>
          </p:nvSpPr>
          <p:spPr bwMode="auto">
            <a:xfrm>
              <a:off x="3456" y="540"/>
              <a:ext cx="1152" cy="528"/>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grpSp>
      <p:graphicFrame>
        <p:nvGraphicFramePr>
          <p:cNvPr id="488450" name="Object 8"/>
          <p:cNvGraphicFramePr>
            <a:graphicFrameLocks noChangeAspect="1"/>
          </p:cNvGraphicFramePr>
          <p:nvPr/>
        </p:nvGraphicFramePr>
        <p:xfrm>
          <a:off x="2890838" y="5668963"/>
          <a:ext cx="5929312" cy="1073150"/>
        </p:xfrm>
        <a:graphic>
          <a:graphicData uri="http://schemas.openxmlformats.org/presentationml/2006/ole">
            <mc:AlternateContent xmlns:mc="http://schemas.openxmlformats.org/markup-compatibility/2006">
              <mc:Choice xmlns:v="urn:schemas-microsoft-com:vml" Requires="v">
                <p:oleObj spid="_x0000_s139339" name="Equation" r:id="rId4" imgW="2667000" imgH="482600" progId="Equation.3">
                  <p:embed/>
                </p:oleObj>
              </mc:Choice>
              <mc:Fallback>
                <p:oleObj name="Equation" r:id="rId4" imgW="2667000" imgH="482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0838" y="5668963"/>
                        <a:ext cx="5929312" cy="1073150"/>
                      </a:xfrm>
                      <a:prstGeom prst="rect">
                        <a:avLst/>
                      </a:prstGeom>
                      <a:solidFill>
                        <a:srgbClr val="FFFF00"/>
                      </a:solidFill>
                      <a:ln w="25400">
                        <a:solidFill>
                          <a:srgbClr val="0000FF"/>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56423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81075"/>
            <a:ext cx="5256213"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64235" name="Text Box 11"/>
          <p:cNvSpPr txBox="1">
            <a:spLocks noChangeArrowheads="1"/>
          </p:cNvSpPr>
          <p:nvPr/>
        </p:nvSpPr>
        <p:spPr bwMode="auto">
          <a:xfrm>
            <a:off x="376238" y="4941888"/>
            <a:ext cx="484346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buFontTx/>
              <a:buChar char="•"/>
              <a:defRPr/>
            </a:pPr>
            <a:r>
              <a:rPr lang="it-IT" sz="2000">
                <a:solidFill>
                  <a:prstClr val="black"/>
                </a:solidFill>
                <a:latin typeface="Times" charset="0"/>
                <a:ea typeface="ＭＳ Ｐゴシック" charset="0"/>
                <a:cs typeface="ＭＳ Ｐゴシック" charset="0"/>
              </a:rPr>
              <a:t> </a:t>
            </a:r>
            <a:r>
              <a:rPr lang="it-IT" sz="2000">
                <a:solidFill>
                  <a:prstClr val="black"/>
                </a:solidFill>
                <a:latin typeface="Garamond" charset="0"/>
                <a:ea typeface="ＭＳ Ｐゴシック" charset="0"/>
                <a:cs typeface="ＭＳ Ｐゴシック" charset="0"/>
              </a:rPr>
              <a:t>The</a:t>
            </a:r>
            <a:r>
              <a:rPr lang="it-IT" sz="2000">
                <a:solidFill>
                  <a:prstClr val="black"/>
                </a:solidFill>
                <a:latin typeface="Times" charset="0"/>
                <a:ea typeface="ＭＳ Ｐゴシック" charset="0"/>
                <a:cs typeface="ＭＳ Ｐゴシック" charset="0"/>
              </a:rPr>
              <a:t> </a:t>
            </a:r>
            <a:r>
              <a:rPr lang="it-IT" sz="2000">
                <a:solidFill>
                  <a:prstClr val="black"/>
                </a:solidFill>
                <a:latin typeface="Symbol" charset="0"/>
                <a:ea typeface="ＭＳ Ｐゴシック" charset="0"/>
                <a:cs typeface="ＭＳ Ｐゴシック" charset="0"/>
              </a:rPr>
              <a:t>n</a:t>
            </a:r>
            <a:r>
              <a:rPr lang="it-IT" sz="2000">
                <a:solidFill>
                  <a:prstClr val="black"/>
                </a:solidFill>
                <a:latin typeface="Times" charset="0"/>
                <a:ea typeface="ＭＳ Ｐゴシック" charset="0"/>
                <a:cs typeface="ＭＳ Ｐゴシック" charset="0"/>
              </a:rPr>
              <a:t> </a:t>
            </a:r>
            <a:r>
              <a:rPr lang="it-IT" sz="2000">
                <a:solidFill>
                  <a:prstClr val="black"/>
                </a:solidFill>
                <a:latin typeface="Garamond" charset="0"/>
                <a:ea typeface="ＭＳ Ｐゴシック" charset="0"/>
                <a:cs typeface="ＭＳ Ｐゴシック" charset="0"/>
              </a:rPr>
              <a:t>cross section increases with energy</a:t>
            </a:r>
          </a:p>
          <a:p>
            <a:pPr defTabSz="914400" eaLnBrk="0" fontAlgn="base" hangingPunct="0">
              <a:spcBef>
                <a:spcPct val="0"/>
              </a:spcBef>
              <a:spcAft>
                <a:spcPct val="0"/>
              </a:spcAft>
              <a:buFontTx/>
              <a:buChar char="•"/>
              <a:defRPr/>
            </a:pPr>
            <a:r>
              <a:rPr lang="it-IT" sz="2000">
                <a:solidFill>
                  <a:prstClr val="black"/>
                </a:solidFill>
                <a:latin typeface="Garamond" charset="0"/>
                <a:ea typeface="ＭＳ Ｐゴシック" charset="0"/>
                <a:cs typeface="ＭＳ Ｐゴシック" charset="0"/>
              </a:rPr>
              <a:t> The muon range increases with energy for</a:t>
            </a:r>
            <a:r>
              <a:rPr lang="it-IT" sz="2000">
                <a:solidFill>
                  <a:prstClr val="black"/>
                </a:solidFill>
                <a:latin typeface="Times" charset="0"/>
                <a:ea typeface="ＭＳ Ｐゴシック" charset="0"/>
                <a:cs typeface="ＭＳ Ｐゴシック" charset="0"/>
              </a:rPr>
              <a:t> E</a:t>
            </a:r>
            <a:r>
              <a:rPr lang="it-IT" sz="2000" baseline="-25000">
                <a:solidFill>
                  <a:prstClr val="black"/>
                </a:solidFill>
                <a:latin typeface="Symbol" charset="0"/>
                <a:ea typeface="ＭＳ Ｐゴシック" charset="0"/>
                <a:cs typeface="ＭＳ Ｐゴシック" charset="0"/>
              </a:rPr>
              <a:t>m</a:t>
            </a:r>
            <a:r>
              <a:rPr lang="it-IT" sz="2000">
                <a:solidFill>
                  <a:prstClr val="black"/>
                </a:solidFill>
                <a:latin typeface="Times" charset="0"/>
                <a:ea typeface="ＭＳ Ｐゴシック" charset="0"/>
                <a:cs typeface="ＭＳ Ｐゴシック" charset="0"/>
              </a:rPr>
              <a:t>&lt; </a:t>
            </a:r>
            <a:r>
              <a:rPr lang="it-IT" sz="2000">
                <a:solidFill>
                  <a:prstClr val="black"/>
                </a:solidFill>
                <a:latin typeface="Garamond" charset="0"/>
                <a:ea typeface="ＭＳ Ｐゴシック" charset="0"/>
                <a:cs typeface="ＭＳ Ｐゴシック" charset="0"/>
              </a:rPr>
              <a:t>1TeV</a:t>
            </a:r>
          </a:p>
        </p:txBody>
      </p:sp>
      <p:sp>
        <p:nvSpPr>
          <p:cNvPr id="488453" name="Rectangle 13"/>
          <p:cNvSpPr>
            <a:spLocks noGrp="1" noRot="1" noChangeArrowheads="1"/>
          </p:cNvSpPr>
          <p:nvPr>
            <p:ph type="title"/>
          </p:nvPr>
        </p:nvSpPr>
        <p:spPr>
          <a:xfrm>
            <a:off x="457200" y="115888"/>
            <a:ext cx="8229600" cy="490537"/>
          </a:xfrm>
        </p:spPr>
        <p:txBody>
          <a:bodyPr/>
          <a:lstStyle/>
          <a:p>
            <a:pPr eaLnBrk="1" hangingPunct="1"/>
            <a:r>
              <a:rPr lang="it-IT" sz="3600">
                <a:latin typeface="Calibri" charset="0"/>
              </a:rPr>
              <a:t>From a neutrino to a detectable muon</a:t>
            </a:r>
          </a:p>
        </p:txBody>
      </p:sp>
      <p:cxnSp>
        <p:nvCxnSpPr>
          <p:cNvPr id="3" name="Connettore 2 2"/>
          <p:cNvCxnSpPr/>
          <p:nvPr/>
        </p:nvCxnSpPr>
        <p:spPr>
          <a:xfrm flipV="1">
            <a:off x="6209003" y="3505200"/>
            <a:ext cx="547397" cy="2032000"/>
          </a:xfrm>
          <a:prstGeom prst="straightConnector1">
            <a:avLst/>
          </a:prstGeom>
          <a:ln w="38100" cmpd="sng">
            <a:solidFill>
              <a:schemeClr val="tx2"/>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338867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1026"/>
          <p:cNvSpPr>
            <a:spLocks noGrp="1" noChangeArrowheads="1"/>
          </p:cNvSpPr>
          <p:nvPr>
            <p:ph type="title"/>
          </p:nvPr>
        </p:nvSpPr>
        <p:spPr/>
        <p:txBody>
          <a:bodyPr/>
          <a:lstStyle/>
          <a:p>
            <a:pPr eaLnBrk="1" hangingPunct="1">
              <a:defRPr/>
            </a:pPr>
            <a:r>
              <a:rPr lang="it-IT" smtClean="0">
                <a:cs typeface="+mj-cs"/>
              </a:rPr>
              <a:t>Neutrino cross section</a:t>
            </a:r>
            <a:endParaRPr lang="en-GB" smtClean="0">
              <a:cs typeface="+mj-cs"/>
            </a:endParaRPr>
          </a:p>
        </p:txBody>
      </p:sp>
      <p:pic>
        <p:nvPicPr>
          <p:cNvPr id="483330" name="Picture 1028" descr="sigma_nuN_ghandi"/>
          <p:cNvPicPr>
            <a:picLocks noChangeAspect="1" noChangeArrowheads="1"/>
          </p:cNvPicPr>
          <p:nvPr/>
        </p:nvPicPr>
        <p:blipFill>
          <a:blip r:embed="rId3">
            <a:extLst>
              <a:ext uri="{28A0092B-C50C-407E-A947-70E740481C1C}">
                <a14:useLocalDpi xmlns:a14="http://schemas.microsoft.com/office/drawing/2010/main" val="0"/>
              </a:ext>
            </a:extLst>
          </a:blip>
          <a:srcRect l="2422" r="3458"/>
          <a:stretch>
            <a:fillRect/>
          </a:stretch>
        </p:blipFill>
        <p:spPr bwMode="auto">
          <a:xfrm>
            <a:off x="3962400" y="685800"/>
            <a:ext cx="5105400"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83331" name="Object 1045"/>
          <p:cNvGraphicFramePr>
            <a:graphicFrameLocks noChangeAspect="1"/>
          </p:cNvGraphicFramePr>
          <p:nvPr/>
        </p:nvGraphicFramePr>
        <p:xfrm>
          <a:off x="914400" y="1905000"/>
          <a:ext cx="2286000" cy="482600"/>
        </p:xfrm>
        <a:graphic>
          <a:graphicData uri="http://schemas.openxmlformats.org/presentationml/2006/ole">
            <mc:AlternateContent xmlns:mc="http://schemas.openxmlformats.org/markup-compatibility/2006">
              <mc:Choice xmlns:v="urn:schemas-microsoft-com:vml" Requires="v">
                <p:oleObj spid="_x0000_s134334" name="Equation" r:id="rId4" imgW="1562100" imgH="330200" progId="Equation.DSMT4">
                  <p:embed/>
                </p:oleObj>
              </mc:Choice>
              <mc:Fallback>
                <p:oleObj name="Equation" r:id="rId4" imgW="1562100" imgH="330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05000"/>
                        <a:ext cx="2286000" cy="482600"/>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58423" name="Text Box 1047"/>
          <p:cNvSpPr txBox="1">
            <a:spLocks noChangeArrowheads="1"/>
          </p:cNvSpPr>
          <p:nvPr/>
        </p:nvSpPr>
        <p:spPr bwMode="auto">
          <a:xfrm>
            <a:off x="228600" y="685800"/>
            <a:ext cx="3810000" cy="112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lnSpc>
                <a:spcPct val="125000"/>
              </a:lnSpc>
              <a:spcBef>
                <a:spcPct val="0"/>
              </a:spcBef>
              <a:spcAft>
                <a:spcPct val="0"/>
              </a:spcAft>
              <a:defRPr/>
            </a:pPr>
            <a:r>
              <a:rPr lang="it-IT" b="1">
                <a:solidFill>
                  <a:srgbClr val="000099"/>
                </a:solidFill>
                <a:latin typeface="Arial" charset="0"/>
                <a:ea typeface="ＭＳ Ｐゴシック" charset="0"/>
                <a:cs typeface="ＭＳ Ｐゴシック" charset="0"/>
              </a:rPr>
              <a:t>Neutrinos are detected indirectly, following a DIS on a target nucleus N:</a:t>
            </a:r>
            <a:endParaRPr lang="en-GB" b="1">
              <a:solidFill>
                <a:srgbClr val="000099"/>
              </a:solidFill>
              <a:latin typeface="Arial" charset="0"/>
              <a:ea typeface="ＭＳ Ｐゴシック" charset="0"/>
              <a:cs typeface="ＭＳ Ｐゴシック" charset="0"/>
            </a:endParaRPr>
          </a:p>
        </p:txBody>
      </p:sp>
      <p:sp>
        <p:nvSpPr>
          <p:cNvPr id="358424" name="Line 1048"/>
          <p:cNvSpPr>
            <a:spLocks noChangeShapeType="1"/>
          </p:cNvSpPr>
          <p:nvPr/>
        </p:nvSpPr>
        <p:spPr bwMode="auto">
          <a:xfrm flipV="1">
            <a:off x="5562600" y="2819400"/>
            <a:ext cx="0" cy="990600"/>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8425" name="Text Box 1049"/>
          <p:cNvSpPr txBox="1">
            <a:spLocks noChangeArrowheads="1"/>
          </p:cNvSpPr>
          <p:nvPr/>
        </p:nvSpPr>
        <p:spPr bwMode="auto">
          <a:xfrm>
            <a:off x="5638800" y="3276600"/>
            <a:ext cx="793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008000"/>
                </a:solidFill>
                <a:latin typeface="Arial" charset="0"/>
                <a:ea typeface="ＭＳ Ｐゴシック" charset="0"/>
                <a:cs typeface="ＭＳ Ｐゴシック" charset="0"/>
              </a:rPr>
              <a:t>1 TeV</a:t>
            </a:r>
            <a:endParaRPr lang="en-GB" b="1">
              <a:solidFill>
                <a:srgbClr val="008000"/>
              </a:solidFill>
              <a:latin typeface="Arial" charset="0"/>
              <a:ea typeface="ＭＳ Ｐゴシック" charset="0"/>
              <a:cs typeface="ＭＳ Ｐゴシック" charset="0"/>
            </a:endParaRPr>
          </a:p>
        </p:txBody>
      </p:sp>
      <p:sp>
        <p:nvSpPr>
          <p:cNvPr id="358426" name="Line 1050"/>
          <p:cNvSpPr>
            <a:spLocks noChangeShapeType="1"/>
          </p:cNvSpPr>
          <p:nvPr/>
        </p:nvSpPr>
        <p:spPr bwMode="auto">
          <a:xfrm flipV="1">
            <a:off x="6643688" y="2071688"/>
            <a:ext cx="0" cy="1752600"/>
          </a:xfrm>
          <a:prstGeom prst="line">
            <a:avLst/>
          </a:prstGeom>
          <a:noFill/>
          <a:ln w="9525">
            <a:solidFill>
              <a:srgbClr val="F963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8427" name="Text Box 1051"/>
          <p:cNvSpPr txBox="1">
            <a:spLocks noChangeArrowheads="1"/>
          </p:cNvSpPr>
          <p:nvPr/>
        </p:nvSpPr>
        <p:spPr bwMode="auto">
          <a:xfrm>
            <a:off x="6705600" y="3290888"/>
            <a:ext cx="806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F96307"/>
                </a:solidFill>
                <a:latin typeface="Arial" charset="0"/>
                <a:ea typeface="ＭＳ Ｐゴシック" charset="0"/>
                <a:cs typeface="ＭＳ Ｐゴシック" charset="0"/>
              </a:rPr>
              <a:t>1 PeV</a:t>
            </a:r>
            <a:endParaRPr lang="en-GB" b="1">
              <a:solidFill>
                <a:srgbClr val="F96307"/>
              </a:solidFill>
              <a:latin typeface="Arial" charset="0"/>
              <a:ea typeface="ＭＳ Ｐゴシック" charset="0"/>
              <a:cs typeface="ＭＳ Ｐゴシック" charset="0"/>
            </a:endParaRPr>
          </a:p>
        </p:txBody>
      </p:sp>
      <p:grpSp>
        <p:nvGrpSpPr>
          <p:cNvPr id="483337" name="Group 1066"/>
          <p:cNvGrpSpPr>
            <a:grpSpLocks/>
          </p:cNvGrpSpPr>
          <p:nvPr/>
        </p:nvGrpSpPr>
        <p:grpSpPr bwMode="auto">
          <a:xfrm>
            <a:off x="212725" y="4419600"/>
            <a:ext cx="8461375" cy="1966913"/>
            <a:chOff x="134" y="2784"/>
            <a:chExt cx="5330" cy="1239"/>
          </a:xfrm>
        </p:grpSpPr>
        <p:graphicFrame>
          <p:nvGraphicFramePr>
            <p:cNvPr id="483345" name="Object 1029"/>
            <p:cNvGraphicFramePr>
              <a:graphicFrameLocks noChangeAspect="1"/>
            </p:cNvGraphicFramePr>
            <p:nvPr/>
          </p:nvGraphicFramePr>
          <p:xfrm>
            <a:off x="3360" y="3129"/>
            <a:ext cx="1220" cy="519"/>
          </p:xfrm>
          <a:graphic>
            <a:graphicData uri="http://schemas.openxmlformats.org/presentationml/2006/ole">
              <mc:AlternateContent xmlns:mc="http://schemas.openxmlformats.org/markup-compatibility/2006">
                <mc:Choice xmlns:v="urn:schemas-microsoft-com:vml" Requires="v">
                  <p:oleObj spid="_x0000_s134335" name="Equation" r:id="rId6" imgW="1612900" imgH="685800" progId="Equation.DSMT4">
                    <p:embed/>
                  </p:oleObj>
                </mc:Choice>
                <mc:Fallback>
                  <p:oleObj name="Equation" r:id="rId6" imgW="1612900" imgH="6858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60" y="3129"/>
                          <a:ext cx="1220" cy="519"/>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58407" name="Line 1031"/>
            <p:cNvSpPr>
              <a:spLocks noChangeShapeType="1"/>
            </p:cNvSpPr>
            <p:nvPr/>
          </p:nvSpPr>
          <p:spPr bwMode="auto">
            <a:xfrm>
              <a:off x="450" y="3459"/>
              <a:ext cx="2587" cy="0"/>
            </a:xfrm>
            <a:prstGeom prst="line">
              <a:avLst/>
            </a:prstGeom>
            <a:noFill/>
            <a:ln w="19050">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8409" name="Line 1033"/>
            <p:cNvSpPr>
              <a:spLocks noChangeShapeType="1"/>
            </p:cNvSpPr>
            <p:nvPr/>
          </p:nvSpPr>
          <p:spPr bwMode="auto">
            <a:xfrm flipV="1">
              <a:off x="2072" y="3072"/>
              <a:ext cx="965" cy="387"/>
            </a:xfrm>
            <a:prstGeom prst="line">
              <a:avLst/>
            </a:prstGeom>
            <a:noFill/>
            <a:ln w="19050">
              <a:solidFill>
                <a:srgbClr val="000099"/>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8410" name="Text Box 1034"/>
            <p:cNvSpPr txBox="1">
              <a:spLocks noChangeArrowheads="1"/>
            </p:cNvSpPr>
            <p:nvPr/>
          </p:nvSpPr>
          <p:spPr bwMode="auto">
            <a:xfrm>
              <a:off x="2485" y="3216"/>
              <a:ext cx="2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2400">
                  <a:solidFill>
                    <a:srgbClr val="000099"/>
                  </a:solidFill>
                  <a:latin typeface="Symbol" charset="0"/>
                  <a:ea typeface="ＭＳ Ｐゴシック" charset="0"/>
                  <a:cs typeface="ＭＳ Ｐゴシック" charset="0"/>
                </a:rPr>
                <a:t>q</a:t>
              </a:r>
            </a:p>
          </p:txBody>
        </p:sp>
        <p:sp>
          <p:nvSpPr>
            <p:cNvPr id="358411" name="Line 1035"/>
            <p:cNvSpPr>
              <a:spLocks noChangeShapeType="1"/>
            </p:cNvSpPr>
            <p:nvPr/>
          </p:nvSpPr>
          <p:spPr bwMode="auto">
            <a:xfrm>
              <a:off x="2072" y="3459"/>
              <a:ext cx="702" cy="174"/>
            </a:xfrm>
            <a:prstGeom prst="line">
              <a:avLst/>
            </a:prstGeom>
            <a:noFill/>
            <a:ln w="1905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8412" name="Text Box 1036"/>
            <p:cNvSpPr txBox="1">
              <a:spLocks noChangeArrowheads="1"/>
            </p:cNvSpPr>
            <p:nvPr/>
          </p:nvSpPr>
          <p:spPr bwMode="auto">
            <a:xfrm>
              <a:off x="2941" y="3072"/>
              <a:ext cx="22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99"/>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2400" b="1">
                  <a:solidFill>
                    <a:srgbClr val="000099"/>
                  </a:solidFill>
                  <a:latin typeface="Symbol" charset="0"/>
                  <a:ea typeface="ＭＳ Ｐゴシック" charset="0"/>
                  <a:cs typeface="ＭＳ Ｐゴシック" charset="0"/>
                </a:rPr>
                <a:t>m</a:t>
              </a:r>
            </a:p>
          </p:txBody>
        </p:sp>
        <p:sp>
          <p:nvSpPr>
            <p:cNvPr id="358413" name="Text Box 1037"/>
            <p:cNvSpPr txBox="1">
              <a:spLocks noChangeArrowheads="1"/>
            </p:cNvSpPr>
            <p:nvPr/>
          </p:nvSpPr>
          <p:spPr bwMode="auto">
            <a:xfrm>
              <a:off x="2774" y="350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defRPr/>
              </a:pPr>
              <a:r>
                <a:rPr lang="en-US" sz="2400" b="1">
                  <a:solidFill>
                    <a:srgbClr val="000000"/>
                  </a:solidFill>
                  <a:latin typeface="Arial" charset="0"/>
                  <a:ea typeface="ＭＳ Ｐゴシック" charset="0"/>
                  <a:cs typeface="ＭＳ Ｐゴシック" charset="0"/>
                </a:rPr>
                <a:t>X</a:t>
              </a:r>
            </a:p>
          </p:txBody>
        </p:sp>
        <p:sp>
          <p:nvSpPr>
            <p:cNvPr id="358415" name="Text Box 1039"/>
            <p:cNvSpPr txBox="1">
              <a:spLocks noChangeArrowheads="1"/>
            </p:cNvSpPr>
            <p:nvPr/>
          </p:nvSpPr>
          <p:spPr bwMode="auto">
            <a:xfrm>
              <a:off x="397" y="3091"/>
              <a:ext cx="29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2400" b="1">
                  <a:solidFill>
                    <a:srgbClr val="000099"/>
                  </a:solidFill>
                  <a:latin typeface="Symbol" charset="0"/>
                  <a:ea typeface="ＭＳ Ｐゴシック" charset="0"/>
                  <a:cs typeface="ＭＳ Ｐゴシック" charset="0"/>
                </a:rPr>
                <a:t>n</a:t>
              </a:r>
              <a:r>
                <a:rPr lang="en-US" sz="2400" b="1" baseline="-25000">
                  <a:solidFill>
                    <a:srgbClr val="000099"/>
                  </a:solidFill>
                  <a:latin typeface="Symbol" charset="0"/>
                  <a:ea typeface="ＭＳ Ｐゴシック" charset="0"/>
                  <a:cs typeface="ＭＳ Ｐゴシック" charset="0"/>
                </a:rPr>
                <a:t>m</a:t>
              </a:r>
            </a:p>
          </p:txBody>
        </p:sp>
        <p:sp>
          <p:nvSpPr>
            <p:cNvPr id="358408" name="Oval 1032"/>
            <p:cNvSpPr>
              <a:spLocks noChangeAspect="1" noChangeArrowheads="1"/>
            </p:cNvSpPr>
            <p:nvPr/>
          </p:nvSpPr>
          <p:spPr bwMode="auto">
            <a:xfrm>
              <a:off x="2009" y="3401"/>
              <a:ext cx="105" cy="10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8414" name="Text Box 1038"/>
            <p:cNvSpPr txBox="1">
              <a:spLocks noChangeArrowheads="1"/>
            </p:cNvSpPr>
            <p:nvPr/>
          </p:nvSpPr>
          <p:spPr bwMode="auto">
            <a:xfrm>
              <a:off x="1929" y="3168"/>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2400" b="1">
                  <a:solidFill>
                    <a:srgbClr val="000000"/>
                  </a:solidFill>
                  <a:latin typeface="Arial" charset="0"/>
                  <a:ea typeface="ＭＳ Ｐゴシック" charset="0"/>
                  <a:cs typeface="ＭＳ Ｐゴシック" charset="0"/>
                </a:rPr>
                <a:t>N</a:t>
              </a:r>
            </a:p>
          </p:txBody>
        </p:sp>
        <p:sp>
          <p:nvSpPr>
            <p:cNvPr id="358416" name="Freeform 1040"/>
            <p:cNvSpPr>
              <a:spLocks/>
            </p:cNvSpPr>
            <p:nvPr/>
          </p:nvSpPr>
          <p:spPr bwMode="auto">
            <a:xfrm>
              <a:off x="2413" y="3337"/>
              <a:ext cx="59" cy="108"/>
            </a:xfrm>
            <a:custGeom>
              <a:avLst/>
              <a:gdLst>
                <a:gd name="T0" fmla="*/ 64 w 64"/>
                <a:gd name="T1" fmla="*/ 119 h 119"/>
                <a:gd name="T2" fmla="*/ 45 w 64"/>
                <a:gd name="T3" fmla="*/ 37 h 119"/>
                <a:gd name="T4" fmla="*/ 0 w 64"/>
                <a:gd name="T5" fmla="*/ 0 h 119"/>
              </a:gdLst>
              <a:ahLst/>
              <a:cxnLst>
                <a:cxn ang="0">
                  <a:pos x="T0" y="T1"/>
                </a:cxn>
                <a:cxn ang="0">
                  <a:pos x="T2" y="T3"/>
                </a:cxn>
                <a:cxn ang="0">
                  <a:pos x="T4" y="T5"/>
                </a:cxn>
              </a:cxnLst>
              <a:rect l="0" t="0" r="r" b="b"/>
              <a:pathLst>
                <a:path w="64" h="119">
                  <a:moveTo>
                    <a:pt x="64" y="119"/>
                  </a:moveTo>
                  <a:cubicBezTo>
                    <a:pt x="61" y="105"/>
                    <a:pt x="56" y="57"/>
                    <a:pt x="45" y="37"/>
                  </a:cubicBezTo>
                  <a:cubicBezTo>
                    <a:pt x="34" y="17"/>
                    <a:pt x="9" y="8"/>
                    <a:pt x="0"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8422" name="Text Box 1046"/>
            <p:cNvSpPr txBox="1">
              <a:spLocks noChangeArrowheads="1"/>
            </p:cNvSpPr>
            <p:nvPr/>
          </p:nvSpPr>
          <p:spPr bwMode="auto">
            <a:xfrm>
              <a:off x="240" y="2784"/>
              <a:ext cx="41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000099"/>
                  </a:solidFill>
                  <a:latin typeface="Arial" charset="0"/>
                  <a:ea typeface="ＭＳ Ｐゴシック" charset="0"/>
                  <a:cs typeface="ＭＳ Ｐゴシック" charset="0"/>
                </a:rPr>
                <a:t>At  &gt;TeV energies the muon and the neutrino are co-linear </a:t>
              </a:r>
              <a:endParaRPr lang="en-GB" b="1">
                <a:solidFill>
                  <a:srgbClr val="000099"/>
                </a:solidFill>
                <a:latin typeface="Arial" charset="0"/>
                <a:ea typeface="ＭＳ Ｐゴシック" charset="0"/>
                <a:cs typeface="ＭＳ Ｐゴシック" charset="0"/>
              </a:endParaRPr>
            </a:p>
          </p:txBody>
        </p:sp>
        <p:sp>
          <p:nvSpPr>
            <p:cNvPr id="358429" name="Text Box 1053"/>
            <p:cNvSpPr txBox="1">
              <a:spLocks noChangeArrowheads="1"/>
            </p:cNvSpPr>
            <p:nvPr/>
          </p:nvSpPr>
          <p:spPr bwMode="auto">
            <a:xfrm>
              <a:off x="134" y="3792"/>
              <a:ext cx="533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FF0000"/>
                  </a:solidFill>
                  <a:latin typeface="Arial" charset="0"/>
                  <a:ea typeface="ＭＳ Ｐゴシック" charset="0"/>
                  <a:cs typeface="ＭＳ Ｐゴシック" charset="0"/>
                </a:rPr>
                <a:t>Reconstruction of the </a:t>
              </a:r>
              <a:r>
                <a:rPr lang="it-IT" b="1">
                  <a:solidFill>
                    <a:srgbClr val="FF0000"/>
                  </a:solidFill>
                  <a:latin typeface="Arial" charset="0"/>
                  <a:ea typeface="ＭＳ Ｐゴシック" charset="0"/>
                  <a:cs typeface="ＭＳ Ｐゴシック" charset="0"/>
                  <a:sym typeface="Symbol" charset="0"/>
                </a:rPr>
                <a:t></a:t>
              </a:r>
              <a:r>
                <a:rPr lang="it-IT" b="1">
                  <a:solidFill>
                    <a:srgbClr val="FF0000"/>
                  </a:solidFill>
                  <a:latin typeface="Arial" charset="0"/>
                  <a:ea typeface="ＭＳ Ｐゴシック" charset="0"/>
                  <a:cs typeface="ＭＳ Ｐゴシック" charset="0"/>
                </a:rPr>
                <a:t> trajectory allows the identification of  the </a:t>
              </a:r>
              <a:r>
                <a:rPr lang="it-IT" b="1">
                  <a:solidFill>
                    <a:srgbClr val="FF0000"/>
                  </a:solidFill>
                  <a:latin typeface="Arial" charset="0"/>
                  <a:ea typeface="ＭＳ Ｐゴシック" charset="0"/>
                  <a:cs typeface="ＭＳ Ｐゴシック" charset="0"/>
                  <a:sym typeface="Symbol" charset="0"/>
                </a:rPr>
                <a:t></a:t>
              </a:r>
              <a:r>
                <a:rPr lang="it-IT" b="1">
                  <a:solidFill>
                    <a:srgbClr val="FF0000"/>
                  </a:solidFill>
                  <a:latin typeface="Arial" charset="0"/>
                  <a:ea typeface="ＭＳ Ｐゴシック" charset="0"/>
                  <a:cs typeface="ＭＳ Ｐゴシック" charset="0"/>
                </a:rPr>
                <a:t> direction</a:t>
              </a:r>
              <a:endParaRPr lang="en-GB" b="1">
                <a:solidFill>
                  <a:srgbClr val="FF0000"/>
                </a:solidFill>
                <a:latin typeface="Arial" charset="0"/>
                <a:ea typeface="ＭＳ Ｐゴシック" charset="0"/>
                <a:cs typeface="ＭＳ Ｐゴシック" charset="0"/>
              </a:endParaRPr>
            </a:p>
          </p:txBody>
        </p:sp>
      </p:grpSp>
      <p:sp>
        <p:nvSpPr>
          <p:cNvPr id="358433" name="Line 1057"/>
          <p:cNvSpPr>
            <a:spLocks noChangeShapeType="1"/>
          </p:cNvSpPr>
          <p:nvPr/>
        </p:nvSpPr>
        <p:spPr bwMode="auto">
          <a:xfrm>
            <a:off x="4876800" y="2057400"/>
            <a:ext cx="3922713" cy="0"/>
          </a:xfrm>
          <a:prstGeom prst="line">
            <a:avLst/>
          </a:prstGeom>
          <a:noFill/>
          <a:ln w="9525" cap="rnd">
            <a:solidFill>
              <a:srgbClr val="F96307"/>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8434" name="Line 1058"/>
          <p:cNvSpPr>
            <a:spLocks noChangeShapeType="1"/>
          </p:cNvSpPr>
          <p:nvPr/>
        </p:nvSpPr>
        <p:spPr bwMode="auto">
          <a:xfrm>
            <a:off x="4876800" y="2819400"/>
            <a:ext cx="3922713" cy="0"/>
          </a:xfrm>
          <a:prstGeom prst="line">
            <a:avLst/>
          </a:prstGeom>
          <a:noFill/>
          <a:ln w="9525" cap="rnd">
            <a:solidFill>
              <a:srgbClr val="008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graphicFrame>
        <p:nvGraphicFramePr>
          <p:cNvPr id="483340" name="Object 1061"/>
          <p:cNvGraphicFramePr>
            <a:graphicFrameLocks noChangeAspect="1"/>
          </p:cNvGraphicFramePr>
          <p:nvPr/>
        </p:nvGraphicFramePr>
        <p:xfrm>
          <a:off x="304800" y="2667000"/>
          <a:ext cx="2914650" cy="1223963"/>
        </p:xfrm>
        <a:graphic>
          <a:graphicData uri="http://schemas.openxmlformats.org/presentationml/2006/ole">
            <mc:AlternateContent xmlns:mc="http://schemas.openxmlformats.org/markup-compatibility/2006">
              <mc:Choice xmlns:v="urn:schemas-microsoft-com:vml" Requires="v">
                <p:oleObj spid="_x0000_s134336" name="Equation" r:id="rId8" imgW="2413000" imgH="1016000" progId="Equation.3">
                  <p:embed/>
                </p:oleObj>
              </mc:Choice>
              <mc:Fallback>
                <p:oleObj name="Equation" r:id="rId8" imgW="2413000" imgH="10160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2667000"/>
                        <a:ext cx="2914650" cy="122396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58438" name="AutoShape 1062"/>
          <p:cNvSpPr>
            <a:spLocks/>
          </p:cNvSpPr>
          <p:nvPr/>
        </p:nvSpPr>
        <p:spPr bwMode="auto">
          <a:xfrm>
            <a:off x="714375" y="2695575"/>
            <a:ext cx="304800" cy="1295400"/>
          </a:xfrm>
          <a:prstGeom prst="leftBrace">
            <a:avLst>
              <a:gd name="adj1" fmla="val 35417"/>
              <a:gd name="adj2" fmla="val 50000"/>
            </a:avLst>
          </a:prstGeom>
          <a:noFill/>
          <a:ln w="28575">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8439" name="Text Box 1063"/>
          <p:cNvSpPr txBox="1">
            <a:spLocks noChangeArrowheads="1"/>
          </p:cNvSpPr>
          <p:nvPr/>
        </p:nvSpPr>
        <p:spPr bwMode="auto">
          <a:xfrm>
            <a:off x="8051800" y="3535363"/>
            <a:ext cx="7112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200" b="1">
                <a:solidFill>
                  <a:srgbClr val="000000"/>
                </a:solidFill>
                <a:latin typeface="Arial" charset="0"/>
                <a:ea typeface="ＭＳ Ｐゴシック" charset="0"/>
                <a:cs typeface="ＭＳ Ｐゴシック" charset="0"/>
              </a:rPr>
              <a:t>Gandhi</a:t>
            </a:r>
            <a:endParaRPr lang="en-GB" sz="1200" b="1">
              <a:solidFill>
                <a:srgbClr val="000000"/>
              </a:solidFill>
              <a:latin typeface="Arial" charset="0"/>
              <a:ea typeface="ＭＳ Ｐゴシック" charset="0"/>
              <a:cs typeface="ＭＳ Ｐゴシック" charset="0"/>
            </a:endParaRPr>
          </a:p>
        </p:txBody>
      </p:sp>
      <p:sp>
        <p:nvSpPr>
          <p:cNvPr id="358440" name="Text Box 1064"/>
          <p:cNvSpPr txBox="1">
            <a:spLocks noChangeArrowheads="1"/>
          </p:cNvSpPr>
          <p:nvPr/>
        </p:nvSpPr>
        <p:spPr bwMode="auto">
          <a:xfrm>
            <a:off x="7620000" y="1766888"/>
            <a:ext cx="11350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F96307"/>
                </a:solidFill>
                <a:latin typeface="Arial" charset="0"/>
                <a:ea typeface="ＭＳ Ｐゴシック" charset="0"/>
                <a:cs typeface="ＭＳ Ｐゴシック" charset="0"/>
              </a:rPr>
              <a:t>10</a:t>
            </a:r>
            <a:r>
              <a:rPr lang="it-IT" b="1" baseline="30000">
                <a:solidFill>
                  <a:srgbClr val="F96307"/>
                </a:solidFill>
                <a:latin typeface="Arial" charset="0"/>
                <a:ea typeface="ＭＳ Ｐゴシック" charset="0"/>
                <a:cs typeface="ＭＳ Ｐゴシック" charset="0"/>
              </a:rPr>
              <a:t>-33</a:t>
            </a:r>
            <a:r>
              <a:rPr lang="it-IT" b="1">
                <a:solidFill>
                  <a:srgbClr val="F96307"/>
                </a:solidFill>
                <a:latin typeface="Arial" charset="0"/>
                <a:ea typeface="ＭＳ Ｐゴシック" charset="0"/>
                <a:cs typeface="ＭＳ Ｐゴシック" charset="0"/>
              </a:rPr>
              <a:t> cm</a:t>
            </a:r>
            <a:r>
              <a:rPr lang="it-IT" b="1" baseline="30000">
                <a:solidFill>
                  <a:srgbClr val="F96307"/>
                </a:solidFill>
                <a:latin typeface="Arial" charset="0"/>
                <a:ea typeface="ＭＳ Ｐゴシック" charset="0"/>
                <a:cs typeface="ＭＳ Ｐゴシック" charset="0"/>
              </a:rPr>
              <a:t>2</a:t>
            </a:r>
            <a:endParaRPr lang="en-GB" b="1" baseline="30000">
              <a:solidFill>
                <a:srgbClr val="F96307"/>
              </a:solidFill>
              <a:latin typeface="Arial" charset="0"/>
              <a:ea typeface="ＭＳ Ｐゴシック" charset="0"/>
              <a:cs typeface="ＭＳ Ｐゴシック" charset="0"/>
            </a:endParaRPr>
          </a:p>
        </p:txBody>
      </p:sp>
      <p:sp>
        <p:nvSpPr>
          <p:cNvPr id="358441" name="Text Box 1065"/>
          <p:cNvSpPr txBox="1">
            <a:spLocks noChangeArrowheads="1"/>
          </p:cNvSpPr>
          <p:nvPr/>
        </p:nvSpPr>
        <p:spPr bwMode="auto">
          <a:xfrm>
            <a:off x="7539038" y="2528888"/>
            <a:ext cx="1071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008000"/>
                </a:solidFill>
                <a:latin typeface="Arial" charset="0"/>
                <a:ea typeface="ＭＳ Ｐゴシック" charset="0"/>
                <a:cs typeface="ＭＳ Ｐゴシック" charset="0"/>
              </a:rPr>
              <a:t>10</a:t>
            </a:r>
            <a:r>
              <a:rPr lang="it-IT" b="1" baseline="30000">
                <a:solidFill>
                  <a:srgbClr val="008000"/>
                </a:solidFill>
                <a:latin typeface="Arial" charset="0"/>
                <a:ea typeface="ＭＳ Ｐゴシック" charset="0"/>
                <a:cs typeface="ＭＳ Ｐゴシック" charset="0"/>
              </a:rPr>
              <a:t>-35</a:t>
            </a:r>
            <a:r>
              <a:rPr lang="it-IT" b="1">
                <a:solidFill>
                  <a:srgbClr val="008000"/>
                </a:solidFill>
                <a:latin typeface="Arial" charset="0"/>
                <a:ea typeface="ＭＳ Ｐゴシック" charset="0"/>
                <a:cs typeface="ＭＳ Ｐゴシック" charset="0"/>
              </a:rPr>
              <a:t>cm</a:t>
            </a:r>
            <a:r>
              <a:rPr lang="it-IT" b="1" baseline="30000">
                <a:solidFill>
                  <a:srgbClr val="008000"/>
                </a:solidFill>
                <a:latin typeface="Arial" charset="0"/>
                <a:ea typeface="ＭＳ Ｐゴシック" charset="0"/>
                <a:cs typeface="ＭＳ Ｐゴシック" charset="0"/>
              </a:rPr>
              <a:t>2</a:t>
            </a:r>
            <a:endParaRPr lang="en-GB" b="1" baseline="30000">
              <a:solidFill>
                <a:srgbClr val="008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2798198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p:txBody>
          <a:bodyPr/>
          <a:lstStyle/>
          <a:p>
            <a:pPr eaLnBrk="1" hangingPunct="1">
              <a:defRPr/>
            </a:pPr>
            <a:r>
              <a:rPr lang="it-IT" smtClean="0">
                <a:cs typeface="+mj-cs"/>
              </a:rPr>
              <a:t>Muon Range</a:t>
            </a:r>
            <a:endParaRPr lang="en-GB" smtClean="0">
              <a:cs typeface="+mj-cs"/>
            </a:endParaRPr>
          </a:p>
        </p:txBody>
      </p:sp>
      <p:pic>
        <p:nvPicPr>
          <p:cNvPr id="484354" name="Picture 4" descr="murange2"/>
          <p:cNvPicPr>
            <a:picLocks noChangeAspect="1" noChangeArrowheads="1"/>
          </p:cNvPicPr>
          <p:nvPr/>
        </p:nvPicPr>
        <p:blipFill>
          <a:blip r:embed="rId3">
            <a:extLst>
              <a:ext uri="{28A0092B-C50C-407E-A947-70E740481C1C}">
                <a14:useLocalDpi xmlns:a14="http://schemas.microsoft.com/office/drawing/2010/main" val="0"/>
              </a:ext>
            </a:extLst>
          </a:blip>
          <a:srcRect r="5185"/>
          <a:stretch>
            <a:fillRect/>
          </a:stretch>
        </p:blipFill>
        <p:spPr bwMode="auto">
          <a:xfrm>
            <a:off x="4038600" y="762000"/>
            <a:ext cx="4716463"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4549" name="Text Box 5"/>
          <p:cNvSpPr txBox="1">
            <a:spLocks noChangeArrowheads="1"/>
          </p:cNvSpPr>
          <p:nvPr/>
        </p:nvSpPr>
        <p:spPr bwMode="auto">
          <a:xfrm>
            <a:off x="7566025" y="3657600"/>
            <a:ext cx="1066800"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914400" fontAlgn="base">
              <a:spcBef>
                <a:spcPct val="50000"/>
              </a:spcBef>
              <a:spcAft>
                <a:spcPct val="0"/>
              </a:spcAft>
              <a:defRPr/>
            </a:pPr>
            <a:r>
              <a:rPr lang="en-GB" sz="1600" b="1">
                <a:solidFill>
                  <a:srgbClr val="000000"/>
                </a:solidFill>
                <a:latin typeface="Arial" charset="0"/>
                <a:ea typeface="ＭＳ Ｐゴシック" charset="0"/>
                <a:cs typeface="ＭＳ Ｐゴシック" charset="0"/>
              </a:rPr>
              <a:t>E</a:t>
            </a:r>
            <a:r>
              <a:rPr lang="en-GB" sz="1600" b="1" baseline="-25000">
                <a:solidFill>
                  <a:srgbClr val="000000"/>
                </a:solidFill>
                <a:latin typeface="Arial" charset="0"/>
                <a:ea typeface="ＭＳ Ｐゴシック" charset="0"/>
                <a:cs typeface="ＭＳ Ｐゴシック" charset="0"/>
                <a:sym typeface="Symbol" charset="0"/>
              </a:rPr>
              <a:t></a:t>
            </a:r>
            <a:r>
              <a:rPr lang="en-GB" sz="1600" b="1">
                <a:solidFill>
                  <a:srgbClr val="000000"/>
                </a:solidFill>
                <a:latin typeface="Arial" charset="0"/>
                <a:ea typeface="ＭＳ Ｐゴシック" charset="0"/>
                <a:cs typeface="ＭＳ Ｐゴシック" charset="0"/>
              </a:rPr>
              <a:t>(GeV)</a:t>
            </a:r>
          </a:p>
        </p:txBody>
      </p:sp>
      <p:sp>
        <p:nvSpPr>
          <p:cNvPr id="364550" name="Text Box 6"/>
          <p:cNvSpPr txBox="1">
            <a:spLocks noChangeArrowheads="1"/>
          </p:cNvSpPr>
          <p:nvPr/>
        </p:nvSpPr>
        <p:spPr bwMode="auto">
          <a:xfrm rot="16200000">
            <a:off x="3285331" y="2450307"/>
            <a:ext cx="1220787"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914400" fontAlgn="base">
              <a:spcBef>
                <a:spcPct val="50000"/>
              </a:spcBef>
              <a:spcAft>
                <a:spcPct val="0"/>
              </a:spcAft>
              <a:defRPr/>
            </a:pPr>
            <a:r>
              <a:rPr lang="en-GB" sz="1600" b="1">
                <a:solidFill>
                  <a:srgbClr val="000000"/>
                </a:solidFill>
                <a:latin typeface="Arial" charset="0"/>
                <a:ea typeface="ＭＳ Ｐゴシック" charset="0"/>
                <a:cs typeface="ＭＳ Ｐゴシック" charset="0"/>
              </a:rPr>
              <a:t>Range (m)</a:t>
            </a:r>
            <a:endParaRPr lang="en-GB" b="1">
              <a:solidFill>
                <a:srgbClr val="FFCC00"/>
              </a:solidFill>
              <a:latin typeface="Arial" charset="0"/>
              <a:ea typeface="ＭＳ Ｐゴシック" charset="0"/>
              <a:cs typeface="ＭＳ Ｐゴシック" charset="0"/>
            </a:endParaRPr>
          </a:p>
        </p:txBody>
      </p:sp>
      <p:sp>
        <p:nvSpPr>
          <p:cNvPr id="364552" name="Text Box 8"/>
          <p:cNvSpPr txBox="1">
            <a:spLocks noChangeArrowheads="1"/>
          </p:cNvSpPr>
          <p:nvPr/>
        </p:nvSpPr>
        <p:spPr bwMode="auto">
          <a:xfrm>
            <a:off x="220663" y="4752975"/>
            <a:ext cx="373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defRPr/>
            </a:pPr>
            <a:r>
              <a:rPr lang="en-GB" b="1">
                <a:solidFill>
                  <a:srgbClr val="FF0000"/>
                </a:solidFill>
                <a:latin typeface="Arial" charset="0"/>
                <a:ea typeface="ＭＳ Ｐゴシック" charset="0"/>
                <a:cs typeface="ＭＳ Ｐゴシック" charset="0"/>
              </a:rPr>
              <a:t>Muons have long tracks in water</a:t>
            </a:r>
            <a:endParaRPr lang="en-GB">
              <a:solidFill>
                <a:srgbClr val="000000"/>
              </a:solidFill>
              <a:latin typeface="Arial" charset="0"/>
              <a:ea typeface="ＭＳ Ｐゴシック" charset="0"/>
              <a:cs typeface="ＭＳ Ｐゴシック" charset="0"/>
            </a:endParaRPr>
          </a:p>
        </p:txBody>
      </p:sp>
      <p:graphicFrame>
        <p:nvGraphicFramePr>
          <p:cNvPr id="484358" name="Object 9"/>
          <p:cNvGraphicFramePr>
            <a:graphicFrameLocks noChangeAspect="1"/>
          </p:cNvGraphicFramePr>
          <p:nvPr/>
        </p:nvGraphicFramePr>
        <p:xfrm>
          <a:off x="449263" y="714375"/>
          <a:ext cx="2232025" cy="3143250"/>
        </p:xfrm>
        <a:graphic>
          <a:graphicData uri="http://schemas.openxmlformats.org/presentationml/2006/ole">
            <mc:AlternateContent xmlns:mc="http://schemas.openxmlformats.org/markup-compatibility/2006">
              <mc:Choice xmlns:v="urn:schemas-microsoft-com:vml" Requires="v">
                <p:oleObj spid="_x0000_s135300" name="Equation" r:id="rId4" imgW="1854200" imgH="2616200" progId="Equation.DSMT4">
                  <p:embed/>
                </p:oleObj>
              </mc:Choice>
              <mc:Fallback>
                <p:oleObj name="Equation" r:id="rId4" imgW="1854200" imgH="2616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263" y="714375"/>
                        <a:ext cx="2232025" cy="3143250"/>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64555" name="Line 11"/>
          <p:cNvSpPr>
            <a:spLocks noChangeShapeType="1"/>
          </p:cNvSpPr>
          <p:nvPr/>
        </p:nvSpPr>
        <p:spPr bwMode="auto">
          <a:xfrm>
            <a:off x="4335463" y="2009775"/>
            <a:ext cx="4191000" cy="0"/>
          </a:xfrm>
          <a:prstGeom prst="line">
            <a:avLst/>
          </a:prstGeom>
          <a:noFill/>
          <a:ln w="9525" cap="rnd">
            <a:solidFill>
              <a:srgbClr val="008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64556" name="Text Box 12"/>
          <p:cNvSpPr txBox="1">
            <a:spLocks noChangeArrowheads="1"/>
          </p:cNvSpPr>
          <p:nvPr/>
        </p:nvSpPr>
        <p:spPr bwMode="auto">
          <a:xfrm>
            <a:off x="304800" y="5410200"/>
            <a:ext cx="80772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lnSpc>
                <a:spcPct val="125000"/>
              </a:lnSpc>
              <a:spcBef>
                <a:spcPct val="0"/>
              </a:spcBef>
              <a:spcAft>
                <a:spcPct val="0"/>
              </a:spcAft>
              <a:defRPr/>
            </a:pPr>
            <a:r>
              <a:rPr lang="it-IT" b="1">
                <a:solidFill>
                  <a:srgbClr val="000099"/>
                </a:solidFill>
                <a:latin typeface="Arial" charset="0"/>
                <a:ea typeface="ＭＳ Ｐゴシック" charset="0"/>
                <a:cs typeface="ＭＳ Ｐゴシック" charset="0"/>
              </a:rPr>
              <a:t>Due to its larger mass (m</a:t>
            </a:r>
            <a:r>
              <a:rPr lang="it-IT" b="1" baseline="-25000">
                <a:solidFill>
                  <a:srgbClr val="000099"/>
                </a:solidFill>
                <a:latin typeface="Arial" charset="0"/>
                <a:ea typeface="ＭＳ Ｐゴシック" charset="0"/>
                <a:cs typeface="ＭＳ Ｐゴシック" charset="0"/>
                <a:sym typeface="Symbol" charset="0"/>
              </a:rPr>
              <a:t></a:t>
            </a:r>
            <a:r>
              <a:rPr lang="it-IT" b="1">
                <a:solidFill>
                  <a:srgbClr val="000099"/>
                </a:solidFill>
                <a:latin typeface="Arial" charset="0"/>
                <a:ea typeface="ＭＳ Ｐゴシック" charset="0"/>
                <a:cs typeface="ＭＳ Ｐゴシック" charset="0"/>
                <a:sym typeface="Symbol" charset="0"/>
              </a:rPr>
              <a:t>/ m</a:t>
            </a:r>
            <a:r>
              <a:rPr lang="it-IT" b="1" baseline="-25000">
                <a:solidFill>
                  <a:srgbClr val="000099"/>
                </a:solidFill>
                <a:latin typeface="Arial" charset="0"/>
                <a:ea typeface="ＭＳ Ｐゴシック" charset="0"/>
                <a:cs typeface="ＭＳ Ｐゴシック" charset="0"/>
                <a:sym typeface="Symbol" charset="0"/>
              </a:rPr>
              <a:t>e</a:t>
            </a:r>
            <a:r>
              <a:rPr lang="it-IT" b="1">
                <a:solidFill>
                  <a:srgbClr val="000099"/>
                </a:solidFill>
                <a:latin typeface="Arial" charset="0"/>
                <a:ea typeface="ＭＳ Ｐゴシック" charset="0"/>
                <a:cs typeface="Arial" charset="0"/>
                <a:sym typeface="Symbol" charset="0"/>
              </a:rPr>
              <a:t>~</a:t>
            </a:r>
            <a:r>
              <a:rPr lang="it-IT" b="1">
                <a:solidFill>
                  <a:srgbClr val="000099"/>
                </a:solidFill>
                <a:latin typeface="Arial" charset="0"/>
                <a:ea typeface="ＭＳ Ｐゴシック" charset="0"/>
                <a:cs typeface="ＭＳ Ｐゴシック" charset="0"/>
              </a:rPr>
              <a:t>200) radiative losses of muons are strongly suppressed with respect to electrons</a:t>
            </a:r>
            <a:endParaRPr lang="en-GB" b="1">
              <a:solidFill>
                <a:srgbClr val="000099"/>
              </a:solidFill>
              <a:latin typeface="Arial" charset="0"/>
              <a:ea typeface="ＭＳ Ｐゴシック" charset="0"/>
              <a:cs typeface="ＭＳ Ｐゴシック" charset="0"/>
            </a:endParaRPr>
          </a:p>
        </p:txBody>
      </p:sp>
      <p:sp>
        <p:nvSpPr>
          <p:cNvPr id="364557" name="Line 13"/>
          <p:cNvSpPr>
            <a:spLocks noChangeShapeType="1"/>
          </p:cNvSpPr>
          <p:nvPr/>
        </p:nvSpPr>
        <p:spPr bwMode="auto">
          <a:xfrm flipV="1">
            <a:off x="5616575" y="2009775"/>
            <a:ext cx="0" cy="1371600"/>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graphicFrame>
        <p:nvGraphicFramePr>
          <p:cNvPr id="484362" name="Object 14"/>
          <p:cNvGraphicFramePr>
            <a:graphicFrameLocks noChangeAspect="1"/>
          </p:cNvGraphicFramePr>
          <p:nvPr/>
        </p:nvGraphicFramePr>
        <p:xfrm>
          <a:off x="4106863" y="4651375"/>
          <a:ext cx="2641600" cy="482600"/>
        </p:xfrm>
        <a:graphic>
          <a:graphicData uri="http://schemas.openxmlformats.org/presentationml/2006/ole">
            <mc:AlternateContent xmlns:mc="http://schemas.openxmlformats.org/markup-compatibility/2006">
              <mc:Choice xmlns:v="urn:schemas-microsoft-com:vml" Requires="v">
                <p:oleObj spid="_x0000_s135301" name="Equation" r:id="rId6" imgW="2641600" imgH="482600" progId="Equation.3">
                  <p:embed/>
                </p:oleObj>
              </mc:Choice>
              <mc:Fallback>
                <p:oleObj name="Equation" r:id="rId6" imgW="2641600" imgH="482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06863" y="4651375"/>
                        <a:ext cx="2641600"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64559" name="Text Box 15"/>
          <p:cNvSpPr txBox="1">
            <a:spLocks noChangeArrowheads="1"/>
          </p:cNvSpPr>
          <p:nvPr/>
        </p:nvSpPr>
        <p:spPr bwMode="auto">
          <a:xfrm>
            <a:off x="7840663" y="3000375"/>
            <a:ext cx="74136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200" b="1">
                <a:solidFill>
                  <a:srgbClr val="000000"/>
                </a:solidFill>
                <a:latin typeface="Arial" charset="0"/>
                <a:ea typeface="ＭＳ Ｐゴシック" charset="0"/>
                <a:cs typeface="ＭＳ Ｐゴシック" charset="0"/>
              </a:rPr>
              <a:t>Gaisser</a:t>
            </a:r>
            <a:endParaRPr lang="en-GB" sz="1200" b="1">
              <a:solidFill>
                <a:srgbClr val="000000"/>
              </a:solidFill>
              <a:latin typeface="Arial" charset="0"/>
              <a:ea typeface="ＭＳ Ｐゴシック" charset="0"/>
              <a:cs typeface="ＭＳ Ｐゴシック" charset="0"/>
            </a:endParaRPr>
          </a:p>
        </p:txBody>
      </p:sp>
      <p:sp>
        <p:nvSpPr>
          <p:cNvPr id="364560" name="Line 16"/>
          <p:cNvSpPr>
            <a:spLocks noChangeShapeType="1"/>
          </p:cNvSpPr>
          <p:nvPr/>
        </p:nvSpPr>
        <p:spPr bwMode="auto">
          <a:xfrm flipV="1">
            <a:off x="6850063" y="1400175"/>
            <a:ext cx="0" cy="1981200"/>
          </a:xfrm>
          <a:prstGeom prst="line">
            <a:avLst/>
          </a:prstGeom>
          <a:noFill/>
          <a:ln w="9525">
            <a:solidFill>
              <a:srgbClr val="F963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64561" name="Line 17"/>
          <p:cNvSpPr>
            <a:spLocks noChangeShapeType="1"/>
          </p:cNvSpPr>
          <p:nvPr/>
        </p:nvSpPr>
        <p:spPr bwMode="auto">
          <a:xfrm>
            <a:off x="4335463" y="1400175"/>
            <a:ext cx="4191000" cy="0"/>
          </a:xfrm>
          <a:prstGeom prst="line">
            <a:avLst/>
          </a:prstGeom>
          <a:noFill/>
          <a:ln w="9525" cap="rnd">
            <a:solidFill>
              <a:srgbClr val="F96307"/>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64562" name="Text Box 18"/>
          <p:cNvSpPr txBox="1">
            <a:spLocks noChangeArrowheads="1"/>
          </p:cNvSpPr>
          <p:nvPr/>
        </p:nvSpPr>
        <p:spPr bwMode="auto">
          <a:xfrm>
            <a:off x="5586413" y="2695575"/>
            <a:ext cx="793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008000"/>
                </a:solidFill>
                <a:latin typeface="Arial" charset="0"/>
                <a:ea typeface="ＭＳ Ｐゴシック" charset="0"/>
                <a:cs typeface="ＭＳ Ｐゴシック" charset="0"/>
              </a:rPr>
              <a:t>1 TeV</a:t>
            </a:r>
            <a:endParaRPr lang="en-GB" b="1">
              <a:solidFill>
                <a:srgbClr val="008000"/>
              </a:solidFill>
              <a:latin typeface="Arial" charset="0"/>
              <a:ea typeface="ＭＳ Ｐゴシック" charset="0"/>
              <a:cs typeface="ＭＳ Ｐゴシック" charset="0"/>
            </a:endParaRPr>
          </a:p>
        </p:txBody>
      </p:sp>
      <p:sp>
        <p:nvSpPr>
          <p:cNvPr id="364563" name="Text Box 19"/>
          <p:cNvSpPr txBox="1">
            <a:spLocks noChangeArrowheads="1"/>
          </p:cNvSpPr>
          <p:nvPr/>
        </p:nvSpPr>
        <p:spPr bwMode="auto">
          <a:xfrm>
            <a:off x="6850063" y="2709863"/>
            <a:ext cx="806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F96307"/>
                </a:solidFill>
                <a:latin typeface="Arial" charset="0"/>
                <a:ea typeface="ＭＳ Ｐゴシック" charset="0"/>
                <a:cs typeface="ＭＳ Ｐゴシック" charset="0"/>
              </a:rPr>
              <a:t>1 PeV</a:t>
            </a:r>
            <a:endParaRPr lang="en-GB" b="1">
              <a:solidFill>
                <a:srgbClr val="F96307"/>
              </a:solidFill>
              <a:latin typeface="Arial" charset="0"/>
              <a:ea typeface="ＭＳ Ｐゴシック" charset="0"/>
              <a:cs typeface="ＭＳ Ｐゴシック" charset="0"/>
            </a:endParaRPr>
          </a:p>
        </p:txBody>
      </p:sp>
      <p:sp>
        <p:nvSpPr>
          <p:cNvPr id="364564" name="Text Box 20"/>
          <p:cNvSpPr txBox="1">
            <a:spLocks noChangeArrowheads="1"/>
          </p:cNvSpPr>
          <p:nvPr/>
        </p:nvSpPr>
        <p:spPr bwMode="auto">
          <a:xfrm>
            <a:off x="4564063" y="1628775"/>
            <a:ext cx="7127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008000"/>
                </a:solidFill>
                <a:latin typeface="Arial" charset="0"/>
                <a:ea typeface="ＭＳ Ｐゴシック" charset="0"/>
                <a:cs typeface="ＭＳ Ｐゴシック" charset="0"/>
              </a:rPr>
              <a:t>2</a:t>
            </a:r>
            <a:r>
              <a:rPr lang="it-IT" b="1">
                <a:solidFill>
                  <a:srgbClr val="008000"/>
                </a:solidFill>
                <a:latin typeface="Arial" charset="0"/>
                <a:ea typeface="ＭＳ Ｐゴシック" charset="0"/>
                <a:cs typeface="Arial" charset="0"/>
              </a:rPr>
              <a:t>·</a:t>
            </a:r>
            <a:r>
              <a:rPr lang="it-IT" b="1">
                <a:solidFill>
                  <a:srgbClr val="008000"/>
                </a:solidFill>
                <a:latin typeface="Arial" charset="0"/>
                <a:ea typeface="ＭＳ Ｐゴシック" charset="0"/>
                <a:cs typeface="ＭＳ Ｐゴシック" charset="0"/>
              </a:rPr>
              <a:t>10</a:t>
            </a:r>
            <a:r>
              <a:rPr lang="it-IT" b="1" baseline="30000">
                <a:solidFill>
                  <a:srgbClr val="008000"/>
                </a:solidFill>
                <a:latin typeface="Arial" charset="0"/>
                <a:ea typeface="ＭＳ Ｐゴシック" charset="0"/>
                <a:cs typeface="ＭＳ Ｐゴシック" charset="0"/>
              </a:rPr>
              <a:t>3</a:t>
            </a:r>
            <a:endParaRPr lang="en-GB" b="1" baseline="30000">
              <a:solidFill>
                <a:srgbClr val="008000"/>
              </a:solidFill>
              <a:latin typeface="Arial" charset="0"/>
              <a:ea typeface="ＭＳ Ｐゴシック" charset="0"/>
              <a:cs typeface="ＭＳ Ｐゴシック" charset="0"/>
            </a:endParaRPr>
          </a:p>
        </p:txBody>
      </p:sp>
      <p:sp>
        <p:nvSpPr>
          <p:cNvPr id="364565" name="Text Box 21"/>
          <p:cNvSpPr txBox="1">
            <a:spLocks noChangeArrowheads="1"/>
          </p:cNvSpPr>
          <p:nvPr/>
        </p:nvSpPr>
        <p:spPr bwMode="auto">
          <a:xfrm>
            <a:off x="6137275" y="1095375"/>
            <a:ext cx="7127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F96307"/>
                </a:solidFill>
                <a:latin typeface="Arial" charset="0"/>
                <a:ea typeface="ＭＳ Ｐゴシック" charset="0"/>
                <a:cs typeface="ＭＳ Ｐゴシック" charset="0"/>
              </a:rPr>
              <a:t>2</a:t>
            </a:r>
            <a:r>
              <a:rPr lang="it-IT" b="1">
                <a:solidFill>
                  <a:srgbClr val="F96307"/>
                </a:solidFill>
                <a:latin typeface="Arial" charset="0"/>
                <a:ea typeface="ＭＳ Ｐゴシック" charset="0"/>
                <a:cs typeface="Arial" charset="0"/>
              </a:rPr>
              <a:t>·</a:t>
            </a:r>
            <a:r>
              <a:rPr lang="it-IT" b="1">
                <a:solidFill>
                  <a:srgbClr val="F96307"/>
                </a:solidFill>
                <a:latin typeface="Arial" charset="0"/>
                <a:ea typeface="ＭＳ Ｐゴシック" charset="0"/>
                <a:cs typeface="ＭＳ Ｐゴシック" charset="0"/>
              </a:rPr>
              <a:t>10</a:t>
            </a:r>
            <a:r>
              <a:rPr lang="it-IT" b="1" baseline="30000">
                <a:solidFill>
                  <a:srgbClr val="F96307"/>
                </a:solidFill>
                <a:latin typeface="Arial" charset="0"/>
                <a:ea typeface="ＭＳ Ｐゴシック" charset="0"/>
                <a:cs typeface="ＭＳ Ｐゴシック" charset="0"/>
              </a:rPr>
              <a:t>4</a:t>
            </a:r>
            <a:endParaRPr lang="en-GB" b="1" baseline="30000">
              <a:solidFill>
                <a:srgbClr val="F96307"/>
              </a:solidFill>
              <a:latin typeface="Arial" charset="0"/>
              <a:ea typeface="ＭＳ Ｐゴシック" charset="0"/>
              <a:cs typeface="ＭＳ Ｐゴシック" charset="0"/>
            </a:endParaRPr>
          </a:p>
        </p:txBody>
      </p:sp>
      <p:sp>
        <p:nvSpPr>
          <p:cNvPr id="364566" name="Text Box 22"/>
          <p:cNvSpPr txBox="1">
            <a:spLocks noChangeArrowheads="1"/>
          </p:cNvSpPr>
          <p:nvPr/>
        </p:nvSpPr>
        <p:spPr bwMode="auto">
          <a:xfrm rot="-5400000">
            <a:off x="3420269" y="1439069"/>
            <a:ext cx="9540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600" b="1">
                <a:solidFill>
                  <a:srgbClr val="3333CC"/>
                </a:solidFill>
                <a:latin typeface="Arial" charset="0"/>
                <a:ea typeface="ＭＳ Ｐゴシック" charset="0"/>
                <a:cs typeface="ＭＳ Ｐゴシック" charset="0"/>
              </a:rPr>
              <a:t>In water</a:t>
            </a:r>
            <a:endParaRPr lang="en-GB" sz="1600" b="1">
              <a:solidFill>
                <a:srgbClr val="3333CC"/>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61029540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1026"/>
          <p:cNvSpPr>
            <a:spLocks noGrp="1" noChangeArrowheads="1"/>
          </p:cNvSpPr>
          <p:nvPr>
            <p:ph type="title"/>
          </p:nvPr>
        </p:nvSpPr>
        <p:spPr/>
        <p:txBody>
          <a:bodyPr/>
          <a:lstStyle/>
          <a:p>
            <a:pPr eaLnBrk="1" hangingPunct="1">
              <a:defRPr/>
            </a:pPr>
            <a:r>
              <a:rPr lang="it-IT" smtClean="0">
                <a:cs typeface="+mj-cs"/>
              </a:rPr>
              <a:t>Neutrino detection probabilty</a:t>
            </a:r>
            <a:endParaRPr lang="en-GB" smtClean="0">
              <a:cs typeface="+mj-cs"/>
            </a:endParaRPr>
          </a:p>
        </p:txBody>
      </p:sp>
      <p:sp>
        <p:nvSpPr>
          <p:cNvPr id="393220" name="AutoShape 1028"/>
          <p:cNvSpPr>
            <a:spLocks noChangeArrowheads="1"/>
          </p:cNvSpPr>
          <p:nvPr/>
        </p:nvSpPr>
        <p:spPr bwMode="auto">
          <a:xfrm>
            <a:off x="3733800" y="2133600"/>
            <a:ext cx="2514600" cy="1676400"/>
          </a:xfrm>
          <a:prstGeom prst="cube">
            <a:avLst>
              <a:gd name="adj" fmla="val 25000"/>
            </a:avLst>
          </a:prstGeom>
          <a:solidFill>
            <a:schemeClr val="hlink"/>
          </a:solidFill>
          <a:ln w="9525">
            <a:solidFill>
              <a:srgbClr val="000099"/>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93221" name="Line 1029"/>
          <p:cNvSpPr>
            <a:spLocks noChangeShapeType="1"/>
          </p:cNvSpPr>
          <p:nvPr/>
        </p:nvSpPr>
        <p:spPr bwMode="auto">
          <a:xfrm>
            <a:off x="1752600" y="2528888"/>
            <a:ext cx="53340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93222" name="Line 1030"/>
          <p:cNvSpPr>
            <a:spLocks noChangeShapeType="1"/>
          </p:cNvSpPr>
          <p:nvPr/>
        </p:nvSpPr>
        <p:spPr bwMode="auto">
          <a:xfrm>
            <a:off x="1600200" y="2071688"/>
            <a:ext cx="15240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93223" name="Line 1031"/>
          <p:cNvSpPr>
            <a:spLocks noChangeShapeType="1"/>
          </p:cNvSpPr>
          <p:nvPr/>
        </p:nvSpPr>
        <p:spPr bwMode="auto">
          <a:xfrm>
            <a:off x="4648200" y="3200400"/>
            <a:ext cx="2057400" cy="2428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93224" name="Text Box 1032"/>
          <p:cNvSpPr txBox="1">
            <a:spLocks noChangeArrowheads="1"/>
          </p:cNvSpPr>
          <p:nvPr/>
        </p:nvSpPr>
        <p:spPr bwMode="auto">
          <a:xfrm>
            <a:off x="2209800" y="1811338"/>
            <a:ext cx="3016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600" b="1">
                <a:solidFill>
                  <a:srgbClr val="000000"/>
                </a:solidFill>
                <a:latin typeface="Tahoma" charset="0"/>
                <a:ea typeface="ＭＳ Ｐゴシック" charset="0"/>
                <a:cs typeface="ＭＳ Ｐゴシック" charset="0"/>
                <a:sym typeface="Symbol" charset="0"/>
              </a:rPr>
              <a:t></a:t>
            </a:r>
            <a:endParaRPr lang="it-IT" sz="1600" b="1">
              <a:solidFill>
                <a:srgbClr val="000000"/>
              </a:solidFill>
              <a:latin typeface="Tahoma" charset="0"/>
              <a:ea typeface="ＭＳ Ｐゴシック" charset="0"/>
              <a:cs typeface="ＭＳ Ｐゴシック" charset="0"/>
            </a:endParaRPr>
          </a:p>
        </p:txBody>
      </p:sp>
      <p:sp>
        <p:nvSpPr>
          <p:cNvPr id="393225" name="Text Box 1033"/>
          <p:cNvSpPr txBox="1">
            <a:spLocks noChangeArrowheads="1"/>
          </p:cNvSpPr>
          <p:nvPr/>
        </p:nvSpPr>
        <p:spPr bwMode="auto">
          <a:xfrm>
            <a:off x="2362200" y="2300288"/>
            <a:ext cx="3016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600" b="1">
                <a:solidFill>
                  <a:srgbClr val="000000"/>
                </a:solidFill>
                <a:latin typeface="Tahoma" charset="0"/>
                <a:ea typeface="ＭＳ Ｐゴシック" charset="0"/>
                <a:cs typeface="ＭＳ Ｐゴシック" charset="0"/>
                <a:sym typeface="Symbol" charset="0"/>
              </a:rPr>
              <a:t></a:t>
            </a:r>
            <a:endParaRPr lang="it-IT" sz="1600" b="1">
              <a:solidFill>
                <a:srgbClr val="000000"/>
              </a:solidFill>
              <a:latin typeface="Tahoma" charset="0"/>
              <a:ea typeface="ＭＳ Ｐゴシック" charset="0"/>
              <a:cs typeface="ＭＳ Ｐゴシック" charset="0"/>
            </a:endParaRPr>
          </a:p>
        </p:txBody>
      </p:sp>
      <p:sp>
        <p:nvSpPr>
          <p:cNvPr id="393226" name="Line 1034"/>
          <p:cNvSpPr>
            <a:spLocks noChangeShapeType="1"/>
          </p:cNvSpPr>
          <p:nvPr/>
        </p:nvSpPr>
        <p:spPr bwMode="auto">
          <a:xfrm>
            <a:off x="609600" y="1919288"/>
            <a:ext cx="990600" cy="152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93227" name="Line 1035"/>
          <p:cNvSpPr>
            <a:spLocks noChangeShapeType="1"/>
          </p:cNvSpPr>
          <p:nvPr/>
        </p:nvSpPr>
        <p:spPr bwMode="auto">
          <a:xfrm>
            <a:off x="457200" y="2376488"/>
            <a:ext cx="1295400" cy="152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93228" name="Line 1036"/>
          <p:cNvSpPr>
            <a:spLocks noChangeShapeType="1"/>
          </p:cNvSpPr>
          <p:nvPr/>
        </p:nvSpPr>
        <p:spPr bwMode="auto">
          <a:xfrm>
            <a:off x="1219200" y="2909888"/>
            <a:ext cx="34290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93229" name="Text Box 1037"/>
          <p:cNvSpPr txBox="1">
            <a:spLocks noChangeArrowheads="1"/>
          </p:cNvSpPr>
          <p:nvPr/>
        </p:nvSpPr>
        <p:spPr bwMode="auto">
          <a:xfrm>
            <a:off x="1143000" y="1614488"/>
            <a:ext cx="290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600" b="1">
                <a:solidFill>
                  <a:srgbClr val="FF0000"/>
                </a:solidFill>
                <a:latin typeface="Tahoma" charset="0"/>
                <a:ea typeface="ＭＳ Ｐゴシック" charset="0"/>
                <a:cs typeface="ＭＳ Ｐゴシック" charset="0"/>
                <a:sym typeface="Symbol" charset="0"/>
              </a:rPr>
              <a:t></a:t>
            </a:r>
            <a:endParaRPr lang="it-IT" sz="1600" b="1">
              <a:solidFill>
                <a:srgbClr val="FF0000"/>
              </a:solidFill>
              <a:latin typeface="Tahoma" charset="0"/>
              <a:ea typeface="ＭＳ Ｐゴシック" charset="0"/>
              <a:cs typeface="ＭＳ Ｐゴシック" charset="0"/>
            </a:endParaRPr>
          </a:p>
        </p:txBody>
      </p:sp>
      <p:sp>
        <p:nvSpPr>
          <p:cNvPr id="393230" name="Text Box 1038"/>
          <p:cNvSpPr txBox="1">
            <a:spLocks noChangeArrowheads="1"/>
          </p:cNvSpPr>
          <p:nvPr/>
        </p:nvSpPr>
        <p:spPr bwMode="auto">
          <a:xfrm>
            <a:off x="1143000" y="2147888"/>
            <a:ext cx="290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600" b="1">
                <a:solidFill>
                  <a:srgbClr val="FF0000"/>
                </a:solidFill>
                <a:latin typeface="Tahoma" charset="0"/>
                <a:ea typeface="ＭＳ Ｐゴシック" charset="0"/>
                <a:cs typeface="ＭＳ Ｐゴシック" charset="0"/>
                <a:sym typeface="Symbol" charset="0"/>
              </a:rPr>
              <a:t></a:t>
            </a:r>
            <a:endParaRPr lang="it-IT" sz="1600" b="1">
              <a:solidFill>
                <a:srgbClr val="FF0000"/>
              </a:solidFill>
              <a:latin typeface="Tahoma" charset="0"/>
              <a:ea typeface="ＭＳ Ｐゴシック" charset="0"/>
              <a:cs typeface="ＭＳ Ｐゴシック" charset="0"/>
            </a:endParaRPr>
          </a:p>
        </p:txBody>
      </p:sp>
      <p:sp>
        <p:nvSpPr>
          <p:cNvPr id="393231" name="Text Box 1039"/>
          <p:cNvSpPr txBox="1">
            <a:spLocks noChangeArrowheads="1"/>
          </p:cNvSpPr>
          <p:nvPr/>
        </p:nvSpPr>
        <p:spPr bwMode="auto">
          <a:xfrm>
            <a:off x="1295400" y="2605088"/>
            <a:ext cx="304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defRPr/>
            </a:pPr>
            <a:r>
              <a:rPr lang="it-IT" sz="1600" b="1">
                <a:solidFill>
                  <a:srgbClr val="FF0000"/>
                </a:solidFill>
                <a:latin typeface="Tahoma" charset="0"/>
                <a:ea typeface="ＭＳ Ｐゴシック" charset="0"/>
                <a:cs typeface="ＭＳ Ｐゴシック" charset="0"/>
                <a:sym typeface="Symbol" charset="0"/>
              </a:rPr>
              <a:t></a:t>
            </a:r>
            <a:endParaRPr lang="it-IT" sz="1600" b="1">
              <a:solidFill>
                <a:srgbClr val="FF0000"/>
              </a:solidFill>
              <a:latin typeface="Tahoma" charset="0"/>
              <a:ea typeface="ＭＳ Ｐゴシック" charset="0"/>
              <a:cs typeface="ＭＳ Ｐゴシック" charset="0"/>
            </a:endParaRPr>
          </a:p>
        </p:txBody>
      </p:sp>
      <p:sp>
        <p:nvSpPr>
          <p:cNvPr id="393232" name="Line 1040"/>
          <p:cNvSpPr>
            <a:spLocks noChangeShapeType="1"/>
          </p:cNvSpPr>
          <p:nvPr/>
        </p:nvSpPr>
        <p:spPr bwMode="auto">
          <a:xfrm>
            <a:off x="762000" y="1600200"/>
            <a:ext cx="7086600" cy="6858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graphicFrame>
        <p:nvGraphicFramePr>
          <p:cNvPr id="486415" name="Object 1041"/>
          <p:cNvGraphicFramePr>
            <a:graphicFrameLocks noChangeAspect="1"/>
          </p:cNvGraphicFramePr>
          <p:nvPr/>
        </p:nvGraphicFramePr>
        <p:xfrm>
          <a:off x="6324600" y="5483225"/>
          <a:ext cx="2667000" cy="979488"/>
        </p:xfrm>
        <a:graphic>
          <a:graphicData uri="http://schemas.openxmlformats.org/presentationml/2006/ole">
            <mc:AlternateContent xmlns:mc="http://schemas.openxmlformats.org/markup-compatibility/2006">
              <mc:Choice xmlns:v="urn:schemas-microsoft-com:vml" Requires="v">
                <p:oleObj spid="_x0000_s137348" name="Equation" r:id="rId3" imgW="2768600" imgH="850900" progId="Equation.DSMT4">
                  <p:embed/>
                </p:oleObj>
              </mc:Choice>
              <mc:Fallback>
                <p:oleObj name="Equation" r:id="rId3" imgW="2768600" imgH="8509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5483225"/>
                        <a:ext cx="2667000" cy="979488"/>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86416" name="Object 1042"/>
          <p:cNvGraphicFramePr>
            <a:graphicFrameLocks noChangeAspect="1"/>
          </p:cNvGraphicFramePr>
          <p:nvPr/>
        </p:nvGraphicFramePr>
        <p:xfrm>
          <a:off x="76200" y="5472113"/>
          <a:ext cx="6022975" cy="811212"/>
        </p:xfrm>
        <a:graphic>
          <a:graphicData uri="http://schemas.openxmlformats.org/presentationml/2006/ole">
            <mc:AlternateContent xmlns:mc="http://schemas.openxmlformats.org/markup-compatibility/2006">
              <mc:Choice xmlns:v="urn:schemas-microsoft-com:vml" Requires="v">
                <p:oleObj spid="_x0000_s137349" name="Equation" r:id="rId5" imgW="5473700" imgH="736600" progId="Equation.3">
                  <p:embed/>
                </p:oleObj>
              </mc:Choice>
              <mc:Fallback>
                <p:oleObj name="Equation" r:id="rId5" imgW="5473700" imgH="736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5472113"/>
                        <a:ext cx="6022975" cy="811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93235" name="AutoShape 1043"/>
          <p:cNvSpPr>
            <a:spLocks/>
          </p:cNvSpPr>
          <p:nvPr/>
        </p:nvSpPr>
        <p:spPr bwMode="auto">
          <a:xfrm>
            <a:off x="6172200" y="5395913"/>
            <a:ext cx="192088" cy="990600"/>
          </a:xfrm>
          <a:prstGeom prst="leftBrace">
            <a:avLst>
              <a:gd name="adj1" fmla="val 42975"/>
              <a:gd name="adj2" fmla="val 50000"/>
            </a:avLst>
          </a:prstGeom>
          <a:noFill/>
          <a:ln w="38100">
            <a:solidFill>
              <a:srgbClr val="F96307"/>
            </a:solidFill>
            <a:round/>
            <a:headEnd/>
            <a:tailEnd/>
          </a:ln>
          <a:effectLst/>
          <a:extLst>
            <a:ext uri="{909E8E84-426E-40dd-AFC4-6F175D3DCCD1}">
              <a14:hiddenFill xmlns:a14="http://schemas.microsoft.com/office/drawing/2010/main">
                <a:gradFill rotWithShape="0">
                  <a:gsLst>
                    <a:gs pos="0">
                      <a:srgbClr val="FFCC00"/>
                    </a:gs>
                    <a:gs pos="100000">
                      <a:srgbClr val="FFCC00">
                        <a:gamma/>
                        <a:shade val="46275"/>
                        <a:invGamma/>
                      </a:srgbClr>
                    </a:gs>
                  </a:gsLst>
                  <a:path path="rect">
                    <a:fillToRect l="50000" t="50000" r="50000" b="50000"/>
                  </a:path>
                </a:gra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fontAlgn="base">
              <a:spcBef>
                <a:spcPct val="0"/>
              </a:spcBef>
              <a:spcAft>
                <a:spcPct val="0"/>
              </a:spcAft>
              <a:defRPr/>
            </a:pPr>
            <a:endParaRPr lang="en-GB" sz="2000" b="1">
              <a:solidFill>
                <a:srgbClr val="000000"/>
              </a:solidFill>
              <a:latin typeface="Arial" charset="0"/>
              <a:ea typeface="ＭＳ Ｐゴシック" charset="0"/>
              <a:cs typeface="ＭＳ Ｐゴシック" charset="0"/>
            </a:endParaRPr>
          </a:p>
        </p:txBody>
      </p:sp>
      <p:sp>
        <p:nvSpPr>
          <p:cNvPr id="393236" name="Text Box 1044"/>
          <p:cNvSpPr txBox="1">
            <a:spLocks noChangeArrowheads="1"/>
          </p:cNvSpPr>
          <p:nvPr/>
        </p:nvSpPr>
        <p:spPr bwMode="auto">
          <a:xfrm>
            <a:off x="3200400" y="3810000"/>
            <a:ext cx="3211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defRPr/>
            </a:pPr>
            <a:r>
              <a:rPr lang="it-IT" b="1">
                <a:solidFill>
                  <a:srgbClr val="000099"/>
                </a:solidFill>
                <a:latin typeface="Arial" charset="0"/>
                <a:ea typeface="ＭＳ Ｐゴシック" charset="0"/>
                <a:cs typeface="ＭＳ Ｐゴシック" charset="0"/>
              </a:rPr>
              <a:t>Instrumented detector D&lt;R</a:t>
            </a:r>
            <a:r>
              <a:rPr lang="it-IT" b="1" baseline="-25000">
                <a:solidFill>
                  <a:srgbClr val="000099"/>
                </a:solidFill>
                <a:latin typeface="Arial" charset="0"/>
                <a:ea typeface="ＭＳ Ｐゴシック" charset="0"/>
                <a:cs typeface="ＭＳ Ｐゴシック" charset="0"/>
                <a:sym typeface="Symbol" charset="0"/>
              </a:rPr>
              <a:t></a:t>
            </a:r>
            <a:endParaRPr lang="en-GB" b="1" baseline="-25000">
              <a:solidFill>
                <a:srgbClr val="000099"/>
              </a:solidFill>
              <a:latin typeface="Arial" charset="0"/>
              <a:ea typeface="ＭＳ Ｐゴシック" charset="0"/>
              <a:cs typeface="ＭＳ Ｐゴシック" charset="0"/>
            </a:endParaRPr>
          </a:p>
        </p:txBody>
      </p:sp>
      <p:sp>
        <p:nvSpPr>
          <p:cNvPr id="393237" name="Text Box 1045"/>
          <p:cNvSpPr txBox="1">
            <a:spLocks noChangeArrowheads="1"/>
          </p:cNvSpPr>
          <p:nvPr/>
        </p:nvSpPr>
        <p:spPr bwMode="auto">
          <a:xfrm>
            <a:off x="533400" y="533400"/>
            <a:ext cx="80772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lnSpc>
                <a:spcPct val="125000"/>
              </a:lnSpc>
              <a:spcBef>
                <a:spcPct val="0"/>
              </a:spcBef>
              <a:spcAft>
                <a:spcPct val="0"/>
              </a:spcAft>
              <a:defRPr/>
            </a:pPr>
            <a:r>
              <a:rPr lang="it-IT" b="1">
                <a:solidFill>
                  <a:srgbClr val="000099"/>
                </a:solidFill>
                <a:latin typeface="Arial" charset="0"/>
                <a:ea typeface="ＭＳ Ｐゴシック" charset="0"/>
                <a:cs typeface="ＭＳ Ｐゴシック" charset="0"/>
              </a:rPr>
              <a:t>Due to the long muon range the target volume is much bigger  than the detector instrumented volume</a:t>
            </a:r>
            <a:endParaRPr lang="en-GB" b="1">
              <a:solidFill>
                <a:srgbClr val="000099"/>
              </a:solidFill>
              <a:latin typeface="Arial" charset="0"/>
              <a:ea typeface="ＭＳ Ｐゴシック" charset="0"/>
              <a:cs typeface="ＭＳ Ｐゴシック" charset="0"/>
            </a:endParaRPr>
          </a:p>
        </p:txBody>
      </p:sp>
      <p:sp>
        <p:nvSpPr>
          <p:cNvPr id="393238" name="Rectangle 1046"/>
          <p:cNvSpPr>
            <a:spLocks noChangeArrowheads="1"/>
          </p:cNvSpPr>
          <p:nvPr/>
        </p:nvSpPr>
        <p:spPr bwMode="auto">
          <a:xfrm>
            <a:off x="1295400" y="4800600"/>
            <a:ext cx="62007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374650" indent="-374650" defTabSz="914400" fontAlgn="base">
              <a:spcBef>
                <a:spcPct val="0"/>
              </a:spcBef>
              <a:spcAft>
                <a:spcPct val="0"/>
              </a:spcAft>
              <a:defRPr/>
            </a:pPr>
            <a:r>
              <a:rPr lang="it-IT" b="1">
                <a:solidFill>
                  <a:srgbClr val="F96307"/>
                </a:solidFill>
                <a:latin typeface="Arial" charset="0"/>
                <a:ea typeface="ＭＳ Ｐゴシック" charset="0"/>
                <a:cs typeface="ＭＳ Ｐゴシック" charset="0"/>
              </a:rPr>
              <a:t>Probabilty to produce a detectable (E</a:t>
            </a:r>
            <a:r>
              <a:rPr lang="it-IT" b="1" baseline="-25000">
                <a:solidFill>
                  <a:srgbClr val="F96307"/>
                </a:solidFill>
                <a:latin typeface="Arial" charset="0"/>
                <a:ea typeface="ＭＳ Ｐゴシック" charset="0"/>
                <a:cs typeface="ＭＳ Ｐゴシック" charset="0"/>
                <a:sym typeface="Symbol" charset="0"/>
              </a:rPr>
              <a:t></a:t>
            </a:r>
            <a:r>
              <a:rPr lang="it-IT" b="1">
                <a:solidFill>
                  <a:srgbClr val="F96307"/>
                </a:solidFill>
                <a:latin typeface="Arial" charset="0"/>
                <a:ea typeface="ＭＳ Ｐゴシック" charset="0"/>
                <a:cs typeface="ＭＳ Ｐゴシック" charset="0"/>
              </a:rPr>
              <a:t>&gt;E</a:t>
            </a:r>
            <a:r>
              <a:rPr lang="it-IT" b="1" baseline="-25000">
                <a:solidFill>
                  <a:srgbClr val="F96307"/>
                </a:solidFill>
                <a:latin typeface="Arial" charset="0"/>
                <a:ea typeface="ＭＳ Ｐゴシック" charset="0"/>
                <a:cs typeface="ＭＳ Ｐゴシック" charset="0"/>
              </a:rPr>
              <a:t>min</a:t>
            </a:r>
            <a:r>
              <a:rPr lang="it-IT" b="1">
                <a:solidFill>
                  <a:srgbClr val="F96307"/>
                </a:solidFill>
                <a:latin typeface="Arial" charset="0"/>
                <a:ea typeface="ＭＳ Ｐゴシック" charset="0"/>
                <a:cs typeface="ＭＳ Ｐゴシック" charset="0"/>
              </a:rPr>
              <a:t>) muon </a:t>
            </a:r>
            <a:endParaRPr lang="en-GB" b="1">
              <a:solidFill>
                <a:srgbClr val="F96307"/>
              </a:solidFill>
              <a:latin typeface="Arial" charset="0"/>
              <a:ea typeface="ＭＳ Ｐゴシック" charset="0"/>
              <a:cs typeface="ＭＳ Ｐゴシック" charset="0"/>
            </a:endParaRPr>
          </a:p>
        </p:txBody>
      </p:sp>
      <p:sp>
        <p:nvSpPr>
          <p:cNvPr id="393239" name="Text Box 1047"/>
          <p:cNvSpPr txBox="1">
            <a:spLocks noChangeArrowheads="1"/>
          </p:cNvSpPr>
          <p:nvPr/>
        </p:nvSpPr>
        <p:spPr bwMode="auto">
          <a:xfrm>
            <a:off x="6629400" y="3429000"/>
            <a:ext cx="3016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600" b="1">
                <a:solidFill>
                  <a:srgbClr val="000000"/>
                </a:solidFill>
                <a:latin typeface="Tahoma" charset="0"/>
                <a:ea typeface="ＭＳ Ｐゴシック" charset="0"/>
                <a:cs typeface="ＭＳ Ｐゴシック" charset="0"/>
                <a:sym typeface="Symbol" charset="0"/>
              </a:rPr>
              <a:t></a:t>
            </a:r>
            <a:endParaRPr lang="it-IT" sz="1600" b="1">
              <a:solidFill>
                <a:srgbClr val="000000"/>
              </a:solidFill>
              <a:latin typeface="Tahoma" charset="0"/>
              <a:ea typeface="ＭＳ Ｐゴシック" charset="0"/>
              <a:cs typeface="ＭＳ Ｐゴシック" charset="0"/>
            </a:endParaRPr>
          </a:p>
        </p:txBody>
      </p:sp>
    </p:spTree>
    <p:extLst>
      <p:ext uri="{BB962C8B-B14F-4D97-AF65-F5344CB8AC3E}">
        <p14:creationId xmlns:p14="http://schemas.microsoft.com/office/powerpoint/2010/main" val="401582918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7425" name="Group 82"/>
          <p:cNvGrpSpPr>
            <a:grpSpLocks/>
          </p:cNvGrpSpPr>
          <p:nvPr/>
        </p:nvGrpSpPr>
        <p:grpSpPr bwMode="auto">
          <a:xfrm>
            <a:off x="76200" y="842963"/>
            <a:ext cx="6740525" cy="5613400"/>
            <a:chOff x="48" y="531"/>
            <a:chExt cx="4246" cy="3536"/>
          </a:xfrm>
        </p:grpSpPr>
        <p:grpSp>
          <p:nvGrpSpPr>
            <p:cNvPr id="487442" name="Group 76"/>
            <p:cNvGrpSpPr>
              <a:grpSpLocks/>
            </p:cNvGrpSpPr>
            <p:nvPr/>
          </p:nvGrpSpPr>
          <p:grpSpPr bwMode="auto">
            <a:xfrm>
              <a:off x="1296" y="2112"/>
              <a:ext cx="2998" cy="1955"/>
              <a:chOff x="890" y="2236"/>
              <a:chExt cx="2902" cy="1832"/>
            </a:xfrm>
          </p:grpSpPr>
          <p:pic>
            <p:nvPicPr>
              <p:cNvPr id="487445" name="Picture 48" descr="P_numu_carla"/>
              <p:cNvPicPr>
                <a:picLocks noChangeAspect="1" noChangeArrowheads="1"/>
              </p:cNvPicPr>
              <p:nvPr/>
            </p:nvPicPr>
            <p:blipFill>
              <a:blip r:embed="rId3">
                <a:extLst>
                  <a:ext uri="{28A0092B-C50C-407E-A947-70E740481C1C}">
                    <a14:useLocalDpi xmlns:a14="http://schemas.microsoft.com/office/drawing/2010/main" val="0"/>
                  </a:ext>
                </a:extLst>
              </a:blip>
              <a:srcRect l="8685" t="11482" r="11580" b="9842"/>
              <a:stretch>
                <a:fillRect/>
              </a:stretch>
            </p:blipFill>
            <p:spPr bwMode="auto">
              <a:xfrm>
                <a:off x="1115" y="2236"/>
                <a:ext cx="2677" cy="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3327" name="Text Box 47"/>
              <p:cNvSpPr txBox="1">
                <a:spLocks noChangeArrowheads="1"/>
              </p:cNvSpPr>
              <p:nvPr/>
            </p:nvSpPr>
            <p:spPr bwMode="auto">
              <a:xfrm rot="-5400000">
                <a:off x="705" y="3013"/>
                <a:ext cx="573"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defRPr/>
                </a:pPr>
                <a:r>
                  <a:rPr lang="it-IT" sz="1600" b="1" i="1">
                    <a:solidFill>
                      <a:srgbClr val="FAB406"/>
                    </a:solidFill>
                    <a:latin typeface="Arial" charset="0"/>
                    <a:ea typeface="ＭＳ Ｐゴシック" charset="0"/>
                    <a:cs typeface="ＭＳ Ｐゴシック" charset="0"/>
                  </a:rPr>
                  <a:t>P</a:t>
                </a:r>
                <a:r>
                  <a:rPr lang="it-IT" sz="1600" b="1" i="1" baseline="-25000">
                    <a:solidFill>
                      <a:srgbClr val="FAB406"/>
                    </a:solidFill>
                    <a:latin typeface="Arial" charset="0"/>
                    <a:ea typeface="ＭＳ Ｐゴシック" charset="0"/>
                    <a:cs typeface="ＭＳ Ｐゴシック" charset="0"/>
                    <a:sym typeface="Symbol" charset="0"/>
                  </a:rPr>
                  <a:t></a:t>
                </a:r>
                <a:r>
                  <a:rPr lang="it-IT" sz="1600" b="1" i="1">
                    <a:solidFill>
                      <a:srgbClr val="FAB406"/>
                    </a:solidFill>
                    <a:latin typeface="Arial" charset="0"/>
                    <a:ea typeface="ＭＳ Ｐゴシック" charset="0"/>
                    <a:cs typeface="Arial" charset="0"/>
                    <a:sym typeface="Symbol" charset="0"/>
                  </a:rPr>
                  <a:t>·10</a:t>
                </a:r>
                <a:r>
                  <a:rPr lang="it-IT" sz="1600" b="1" i="1" baseline="30000">
                    <a:solidFill>
                      <a:srgbClr val="FAB406"/>
                    </a:solidFill>
                    <a:latin typeface="Arial" charset="0"/>
                    <a:ea typeface="ＭＳ Ｐゴシック" charset="0"/>
                    <a:cs typeface="Arial" charset="0"/>
                    <a:sym typeface="Symbol" charset="0"/>
                  </a:rPr>
                  <a:t>-3</a:t>
                </a:r>
                <a:endParaRPr lang="en-GB" sz="1600" b="1" i="1" baseline="30000">
                  <a:solidFill>
                    <a:srgbClr val="FAB406"/>
                  </a:solidFill>
                  <a:latin typeface="Arial" charset="0"/>
                  <a:ea typeface="ＭＳ Ｐゴシック" charset="0"/>
                  <a:cs typeface="ＭＳ Ｐゴシック" charset="0"/>
                </a:endParaRPr>
              </a:p>
            </p:txBody>
          </p:sp>
          <p:sp>
            <p:nvSpPr>
              <p:cNvPr id="353329" name="Text Box 49"/>
              <p:cNvSpPr txBox="1">
                <a:spLocks noChangeArrowheads="1"/>
              </p:cNvSpPr>
              <p:nvPr/>
            </p:nvSpPr>
            <p:spPr bwMode="auto">
              <a:xfrm>
                <a:off x="913" y="3888"/>
                <a:ext cx="792" cy="1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defRPr/>
                </a:pPr>
                <a:r>
                  <a:rPr lang="it-IT" sz="1400" b="1" i="1">
                    <a:solidFill>
                      <a:srgbClr val="FAB406"/>
                    </a:solidFill>
                    <a:latin typeface="Arial" charset="0"/>
                    <a:ea typeface="ＭＳ Ｐゴシック" charset="0"/>
                    <a:cs typeface="ＭＳ Ｐゴシック" charset="0"/>
                  </a:rPr>
                  <a:t>LogE</a:t>
                </a:r>
                <a:r>
                  <a:rPr lang="it-IT" sz="1400" b="1" i="1" baseline="-25000">
                    <a:solidFill>
                      <a:srgbClr val="FAB406"/>
                    </a:solidFill>
                    <a:latin typeface="Arial" charset="0"/>
                    <a:ea typeface="ＭＳ Ｐゴシック" charset="0"/>
                    <a:cs typeface="ＭＳ Ｐゴシック" charset="0"/>
                    <a:sym typeface="Symbol" charset="0"/>
                  </a:rPr>
                  <a:t></a:t>
                </a:r>
                <a:r>
                  <a:rPr lang="it-IT" sz="1400" b="1" i="1">
                    <a:solidFill>
                      <a:srgbClr val="FAB406"/>
                    </a:solidFill>
                    <a:latin typeface="Arial" charset="0"/>
                    <a:ea typeface="ＭＳ Ｐゴシック" charset="0"/>
                    <a:cs typeface="ＭＳ Ｐゴシック" charset="0"/>
                    <a:sym typeface="Symbol" charset="0"/>
                  </a:rPr>
                  <a:t>(GeV)</a:t>
                </a:r>
                <a:endParaRPr lang="en-GB" sz="1400" b="1" i="1">
                  <a:solidFill>
                    <a:srgbClr val="FAB406"/>
                  </a:solidFill>
                  <a:latin typeface="Arial" charset="0"/>
                  <a:ea typeface="ＭＳ Ｐゴシック" charset="0"/>
                  <a:cs typeface="ＭＳ Ｐゴシック" charset="0"/>
                </a:endParaRPr>
              </a:p>
            </p:txBody>
          </p:sp>
          <p:sp>
            <p:nvSpPr>
              <p:cNvPr id="353331" name="Freeform 51"/>
              <p:cNvSpPr>
                <a:spLocks/>
              </p:cNvSpPr>
              <p:nvPr/>
            </p:nvSpPr>
            <p:spPr bwMode="auto">
              <a:xfrm>
                <a:off x="1519" y="2496"/>
                <a:ext cx="2121" cy="1248"/>
              </a:xfrm>
              <a:custGeom>
                <a:avLst/>
                <a:gdLst>
                  <a:gd name="T0" fmla="*/ 0 w 2016"/>
                  <a:gd name="T1" fmla="*/ 1248 h 1248"/>
                  <a:gd name="T2" fmla="*/ 672 w 2016"/>
                  <a:gd name="T3" fmla="*/ 1200 h 1248"/>
                  <a:gd name="T4" fmla="*/ 1200 w 2016"/>
                  <a:gd name="T5" fmla="*/ 1104 h 1248"/>
                  <a:gd name="T6" fmla="*/ 1584 w 2016"/>
                  <a:gd name="T7" fmla="*/ 816 h 1248"/>
                  <a:gd name="T8" fmla="*/ 1872 w 2016"/>
                  <a:gd name="T9" fmla="*/ 384 h 1248"/>
                  <a:gd name="T10" fmla="*/ 2016 w 2016"/>
                  <a:gd name="T11" fmla="*/ 0 h 1248"/>
                </a:gdLst>
                <a:ahLst/>
                <a:cxnLst>
                  <a:cxn ang="0">
                    <a:pos x="T0" y="T1"/>
                  </a:cxn>
                  <a:cxn ang="0">
                    <a:pos x="T2" y="T3"/>
                  </a:cxn>
                  <a:cxn ang="0">
                    <a:pos x="T4" y="T5"/>
                  </a:cxn>
                  <a:cxn ang="0">
                    <a:pos x="T6" y="T7"/>
                  </a:cxn>
                  <a:cxn ang="0">
                    <a:pos x="T8" y="T9"/>
                  </a:cxn>
                  <a:cxn ang="0">
                    <a:pos x="T10" y="T11"/>
                  </a:cxn>
                </a:cxnLst>
                <a:rect l="0" t="0" r="r" b="b"/>
                <a:pathLst>
                  <a:path w="2016" h="1248">
                    <a:moveTo>
                      <a:pt x="0" y="1248"/>
                    </a:moveTo>
                    <a:cubicBezTo>
                      <a:pt x="236" y="1236"/>
                      <a:pt x="472" y="1224"/>
                      <a:pt x="672" y="1200"/>
                    </a:cubicBezTo>
                    <a:cubicBezTo>
                      <a:pt x="872" y="1176"/>
                      <a:pt x="1048" y="1168"/>
                      <a:pt x="1200" y="1104"/>
                    </a:cubicBezTo>
                    <a:cubicBezTo>
                      <a:pt x="1352" y="1040"/>
                      <a:pt x="1472" y="936"/>
                      <a:pt x="1584" y="816"/>
                    </a:cubicBezTo>
                    <a:cubicBezTo>
                      <a:pt x="1696" y="696"/>
                      <a:pt x="1800" y="520"/>
                      <a:pt x="1872" y="384"/>
                    </a:cubicBezTo>
                    <a:cubicBezTo>
                      <a:pt x="1944" y="248"/>
                      <a:pt x="1980" y="124"/>
                      <a:pt x="2016" y="0"/>
                    </a:cubicBezTo>
                  </a:path>
                </a:pathLst>
              </a:custGeom>
              <a:noFill/>
              <a:ln w="76200" cap="flat" cmpd="sng">
                <a:solidFill>
                  <a:srgbClr val="FAB406"/>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graphicFrame>
            <p:nvGraphicFramePr>
              <p:cNvPr id="487449" name="Object 53"/>
              <p:cNvGraphicFramePr>
                <a:graphicFrameLocks noChangeAspect="1"/>
              </p:cNvGraphicFramePr>
              <p:nvPr/>
            </p:nvGraphicFramePr>
            <p:xfrm>
              <a:off x="1570" y="3070"/>
              <a:ext cx="860" cy="287"/>
            </p:xfrm>
            <a:graphic>
              <a:graphicData uri="http://schemas.openxmlformats.org/presentationml/2006/ole">
                <mc:AlternateContent xmlns:mc="http://schemas.openxmlformats.org/markup-compatibility/2006">
                  <mc:Choice xmlns:v="urn:schemas-microsoft-com:vml" Requires="v">
                    <p:oleObj spid="_x0000_s138372" name="Equation" r:id="rId4" imgW="1549400" imgH="457200" progId="Equation.DSMT4">
                      <p:embed/>
                    </p:oleObj>
                  </mc:Choice>
                  <mc:Fallback>
                    <p:oleObj name="Equation" r:id="rId4" imgW="1549400" imgH="457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0" y="3070"/>
                            <a:ext cx="860" cy="287"/>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53355" name="Text Box 75"/>
              <p:cNvSpPr txBox="1">
                <a:spLocks noChangeArrowheads="1"/>
              </p:cNvSpPr>
              <p:nvPr/>
            </p:nvSpPr>
            <p:spPr bwMode="auto">
              <a:xfrm>
                <a:off x="1584" y="2784"/>
                <a:ext cx="917" cy="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defRPr/>
                </a:pPr>
                <a:r>
                  <a:rPr lang="it-IT">
                    <a:solidFill>
                      <a:srgbClr val="FAB406"/>
                    </a:solidFill>
                    <a:latin typeface="Arial" charset="0"/>
                    <a:ea typeface="ＭＳ Ｐゴシック" charset="0"/>
                    <a:cs typeface="ＭＳ Ｐゴシック" charset="0"/>
                  </a:rPr>
                  <a:t>E</a:t>
                </a:r>
                <a:r>
                  <a:rPr lang="it-IT" baseline="-25000">
                    <a:solidFill>
                      <a:srgbClr val="FAB406"/>
                    </a:solidFill>
                    <a:latin typeface="Arial" charset="0"/>
                    <a:ea typeface="ＭＳ Ｐゴシック" charset="0"/>
                    <a:cs typeface="ＭＳ Ｐゴシック" charset="0"/>
                    <a:sym typeface="Symbol" charset="0"/>
                  </a:rPr>
                  <a:t>,min</a:t>
                </a:r>
                <a:r>
                  <a:rPr lang="it-IT">
                    <a:solidFill>
                      <a:srgbClr val="FAB406"/>
                    </a:solidFill>
                    <a:latin typeface="Arial" charset="0"/>
                    <a:ea typeface="ＭＳ Ｐゴシック" charset="0"/>
                    <a:cs typeface="ＭＳ Ｐゴシック" charset="0"/>
                    <a:sym typeface="Symbol" charset="0"/>
                  </a:rPr>
                  <a:t>=1GeV</a:t>
                </a:r>
                <a:endParaRPr lang="en-GB">
                  <a:solidFill>
                    <a:srgbClr val="FAB406"/>
                  </a:solidFill>
                  <a:latin typeface="Arial" charset="0"/>
                  <a:ea typeface="ＭＳ Ｐゴシック" charset="0"/>
                  <a:cs typeface="ＭＳ Ｐゴシック" charset="0"/>
                </a:endParaRPr>
              </a:p>
            </p:txBody>
          </p:sp>
        </p:grpSp>
        <p:sp>
          <p:nvSpPr>
            <p:cNvPr id="353304" name="Oval 24"/>
            <p:cNvSpPr>
              <a:spLocks noChangeArrowheads="1"/>
            </p:cNvSpPr>
            <p:nvPr/>
          </p:nvSpPr>
          <p:spPr bwMode="auto">
            <a:xfrm>
              <a:off x="2496" y="531"/>
              <a:ext cx="1008" cy="624"/>
            </a:xfrm>
            <a:prstGeom prst="ellipse">
              <a:avLst/>
            </a:prstGeom>
            <a:noFill/>
            <a:ln w="38100" cap="rnd">
              <a:solidFill>
                <a:srgbClr val="F96307"/>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fontAlgn="base">
                <a:spcBef>
                  <a:spcPct val="0"/>
                </a:spcBef>
                <a:spcAft>
                  <a:spcPct val="0"/>
                </a:spcAft>
                <a:defRPr/>
              </a:pPr>
              <a:endParaRPr lang="en-GB" b="1">
                <a:solidFill>
                  <a:srgbClr val="000000"/>
                </a:solidFill>
                <a:latin typeface="Arial" charset="0"/>
                <a:ea typeface="ＭＳ Ｐゴシック" charset="0"/>
                <a:cs typeface="ＭＳ Ｐゴシック" charset="0"/>
              </a:endParaRPr>
            </a:p>
          </p:txBody>
        </p:sp>
        <p:sp>
          <p:nvSpPr>
            <p:cNvPr id="353307" name="Rectangle 27"/>
            <p:cNvSpPr>
              <a:spLocks noChangeArrowheads="1"/>
            </p:cNvSpPr>
            <p:nvPr/>
          </p:nvSpPr>
          <p:spPr bwMode="auto">
            <a:xfrm>
              <a:off x="48" y="1392"/>
              <a:ext cx="390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374650" indent="-374650" defTabSz="914400" fontAlgn="base">
                <a:spcBef>
                  <a:spcPct val="0"/>
                </a:spcBef>
                <a:spcAft>
                  <a:spcPct val="0"/>
                </a:spcAft>
                <a:buFontTx/>
                <a:buChar char="•"/>
                <a:defRPr/>
              </a:pPr>
              <a:r>
                <a:rPr lang="it-IT" sz="1600" b="1">
                  <a:solidFill>
                    <a:srgbClr val="F96307"/>
                  </a:solidFill>
                  <a:latin typeface="Arial" charset="0"/>
                  <a:ea typeface="ＭＳ Ｐゴシック" charset="0"/>
                  <a:cs typeface="ＭＳ Ｐゴシック" charset="0"/>
                </a:rPr>
                <a:t>Probabilty to produce a detectable (E</a:t>
              </a:r>
              <a:r>
                <a:rPr lang="it-IT" sz="1600" b="1" baseline="-25000">
                  <a:solidFill>
                    <a:srgbClr val="F96307"/>
                  </a:solidFill>
                  <a:latin typeface="Arial" charset="0"/>
                  <a:ea typeface="ＭＳ Ｐゴシック" charset="0"/>
                  <a:cs typeface="ＭＳ Ｐゴシック" charset="0"/>
                  <a:sym typeface="Symbol" charset="0"/>
                </a:rPr>
                <a:t></a:t>
              </a:r>
              <a:r>
                <a:rPr lang="it-IT" sz="1600" b="1">
                  <a:solidFill>
                    <a:srgbClr val="F96307"/>
                  </a:solidFill>
                  <a:latin typeface="Arial" charset="0"/>
                  <a:ea typeface="ＭＳ Ｐゴシック" charset="0"/>
                  <a:cs typeface="ＭＳ Ｐゴシック" charset="0"/>
                </a:rPr>
                <a:t>&gt;E</a:t>
              </a:r>
              <a:r>
                <a:rPr lang="it-IT" sz="1600" b="1" baseline="-25000">
                  <a:solidFill>
                    <a:srgbClr val="F96307"/>
                  </a:solidFill>
                  <a:latin typeface="Arial" charset="0"/>
                  <a:ea typeface="ＭＳ Ｐゴシック" charset="0"/>
                  <a:cs typeface="ＭＳ Ｐゴシック" charset="0"/>
                </a:rPr>
                <a:t>min</a:t>
              </a:r>
              <a:r>
                <a:rPr lang="it-IT" sz="1600" b="1">
                  <a:solidFill>
                    <a:srgbClr val="F96307"/>
                  </a:solidFill>
                  <a:latin typeface="Arial" charset="0"/>
                  <a:ea typeface="ＭＳ Ｐゴシック" charset="0"/>
                  <a:cs typeface="ＭＳ Ｐゴシック" charset="0"/>
                </a:rPr>
                <a:t>) muon </a:t>
              </a:r>
              <a:endParaRPr lang="en-GB" sz="1600" b="1">
                <a:solidFill>
                  <a:srgbClr val="F96307"/>
                </a:solidFill>
                <a:latin typeface="Arial" charset="0"/>
                <a:ea typeface="ＭＳ Ｐゴシック" charset="0"/>
                <a:cs typeface="ＭＳ Ｐゴシック" charset="0"/>
              </a:endParaRPr>
            </a:p>
          </p:txBody>
        </p:sp>
      </p:grpSp>
      <p:graphicFrame>
        <p:nvGraphicFramePr>
          <p:cNvPr id="487426" name="Object 14"/>
          <p:cNvGraphicFramePr>
            <a:graphicFrameLocks noChangeAspect="1"/>
          </p:cNvGraphicFramePr>
          <p:nvPr/>
        </p:nvGraphicFramePr>
        <p:xfrm>
          <a:off x="415925" y="977900"/>
          <a:ext cx="6486525" cy="850900"/>
        </p:xfrm>
        <a:graphic>
          <a:graphicData uri="http://schemas.openxmlformats.org/presentationml/2006/ole">
            <mc:AlternateContent xmlns:mc="http://schemas.openxmlformats.org/markup-compatibility/2006">
              <mc:Choice xmlns:v="urn:schemas-microsoft-com:vml" Requires="v">
                <p:oleObj spid="_x0000_s138373" name="Equation" r:id="rId6" imgW="5905500" imgH="774700" progId="Equation.3">
                  <p:embed/>
                </p:oleObj>
              </mc:Choice>
              <mc:Fallback>
                <p:oleObj name="Equation" r:id="rId6" imgW="5905500" imgH="7747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925" y="977900"/>
                        <a:ext cx="6486525" cy="850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53282" name="Rectangle 2"/>
          <p:cNvSpPr>
            <a:spLocks noGrp="1" noChangeArrowheads="1"/>
          </p:cNvSpPr>
          <p:nvPr>
            <p:ph type="title"/>
          </p:nvPr>
        </p:nvSpPr>
        <p:spPr/>
        <p:txBody>
          <a:bodyPr/>
          <a:lstStyle/>
          <a:p>
            <a:pPr eaLnBrk="1" hangingPunct="1">
              <a:defRPr/>
            </a:pPr>
            <a:r>
              <a:rPr lang="it-IT" smtClean="0">
                <a:cs typeface="+mj-cs"/>
              </a:rPr>
              <a:t>Neutrino-induced  muon fluxes</a:t>
            </a:r>
            <a:endParaRPr lang="en-GB" smtClean="0">
              <a:cs typeface="+mj-cs"/>
            </a:endParaRPr>
          </a:p>
        </p:txBody>
      </p:sp>
      <p:grpSp>
        <p:nvGrpSpPr>
          <p:cNvPr id="487428" name="Group 81"/>
          <p:cNvGrpSpPr>
            <a:grpSpLocks/>
          </p:cNvGrpSpPr>
          <p:nvPr/>
        </p:nvGrpSpPr>
        <p:grpSpPr bwMode="auto">
          <a:xfrm>
            <a:off x="76200" y="857250"/>
            <a:ext cx="8761413" cy="5619750"/>
            <a:chOff x="48" y="540"/>
            <a:chExt cx="5519" cy="3540"/>
          </a:xfrm>
        </p:grpSpPr>
        <p:sp>
          <p:nvSpPr>
            <p:cNvPr id="353303" name="Oval 23"/>
            <p:cNvSpPr>
              <a:spLocks noChangeArrowheads="1"/>
            </p:cNvSpPr>
            <p:nvPr/>
          </p:nvSpPr>
          <p:spPr bwMode="auto">
            <a:xfrm>
              <a:off x="3504" y="540"/>
              <a:ext cx="864" cy="624"/>
            </a:xfrm>
            <a:prstGeom prst="ellipse">
              <a:avLst/>
            </a:prstGeom>
            <a:noFill/>
            <a:ln w="38100" cap="rnd">
              <a:solidFill>
                <a:srgbClr val="008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grpSp>
          <p:nvGrpSpPr>
            <p:cNvPr id="487434" name="Group 67"/>
            <p:cNvGrpSpPr>
              <a:grpSpLocks/>
            </p:cNvGrpSpPr>
            <p:nvPr/>
          </p:nvGrpSpPr>
          <p:grpSpPr bwMode="auto">
            <a:xfrm>
              <a:off x="1104" y="1968"/>
              <a:ext cx="3265" cy="2112"/>
              <a:chOff x="3097" y="2367"/>
              <a:chExt cx="2646" cy="1665"/>
            </a:xfrm>
          </p:grpSpPr>
          <p:pic>
            <p:nvPicPr>
              <p:cNvPr id="487436" name="Picture 58" descr="P_earth_simo"/>
              <p:cNvPicPr>
                <a:picLocks noChangeAspect="1" noChangeArrowheads="1"/>
              </p:cNvPicPr>
              <p:nvPr/>
            </p:nvPicPr>
            <p:blipFill>
              <a:blip r:embed="rId8">
                <a:extLst>
                  <a:ext uri="{28A0092B-C50C-407E-A947-70E740481C1C}">
                    <a14:useLocalDpi xmlns:a14="http://schemas.microsoft.com/office/drawing/2010/main" val="0"/>
                  </a:ext>
                </a:extLst>
              </a:blip>
              <a:srcRect l="4619" b="7957"/>
              <a:stretch>
                <a:fillRect/>
              </a:stretch>
            </p:blipFill>
            <p:spPr bwMode="auto">
              <a:xfrm>
                <a:off x="3264" y="2367"/>
                <a:ext cx="2479" cy="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3340" name="Text Box 60"/>
              <p:cNvSpPr txBox="1">
                <a:spLocks noChangeArrowheads="1"/>
              </p:cNvSpPr>
              <p:nvPr/>
            </p:nvSpPr>
            <p:spPr bwMode="auto">
              <a:xfrm>
                <a:off x="3264" y="3898"/>
                <a:ext cx="218" cy="10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defTabSz="914400" fontAlgn="base">
                  <a:spcBef>
                    <a:spcPct val="0"/>
                  </a:spcBef>
                  <a:spcAft>
                    <a:spcPct val="0"/>
                  </a:spcAft>
                  <a:defRPr/>
                </a:pPr>
                <a:r>
                  <a:rPr lang="it-IT" sz="1400" b="1" i="1">
                    <a:solidFill>
                      <a:srgbClr val="008000"/>
                    </a:solidFill>
                    <a:latin typeface="Arial" charset="0"/>
                    <a:ea typeface="ＭＳ Ｐゴシック" charset="0"/>
                    <a:cs typeface="ＭＳ Ｐゴシック" charset="0"/>
                  </a:rPr>
                  <a:t>deg</a:t>
                </a:r>
                <a:endParaRPr lang="en-GB" sz="1400" b="1" i="1">
                  <a:solidFill>
                    <a:srgbClr val="008000"/>
                  </a:solidFill>
                  <a:latin typeface="Arial" charset="0"/>
                  <a:ea typeface="ＭＳ Ｐゴシック" charset="0"/>
                  <a:cs typeface="ＭＳ Ｐゴシック" charset="0"/>
                </a:endParaRPr>
              </a:p>
            </p:txBody>
          </p:sp>
          <p:sp>
            <p:nvSpPr>
              <p:cNvPr id="353341" name="Text Box 61"/>
              <p:cNvSpPr txBox="1">
                <a:spLocks noChangeArrowheads="1"/>
              </p:cNvSpPr>
              <p:nvPr/>
            </p:nvSpPr>
            <p:spPr bwMode="auto">
              <a:xfrm rot="-5400000">
                <a:off x="3015" y="2618"/>
                <a:ext cx="337"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sz="1600" b="1" i="1">
                    <a:solidFill>
                      <a:srgbClr val="008000"/>
                    </a:solidFill>
                    <a:latin typeface="Arial" charset="0"/>
                    <a:ea typeface="ＭＳ Ｐゴシック" charset="0"/>
                    <a:cs typeface="ＭＳ Ｐゴシック" charset="0"/>
                  </a:rPr>
                  <a:t>P</a:t>
                </a:r>
                <a:r>
                  <a:rPr lang="it-IT" sz="1600" b="1" i="1" baseline="-25000">
                    <a:solidFill>
                      <a:srgbClr val="008000"/>
                    </a:solidFill>
                    <a:latin typeface="Arial" charset="0"/>
                    <a:ea typeface="ＭＳ Ｐゴシック" charset="0"/>
                    <a:cs typeface="ＭＳ Ｐゴシック" charset="0"/>
                  </a:rPr>
                  <a:t>Earth</a:t>
                </a:r>
                <a:endParaRPr lang="en-GB" sz="1600" b="1" i="1" baseline="-25000">
                  <a:solidFill>
                    <a:srgbClr val="008000"/>
                  </a:solidFill>
                  <a:latin typeface="Arial" charset="0"/>
                  <a:ea typeface="ＭＳ Ｐゴシック" charset="0"/>
                  <a:cs typeface="ＭＳ Ｐゴシック" charset="0"/>
                </a:endParaRPr>
              </a:p>
            </p:txBody>
          </p:sp>
          <p:sp>
            <p:nvSpPr>
              <p:cNvPr id="353342" name="Text Box 62"/>
              <p:cNvSpPr txBox="1">
                <a:spLocks noChangeArrowheads="1"/>
              </p:cNvSpPr>
              <p:nvPr/>
            </p:nvSpPr>
            <p:spPr bwMode="auto">
              <a:xfrm>
                <a:off x="4368" y="3216"/>
                <a:ext cx="535"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000099"/>
                    </a:solidFill>
                    <a:latin typeface="Arial" charset="0"/>
                    <a:ea typeface="ＭＳ Ｐゴシック" charset="0"/>
                    <a:cs typeface="ＭＳ Ｐゴシック" charset="0"/>
                  </a:rPr>
                  <a:t>100 TeV</a:t>
                </a:r>
                <a:endParaRPr lang="en-GB" b="1">
                  <a:solidFill>
                    <a:srgbClr val="000099"/>
                  </a:solidFill>
                  <a:latin typeface="Arial" charset="0"/>
                  <a:ea typeface="ＭＳ Ｐゴシック" charset="0"/>
                  <a:cs typeface="ＭＳ Ｐゴシック" charset="0"/>
                </a:endParaRPr>
              </a:p>
            </p:txBody>
          </p:sp>
          <p:sp>
            <p:nvSpPr>
              <p:cNvPr id="353343" name="Text Box 63"/>
              <p:cNvSpPr txBox="1">
                <a:spLocks noChangeArrowheads="1"/>
              </p:cNvSpPr>
              <p:nvPr/>
            </p:nvSpPr>
            <p:spPr bwMode="auto">
              <a:xfrm>
                <a:off x="5084" y="3033"/>
                <a:ext cx="470"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008000"/>
                    </a:solidFill>
                    <a:latin typeface="Arial" charset="0"/>
                    <a:ea typeface="ＭＳ Ｐゴシック" charset="0"/>
                    <a:cs typeface="ＭＳ Ｐゴシック" charset="0"/>
                  </a:rPr>
                  <a:t>10 TeV</a:t>
                </a:r>
                <a:endParaRPr lang="en-GB" b="1">
                  <a:solidFill>
                    <a:srgbClr val="008000"/>
                  </a:solidFill>
                  <a:latin typeface="Arial" charset="0"/>
                  <a:ea typeface="ＭＳ Ｐゴシック" charset="0"/>
                  <a:cs typeface="ＭＳ Ｐゴシック" charset="0"/>
                </a:endParaRPr>
              </a:p>
            </p:txBody>
          </p:sp>
          <p:sp>
            <p:nvSpPr>
              <p:cNvPr id="353344" name="Text Box 64"/>
              <p:cNvSpPr txBox="1">
                <a:spLocks noChangeArrowheads="1"/>
              </p:cNvSpPr>
              <p:nvPr/>
            </p:nvSpPr>
            <p:spPr bwMode="auto">
              <a:xfrm>
                <a:off x="5088" y="2649"/>
                <a:ext cx="405"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it-IT" b="1">
                    <a:solidFill>
                      <a:srgbClr val="FF0000"/>
                    </a:solidFill>
                    <a:latin typeface="Arial" charset="0"/>
                    <a:ea typeface="ＭＳ Ｐゴシック" charset="0"/>
                    <a:cs typeface="ＭＳ Ｐゴシック" charset="0"/>
                  </a:rPr>
                  <a:t>1 TeV</a:t>
                </a:r>
                <a:endParaRPr lang="en-GB" b="1">
                  <a:solidFill>
                    <a:srgbClr val="FF0000"/>
                  </a:solidFill>
                  <a:latin typeface="Arial" charset="0"/>
                  <a:ea typeface="ＭＳ Ｐゴシック" charset="0"/>
                  <a:cs typeface="ＭＳ Ｐゴシック" charset="0"/>
                </a:endParaRPr>
              </a:p>
            </p:txBody>
          </p:sp>
        </p:grpSp>
        <p:sp>
          <p:nvSpPr>
            <p:cNvPr id="353305" name="Text Box 25"/>
            <p:cNvSpPr txBox="1">
              <a:spLocks noChangeArrowheads="1"/>
            </p:cNvSpPr>
            <p:nvPr/>
          </p:nvSpPr>
          <p:spPr bwMode="auto">
            <a:xfrm>
              <a:off x="48" y="1660"/>
              <a:ext cx="551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374650" indent="-374650">
                <a:defRPr sz="2400">
                  <a:solidFill>
                    <a:schemeClr val="tx1"/>
                  </a:solidFill>
                  <a:latin typeface="Times New Roman" charset="0"/>
                  <a:ea typeface="ＭＳ Ｐゴシック" charset="0"/>
                </a:defRPr>
              </a:lvl1pPr>
              <a:lvl2pPr marL="565150">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buFontTx/>
                <a:buChar char="•"/>
                <a:defRPr/>
              </a:pPr>
              <a:r>
                <a:rPr lang="it-IT" sz="1600" b="1" smtClean="0">
                  <a:solidFill>
                    <a:srgbClr val="008000"/>
                  </a:solidFill>
                  <a:latin typeface="Arial" charset="0"/>
                  <a:cs typeface="ＭＳ Ｐゴシック" charset="0"/>
                </a:rPr>
                <a:t>Earth transparency to HE neutrinos </a:t>
              </a:r>
              <a:r>
                <a:rPr lang="it-IT" sz="1600" b="1" smtClean="0">
                  <a:solidFill>
                    <a:srgbClr val="008000"/>
                  </a:solidFill>
                  <a:latin typeface="Arial" charset="0"/>
                  <a:cs typeface="ＭＳ Ｐゴシック" charset="0"/>
                  <a:sym typeface="Wingdings" charset="0"/>
                </a:rPr>
                <a:t> &gt;PeV neutrinos search for  </a:t>
              </a:r>
              <a:r>
                <a:rPr lang="ja-JP" altLang="it-IT" sz="1600" b="1" smtClean="0">
                  <a:solidFill>
                    <a:srgbClr val="008000"/>
                  </a:solidFill>
                  <a:latin typeface="Arial"/>
                  <a:cs typeface="ＭＳ Ｐゴシック" charset="0"/>
                  <a:sym typeface="Wingdings" charset="0"/>
                </a:rPr>
                <a:t>“</a:t>
              </a:r>
              <a:r>
                <a:rPr lang="it-IT" sz="1600" b="1" smtClean="0">
                  <a:solidFill>
                    <a:srgbClr val="008000"/>
                  </a:solidFill>
                  <a:latin typeface="Arial" charset="0"/>
                  <a:cs typeface="ＭＳ Ｐゴシック" charset="0"/>
                  <a:sym typeface="Wingdings" charset="0"/>
                </a:rPr>
                <a:t>horizontal</a:t>
              </a:r>
              <a:r>
                <a:rPr lang="ja-JP" altLang="it-IT" sz="1600" b="1" smtClean="0">
                  <a:solidFill>
                    <a:srgbClr val="008000"/>
                  </a:solidFill>
                  <a:latin typeface="Arial"/>
                  <a:cs typeface="ＭＳ Ｐゴシック" charset="0"/>
                  <a:sym typeface="Wingdings" charset="0"/>
                </a:rPr>
                <a:t>”</a:t>
              </a:r>
              <a:r>
                <a:rPr lang="it-IT" sz="1600" b="1" smtClean="0">
                  <a:solidFill>
                    <a:srgbClr val="008000"/>
                  </a:solidFill>
                  <a:latin typeface="Arial" charset="0"/>
                  <a:cs typeface="ＭＳ Ｐゴシック" charset="0"/>
                  <a:sym typeface="Wingdings" charset="0"/>
                </a:rPr>
                <a:t> tracks</a:t>
              </a:r>
            </a:p>
          </p:txBody>
        </p:sp>
      </p:grpSp>
      <p:sp>
        <p:nvSpPr>
          <p:cNvPr id="353301" name="Text Box 21"/>
          <p:cNvSpPr txBox="1">
            <a:spLocks noChangeArrowheads="1"/>
          </p:cNvSpPr>
          <p:nvPr/>
        </p:nvSpPr>
        <p:spPr bwMode="auto">
          <a:xfrm>
            <a:off x="0" y="457200"/>
            <a:ext cx="9144000"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lnSpc>
                <a:spcPct val="125000"/>
              </a:lnSpc>
              <a:spcBef>
                <a:spcPct val="0"/>
              </a:spcBef>
              <a:spcAft>
                <a:spcPct val="0"/>
              </a:spcAft>
              <a:defRPr/>
            </a:pPr>
            <a:r>
              <a:rPr lang="it-IT" b="1">
                <a:solidFill>
                  <a:srgbClr val="000099"/>
                </a:solidFill>
                <a:latin typeface="Arial" charset="0"/>
                <a:ea typeface="ＭＳ Ｐゴシック" charset="0"/>
                <a:cs typeface="ＭＳ Ｐゴシック" charset="0"/>
              </a:rPr>
              <a:t>The number of muon events in units of detection area A and observation time T is:</a:t>
            </a:r>
            <a:endParaRPr lang="en-GB" b="1">
              <a:solidFill>
                <a:srgbClr val="000099"/>
              </a:solidFill>
              <a:latin typeface="Arial" charset="0"/>
              <a:ea typeface="ＭＳ Ｐゴシック" charset="0"/>
              <a:cs typeface="ＭＳ Ｐゴシック" charset="0"/>
            </a:endParaRPr>
          </a:p>
        </p:txBody>
      </p:sp>
      <p:grpSp>
        <p:nvGrpSpPr>
          <p:cNvPr id="487430" name="Group 57"/>
          <p:cNvGrpSpPr>
            <a:grpSpLocks/>
          </p:cNvGrpSpPr>
          <p:nvPr/>
        </p:nvGrpSpPr>
        <p:grpSpPr bwMode="auto">
          <a:xfrm>
            <a:off x="76200" y="842963"/>
            <a:ext cx="3886200" cy="1322387"/>
            <a:chOff x="48" y="531"/>
            <a:chExt cx="2448" cy="833"/>
          </a:xfrm>
        </p:grpSpPr>
        <p:sp>
          <p:nvSpPr>
            <p:cNvPr id="353312" name="Oval 32"/>
            <p:cNvSpPr>
              <a:spLocks noChangeArrowheads="1"/>
            </p:cNvSpPr>
            <p:nvPr/>
          </p:nvSpPr>
          <p:spPr bwMode="auto">
            <a:xfrm>
              <a:off x="1776" y="531"/>
              <a:ext cx="720" cy="624"/>
            </a:xfrm>
            <a:prstGeom prst="ellipse">
              <a:avLst/>
            </a:prstGeom>
            <a:noFill/>
            <a:ln w="28575" cap="rnd">
              <a:solidFill>
                <a:srgbClr val="FF0000"/>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defRPr/>
              </a:pPr>
              <a:endParaRPr lang="it-IT" sz="2000" b="1">
                <a:solidFill>
                  <a:srgbClr val="000000"/>
                </a:solidFill>
                <a:latin typeface="Arial" charset="0"/>
                <a:ea typeface="ＭＳ Ｐゴシック" charset="0"/>
                <a:cs typeface="ＭＳ Ｐゴシック" charset="0"/>
              </a:endParaRPr>
            </a:p>
          </p:txBody>
        </p:sp>
        <p:sp>
          <p:nvSpPr>
            <p:cNvPr id="353313" name="Text Box 33"/>
            <p:cNvSpPr txBox="1">
              <a:spLocks noChangeArrowheads="1"/>
            </p:cNvSpPr>
            <p:nvPr/>
          </p:nvSpPr>
          <p:spPr bwMode="auto">
            <a:xfrm>
              <a:off x="48" y="1152"/>
              <a:ext cx="175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374650" indent="-374650">
                <a:defRPr sz="2400">
                  <a:solidFill>
                    <a:schemeClr val="tx1"/>
                  </a:solidFill>
                  <a:latin typeface="Times New Roman" charset="0"/>
                  <a:ea typeface="ＭＳ Ｐゴシック" charset="0"/>
                </a:defRPr>
              </a:lvl1pPr>
              <a:lvl2pPr marL="565150">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buFontTx/>
                <a:buChar char="•"/>
                <a:defRPr/>
              </a:pPr>
              <a:r>
                <a:rPr lang="it-IT" sz="1600" b="1" smtClean="0">
                  <a:solidFill>
                    <a:srgbClr val="FF0000"/>
                  </a:solidFill>
                  <a:latin typeface="Arial" charset="0"/>
                  <a:cs typeface="ＭＳ Ｐゴシック" charset="0"/>
                </a:rPr>
                <a:t>Neutrino flux spectrum</a:t>
              </a:r>
            </a:p>
          </p:txBody>
        </p:sp>
      </p:grpSp>
    </p:spTree>
    <p:extLst>
      <p:ext uri="{BB962C8B-B14F-4D97-AF65-F5344CB8AC3E}">
        <p14:creationId xmlns:p14="http://schemas.microsoft.com/office/powerpoint/2010/main" val="281373870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defTabSz="914400" fontAlgn="base">
              <a:spcBef>
                <a:spcPct val="0"/>
              </a:spcBef>
              <a:spcAft>
                <a:spcPct val="0"/>
              </a:spcAft>
              <a:defRPr/>
            </a:pPr>
            <a:r>
              <a:rPr lang="en-US" sz="4400">
                <a:solidFill>
                  <a:srgbClr val="1F497D"/>
                </a:solidFill>
                <a:latin typeface="Symbol" charset="0"/>
                <a:ea typeface="ＭＳ Ｐゴシック" charset="0"/>
                <a:cs typeface="ＭＳ Ｐゴシック" charset="0"/>
              </a:rPr>
              <a:t> n  </a:t>
            </a:r>
            <a:r>
              <a:rPr lang="en-US" sz="4400">
                <a:solidFill>
                  <a:srgbClr val="1F497D"/>
                </a:solidFill>
                <a:latin typeface="Garamond" charset="0"/>
                <a:ea typeface="ＭＳ Ｐゴシック" charset="0"/>
                <a:cs typeface="ＭＳ Ｐゴシック" charset="0"/>
              </a:rPr>
              <a:t>Propagation in the Earth</a:t>
            </a:r>
            <a:endParaRPr lang="en-US" sz="4400">
              <a:solidFill>
                <a:srgbClr val="1F497D"/>
              </a:solidFill>
              <a:latin typeface="Symbol" charset="0"/>
              <a:ea typeface="ＭＳ Ｐゴシック" charset="0"/>
              <a:cs typeface="ＭＳ Ｐゴシック" charset="0"/>
            </a:endParaRPr>
          </a:p>
        </p:txBody>
      </p:sp>
      <p:sp>
        <p:nvSpPr>
          <p:cNvPr id="345091" name="Rectangle 3"/>
          <p:cNvSpPr>
            <a:spLocks noChangeArrowheads="1"/>
          </p:cNvSpPr>
          <p:nvPr/>
        </p:nvSpPr>
        <p:spPr bwMode="auto">
          <a:xfrm>
            <a:off x="0" y="1600200"/>
            <a:ext cx="441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defTabSz="914400" fontAlgn="base">
              <a:spcBef>
                <a:spcPct val="20000"/>
              </a:spcBef>
              <a:spcAft>
                <a:spcPct val="0"/>
              </a:spcAft>
              <a:buClr>
                <a:srgbClr val="0000FF"/>
              </a:buClr>
              <a:buSzPct val="70000"/>
              <a:buFont typeface="Wingdings" charset="0"/>
              <a:buChar char="n"/>
              <a:defRPr/>
            </a:pPr>
            <a:r>
              <a:rPr lang="en-US" sz="2800">
                <a:solidFill>
                  <a:prstClr val="black"/>
                </a:solidFill>
                <a:latin typeface="Garamond" charset="0"/>
                <a:ea typeface="ＭＳ Ｐゴシック" charset="0"/>
                <a:cs typeface="ＭＳ Ｐゴシック" charset="0"/>
              </a:rPr>
              <a:t>Lower hemisphere 50% opaque for E</a:t>
            </a:r>
            <a:r>
              <a:rPr lang="en-US" sz="2800" baseline="-25000">
                <a:solidFill>
                  <a:prstClr val="black"/>
                </a:solidFill>
                <a:latin typeface="Symbol" charset="0"/>
                <a:ea typeface="ＭＳ Ｐゴシック" charset="0"/>
                <a:cs typeface="ＭＳ Ｐゴシック" charset="0"/>
              </a:rPr>
              <a:t>n</a:t>
            </a:r>
            <a:r>
              <a:rPr lang="en-US" sz="2800">
                <a:solidFill>
                  <a:prstClr val="black"/>
                </a:solidFill>
                <a:latin typeface="Garamond" charset="0"/>
                <a:ea typeface="ＭＳ Ｐゴシック" charset="0"/>
                <a:cs typeface="ＭＳ Ｐゴシック" charset="0"/>
              </a:rPr>
              <a:t> ~ PeV</a:t>
            </a:r>
          </a:p>
          <a:p>
            <a:pPr marL="342900" indent="-342900" defTabSz="914400" fontAlgn="base">
              <a:spcBef>
                <a:spcPct val="20000"/>
              </a:spcBef>
              <a:spcAft>
                <a:spcPct val="0"/>
              </a:spcAft>
              <a:buClr>
                <a:srgbClr val="0000FF"/>
              </a:buClr>
              <a:buSzPct val="70000"/>
              <a:buFont typeface="Wingdings" charset="0"/>
              <a:buChar char="n"/>
              <a:defRPr/>
            </a:pPr>
            <a:r>
              <a:rPr lang="en-US" sz="2800">
                <a:solidFill>
                  <a:prstClr val="black"/>
                </a:solidFill>
                <a:latin typeface="Garamond" charset="0"/>
                <a:ea typeface="ＭＳ Ｐゴシック" charset="0"/>
                <a:cs typeface="ＭＳ Ｐゴシック" charset="0"/>
              </a:rPr>
              <a:t>Regeneration of </a:t>
            </a:r>
            <a:r>
              <a:rPr lang="en-US" sz="2800">
                <a:solidFill>
                  <a:prstClr val="black"/>
                </a:solidFill>
                <a:latin typeface="Symbol" charset="0"/>
                <a:ea typeface="ＭＳ Ｐゴシック" charset="0"/>
                <a:cs typeface="ＭＳ Ｐゴシック" charset="0"/>
              </a:rPr>
              <a:t>n</a:t>
            </a:r>
            <a:r>
              <a:rPr lang="en-US" sz="2800" baseline="-25000">
                <a:solidFill>
                  <a:prstClr val="black"/>
                </a:solidFill>
                <a:latin typeface="Symbol" charset="0"/>
                <a:ea typeface="ＭＳ Ｐゴシック" charset="0"/>
                <a:cs typeface="ＭＳ Ｐゴシック" charset="0"/>
              </a:rPr>
              <a:t>t </a:t>
            </a:r>
            <a:endParaRPr lang="en-US" sz="2800" baseline="-25000">
              <a:solidFill>
                <a:prstClr val="black"/>
              </a:solidFill>
              <a:latin typeface="Garamond" charset="0"/>
              <a:ea typeface="ＭＳ Ｐゴシック" charset="0"/>
              <a:cs typeface="ＭＳ Ｐゴシック" charset="0"/>
            </a:endParaRPr>
          </a:p>
          <a:p>
            <a:pPr marL="742950" lvl="1" indent="-285750" defTabSz="914400" fontAlgn="base">
              <a:spcBef>
                <a:spcPct val="20000"/>
              </a:spcBef>
              <a:spcAft>
                <a:spcPct val="0"/>
              </a:spcAft>
              <a:buClr>
                <a:srgbClr val="C0504D"/>
              </a:buClr>
              <a:buSzPct val="70000"/>
              <a:buFont typeface="Wingdings" charset="0"/>
              <a:buChar char="n"/>
              <a:defRPr/>
            </a:pPr>
            <a:r>
              <a:rPr lang="en-US" sz="2400" baseline="-25000">
                <a:solidFill>
                  <a:prstClr val="black"/>
                </a:solidFill>
                <a:latin typeface="Garamond" charset="0"/>
                <a:ea typeface="ＭＳ Ｐゴシック" charset="0"/>
                <a:cs typeface="ＭＳ Ｐゴシック" charset="0"/>
              </a:rPr>
              <a:t> </a:t>
            </a:r>
            <a:r>
              <a:rPr lang="en-US" sz="2400">
                <a:solidFill>
                  <a:prstClr val="black"/>
                </a:solidFill>
                <a:latin typeface="Symbol" charset="0"/>
                <a:ea typeface="ＭＳ Ｐゴシック" charset="0"/>
                <a:cs typeface="ＭＳ Ｐゴシック" charset="0"/>
              </a:rPr>
              <a:t>n</a:t>
            </a:r>
            <a:r>
              <a:rPr lang="en-US" sz="2400" baseline="-25000">
                <a:solidFill>
                  <a:prstClr val="black"/>
                </a:solidFill>
                <a:latin typeface="Symbol" charset="0"/>
                <a:ea typeface="ＭＳ Ｐゴシック" charset="0"/>
                <a:cs typeface="ＭＳ Ｐゴシック" charset="0"/>
              </a:rPr>
              <a:t>t  </a:t>
            </a:r>
            <a:r>
              <a:rPr lang="en-US" sz="2400">
                <a:solidFill>
                  <a:prstClr val="black"/>
                </a:solidFill>
                <a:latin typeface="Symbol" charset="0"/>
                <a:ea typeface="ＭＳ Ｐゴシック" charset="0"/>
                <a:cs typeface="ＭＳ Ｐゴシック" charset="0"/>
                <a:sym typeface="Wingdings" charset="0"/>
              </a:rPr>
              <a:t>- t – n - </a:t>
            </a:r>
            <a:r>
              <a:rPr lang="en-US" sz="2400">
                <a:solidFill>
                  <a:prstClr val="black"/>
                </a:solidFill>
                <a:latin typeface="Garamond" charset="0"/>
                <a:ea typeface="ＭＳ Ｐゴシック" charset="0"/>
                <a:cs typeface="ＭＳ Ｐゴシック" charset="0"/>
                <a:sym typeface="Wingdings" charset="0"/>
              </a:rPr>
              <a:t>cascade:</a:t>
            </a:r>
          </a:p>
          <a:p>
            <a:pPr marL="742950" lvl="1" indent="-285750" defTabSz="914400" fontAlgn="base">
              <a:spcBef>
                <a:spcPct val="20000"/>
              </a:spcBef>
              <a:spcAft>
                <a:spcPct val="0"/>
              </a:spcAft>
              <a:buClr>
                <a:srgbClr val="C0504D"/>
              </a:buClr>
              <a:buSzPct val="70000"/>
              <a:buFont typeface="Wingdings" charset="0"/>
              <a:buChar char="n"/>
              <a:defRPr/>
            </a:pPr>
            <a:r>
              <a:rPr lang="en-US" sz="2400">
                <a:solidFill>
                  <a:prstClr val="black"/>
                </a:solidFill>
                <a:latin typeface="Garamond" charset="0"/>
                <a:ea typeface="ＭＳ Ｐゴシック" charset="0"/>
                <a:cs typeface="ＭＳ Ｐゴシック" charset="0"/>
                <a:sym typeface="Wingdings" charset="0"/>
              </a:rPr>
              <a:t>Look for excess of upward cascades between 0.1 and 10 PeV</a:t>
            </a:r>
          </a:p>
          <a:p>
            <a:pPr marL="342900" indent="-342900" defTabSz="914400" fontAlgn="base">
              <a:spcBef>
                <a:spcPct val="20000"/>
              </a:spcBef>
              <a:spcAft>
                <a:spcPct val="0"/>
              </a:spcAft>
              <a:buClr>
                <a:srgbClr val="0000FF"/>
              </a:buClr>
              <a:buSzPct val="70000"/>
              <a:buFont typeface="Wingdings" charset="0"/>
              <a:buChar char="n"/>
              <a:defRPr/>
            </a:pPr>
            <a:r>
              <a:rPr lang="en-US" sz="2800">
                <a:solidFill>
                  <a:prstClr val="black"/>
                </a:solidFill>
                <a:latin typeface="Garamond" charset="0"/>
                <a:ea typeface="ＭＳ Ｐゴシック" charset="0"/>
                <a:cs typeface="ＭＳ Ｐゴシック" charset="0"/>
                <a:sym typeface="Wingdings" charset="0"/>
              </a:rPr>
              <a:t>For E</a:t>
            </a:r>
            <a:r>
              <a:rPr lang="en-US" sz="2800" baseline="-25000">
                <a:solidFill>
                  <a:prstClr val="black"/>
                </a:solidFill>
                <a:latin typeface="Symbol" charset="0"/>
                <a:ea typeface="ＭＳ Ｐゴシック" charset="0"/>
                <a:cs typeface="ＭＳ Ｐゴシック" charset="0"/>
                <a:sym typeface="Wingdings" charset="0"/>
              </a:rPr>
              <a:t>n </a:t>
            </a:r>
            <a:r>
              <a:rPr lang="en-US" sz="2800">
                <a:solidFill>
                  <a:prstClr val="black"/>
                </a:solidFill>
                <a:latin typeface="Symbol" charset="0"/>
                <a:ea typeface="ＭＳ Ｐゴシック" charset="0"/>
                <a:cs typeface="ＭＳ Ｐゴシック" charset="0"/>
                <a:sym typeface="Wingdings" charset="0"/>
              </a:rPr>
              <a:t>&gt; </a:t>
            </a:r>
            <a:r>
              <a:rPr lang="en-US" sz="2800">
                <a:solidFill>
                  <a:prstClr val="black"/>
                </a:solidFill>
                <a:latin typeface="Garamond" charset="0"/>
                <a:ea typeface="ＭＳ Ｐゴシック" charset="0"/>
                <a:cs typeface="ＭＳ Ｐゴシック" charset="0"/>
                <a:sym typeface="Wingdings" charset="0"/>
              </a:rPr>
              <a:t>PeV can use downward neutrinos as well as upward</a:t>
            </a:r>
            <a:endParaRPr lang="en-US" sz="2800" baseline="-25000">
              <a:solidFill>
                <a:prstClr val="black"/>
              </a:solidFill>
              <a:latin typeface="Symbol" charset="0"/>
              <a:ea typeface="ＭＳ Ｐゴシック" charset="0"/>
              <a:cs typeface="ＭＳ Ｐゴシック" charset="0"/>
              <a:sym typeface="Wingdings" charset="0"/>
            </a:endParaRPr>
          </a:p>
          <a:p>
            <a:pPr marL="742950" lvl="1" indent="-285750" defTabSz="914400" fontAlgn="base">
              <a:spcBef>
                <a:spcPct val="20000"/>
              </a:spcBef>
              <a:spcAft>
                <a:spcPct val="0"/>
              </a:spcAft>
              <a:buClr>
                <a:srgbClr val="C0504D"/>
              </a:buClr>
              <a:buSzPct val="70000"/>
              <a:buFont typeface="Wingdings" charset="0"/>
              <a:buChar char="n"/>
              <a:defRPr/>
            </a:pPr>
            <a:endParaRPr lang="en-US" sz="2400" baseline="-25000">
              <a:solidFill>
                <a:prstClr val="black"/>
              </a:solidFill>
              <a:latin typeface="Garamond" charset="0"/>
              <a:ea typeface="ＭＳ Ｐゴシック" charset="0"/>
              <a:cs typeface="ＭＳ Ｐゴシック" charset="0"/>
            </a:endParaRPr>
          </a:p>
        </p:txBody>
      </p:sp>
      <p:grpSp>
        <p:nvGrpSpPr>
          <p:cNvPr id="433155" name="Group 4"/>
          <p:cNvGrpSpPr>
            <a:grpSpLocks/>
          </p:cNvGrpSpPr>
          <p:nvPr/>
        </p:nvGrpSpPr>
        <p:grpSpPr bwMode="auto">
          <a:xfrm>
            <a:off x="5638800" y="1447800"/>
            <a:ext cx="2454275" cy="1600200"/>
            <a:chOff x="3408" y="912"/>
            <a:chExt cx="1546" cy="1008"/>
          </a:xfrm>
        </p:grpSpPr>
        <p:grpSp>
          <p:nvGrpSpPr>
            <p:cNvPr id="433171" name="Group 5"/>
            <p:cNvGrpSpPr>
              <a:grpSpLocks/>
            </p:cNvGrpSpPr>
            <p:nvPr/>
          </p:nvGrpSpPr>
          <p:grpSpPr bwMode="auto">
            <a:xfrm>
              <a:off x="3408" y="912"/>
              <a:ext cx="1546" cy="1008"/>
              <a:chOff x="3398" y="912"/>
              <a:chExt cx="1546" cy="1008"/>
            </a:xfrm>
          </p:grpSpPr>
          <p:grpSp>
            <p:nvGrpSpPr>
              <p:cNvPr id="433174" name="Group 6"/>
              <p:cNvGrpSpPr>
                <a:grpSpLocks/>
              </p:cNvGrpSpPr>
              <p:nvPr/>
            </p:nvGrpSpPr>
            <p:grpSpPr bwMode="auto">
              <a:xfrm>
                <a:off x="3648" y="912"/>
                <a:ext cx="1296" cy="1008"/>
                <a:chOff x="3648" y="912"/>
                <a:chExt cx="1296" cy="1008"/>
              </a:xfrm>
            </p:grpSpPr>
            <p:grpSp>
              <p:nvGrpSpPr>
                <p:cNvPr id="433176" name="Group 7"/>
                <p:cNvGrpSpPr>
                  <a:grpSpLocks/>
                </p:cNvGrpSpPr>
                <p:nvPr/>
              </p:nvGrpSpPr>
              <p:grpSpPr bwMode="auto">
                <a:xfrm>
                  <a:off x="3648" y="912"/>
                  <a:ext cx="1296" cy="1008"/>
                  <a:chOff x="3648" y="912"/>
                  <a:chExt cx="1296" cy="1008"/>
                </a:xfrm>
              </p:grpSpPr>
              <p:grpSp>
                <p:nvGrpSpPr>
                  <p:cNvPr id="433178" name="Group 8"/>
                  <p:cNvGrpSpPr>
                    <a:grpSpLocks/>
                  </p:cNvGrpSpPr>
                  <p:nvPr/>
                </p:nvGrpSpPr>
                <p:grpSpPr bwMode="auto">
                  <a:xfrm>
                    <a:off x="4176" y="912"/>
                    <a:ext cx="768" cy="816"/>
                    <a:chOff x="4176" y="912"/>
                    <a:chExt cx="768" cy="816"/>
                  </a:xfrm>
                </p:grpSpPr>
                <p:sp>
                  <p:nvSpPr>
                    <p:cNvPr id="345097" name="Oval 9"/>
                    <p:cNvSpPr>
                      <a:spLocks noChangeArrowheads="1"/>
                    </p:cNvSpPr>
                    <p:nvPr/>
                  </p:nvSpPr>
                  <p:spPr bwMode="auto">
                    <a:xfrm>
                      <a:off x="4176" y="912"/>
                      <a:ext cx="768" cy="81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345098" name="AutoShape 10"/>
                    <p:cNvSpPr>
                      <a:spLocks noChangeArrowheads="1"/>
                    </p:cNvSpPr>
                    <p:nvPr/>
                  </p:nvSpPr>
                  <p:spPr bwMode="auto">
                    <a:xfrm>
                      <a:off x="4416" y="912"/>
                      <a:ext cx="288" cy="816"/>
                    </a:xfrm>
                    <a:prstGeom prst="triangle">
                      <a:avLst>
                        <a:gd name="adj" fmla="val 50000"/>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grpSp>
              <p:sp>
                <p:nvSpPr>
                  <p:cNvPr id="345099" name="Line 11"/>
                  <p:cNvSpPr>
                    <a:spLocks noChangeShapeType="1"/>
                  </p:cNvSpPr>
                  <p:nvPr/>
                </p:nvSpPr>
                <p:spPr bwMode="auto">
                  <a:xfrm flipH="1">
                    <a:off x="3648" y="912"/>
                    <a:ext cx="91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345100" name="Line 12"/>
                  <p:cNvSpPr>
                    <a:spLocks noChangeShapeType="1"/>
                  </p:cNvSpPr>
                  <p:nvPr/>
                </p:nvSpPr>
                <p:spPr bwMode="auto">
                  <a:xfrm flipH="1">
                    <a:off x="4368" y="912"/>
                    <a:ext cx="192" cy="10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grpSp>
            <p:sp>
              <p:nvSpPr>
                <p:cNvPr id="345101" name="Arco 13"/>
                <p:cNvSpPr>
                  <a:spLocks/>
                </p:cNvSpPr>
                <p:nvPr/>
              </p:nvSpPr>
              <p:spPr bwMode="auto">
                <a:xfrm rot="16959904" flipH="1">
                  <a:off x="3723" y="969"/>
                  <a:ext cx="727" cy="816"/>
                </a:xfrm>
                <a:custGeom>
                  <a:avLst/>
                  <a:gdLst>
                    <a:gd name="G0" fmla="+- 1767 0 0"/>
                    <a:gd name="G1" fmla="+- 21600 0 0"/>
                    <a:gd name="G2" fmla="+- 21600 0 0"/>
                    <a:gd name="T0" fmla="*/ 0 w 23367"/>
                    <a:gd name="T1" fmla="*/ 72 h 21600"/>
                    <a:gd name="T2" fmla="*/ 23367 w 23367"/>
                    <a:gd name="T3" fmla="*/ 21600 h 21600"/>
                    <a:gd name="T4" fmla="*/ 1767 w 23367"/>
                    <a:gd name="T5" fmla="*/ 21600 h 21600"/>
                  </a:gdLst>
                  <a:ahLst/>
                  <a:cxnLst>
                    <a:cxn ang="0">
                      <a:pos x="T0" y="T1"/>
                    </a:cxn>
                    <a:cxn ang="0">
                      <a:pos x="T2" y="T3"/>
                    </a:cxn>
                    <a:cxn ang="0">
                      <a:pos x="T4" y="T5"/>
                    </a:cxn>
                  </a:cxnLst>
                  <a:rect l="0" t="0" r="r" b="b"/>
                  <a:pathLst>
                    <a:path w="23367" h="21600" fill="none" extrusionOk="0">
                      <a:moveTo>
                        <a:pt x="0" y="72"/>
                      </a:moveTo>
                      <a:cubicBezTo>
                        <a:pt x="587" y="24"/>
                        <a:pt x="1177" y="-1"/>
                        <a:pt x="1767" y="-1"/>
                      </a:cubicBezTo>
                      <a:cubicBezTo>
                        <a:pt x="13696" y="-1"/>
                        <a:pt x="23367" y="9670"/>
                        <a:pt x="23367" y="21600"/>
                      </a:cubicBezTo>
                    </a:path>
                    <a:path w="23367" h="21600" stroke="0" extrusionOk="0">
                      <a:moveTo>
                        <a:pt x="0" y="72"/>
                      </a:moveTo>
                      <a:cubicBezTo>
                        <a:pt x="587" y="24"/>
                        <a:pt x="1177" y="-1"/>
                        <a:pt x="1767" y="-1"/>
                      </a:cubicBezTo>
                      <a:cubicBezTo>
                        <a:pt x="13696" y="-1"/>
                        <a:pt x="23367" y="9670"/>
                        <a:pt x="23367" y="21600"/>
                      </a:cubicBezTo>
                      <a:lnTo>
                        <a:pt x="1767"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grpSp>
          <p:sp>
            <p:nvSpPr>
              <p:cNvPr id="345102" name="Text Box 14"/>
              <p:cNvSpPr txBox="1">
                <a:spLocks noChangeArrowheads="1"/>
              </p:cNvSpPr>
              <p:nvPr/>
            </p:nvSpPr>
            <p:spPr bwMode="auto">
              <a:xfrm>
                <a:off x="3398" y="1175"/>
                <a:ext cx="988"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a:solidFill>
                      <a:prstClr val="black"/>
                    </a:solidFill>
                    <a:latin typeface="Arial" charset="0"/>
                    <a:ea typeface="ＭＳ Ｐゴシック" charset="0"/>
                    <a:cs typeface="ＭＳ Ｐゴシック" charset="0"/>
                  </a:rPr>
                  <a:t>90% Allowed </a:t>
                </a:r>
              </a:p>
              <a:p>
                <a:pPr defTabSz="914400" fontAlgn="base">
                  <a:spcBef>
                    <a:spcPct val="0"/>
                  </a:spcBef>
                  <a:spcAft>
                    <a:spcPct val="0"/>
                  </a:spcAft>
                  <a:defRPr/>
                </a:pPr>
                <a:r>
                  <a:rPr lang="en-US">
                    <a:solidFill>
                      <a:prstClr val="black"/>
                    </a:solidFill>
                    <a:latin typeface="Arial" charset="0"/>
                    <a:ea typeface="ＭＳ Ｐゴシック" charset="0"/>
                    <a:cs typeface="ＭＳ Ｐゴシック" charset="0"/>
                  </a:rPr>
                  <a:t> directions</a:t>
                </a:r>
              </a:p>
              <a:p>
                <a:pPr defTabSz="914400" fontAlgn="base">
                  <a:spcBef>
                    <a:spcPct val="0"/>
                  </a:spcBef>
                  <a:spcAft>
                    <a:spcPct val="0"/>
                  </a:spcAft>
                  <a:defRPr/>
                </a:pPr>
                <a:r>
                  <a:rPr lang="en-US">
                    <a:solidFill>
                      <a:prstClr val="black"/>
                    </a:solidFill>
                    <a:latin typeface="Arial" charset="0"/>
                    <a:ea typeface="ＭＳ Ｐゴシック" charset="0"/>
                    <a:cs typeface="ＭＳ Ｐゴシック" charset="0"/>
                  </a:rPr>
                  <a:t> at 100 TeV</a:t>
                </a:r>
              </a:p>
            </p:txBody>
          </p:sp>
        </p:grpSp>
        <p:sp>
          <p:nvSpPr>
            <p:cNvPr id="345103" name="Line 15"/>
            <p:cNvSpPr>
              <a:spLocks noChangeShapeType="1"/>
            </p:cNvSpPr>
            <p:nvPr/>
          </p:nvSpPr>
          <p:spPr bwMode="auto">
            <a:xfrm flipV="1">
              <a:off x="3744" y="912"/>
              <a:ext cx="0" cy="96"/>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345104" name="Line 16"/>
            <p:cNvSpPr>
              <a:spLocks noChangeShapeType="1"/>
            </p:cNvSpPr>
            <p:nvPr/>
          </p:nvSpPr>
          <p:spPr bwMode="auto">
            <a:xfrm flipV="1">
              <a:off x="4368" y="1776"/>
              <a:ext cx="0" cy="48"/>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grpSp>
      <p:grpSp>
        <p:nvGrpSpPr>
          <p:cNvPr id="433156" name="Group 17"/>
          <p:cNvGrpSpPr>
            <a:grpSpLocks/>
          </p:cNvGrpSpPr>
          <p:nvPr/>
        </p:nvGrpSpPr>
        <p:grpSpPr bwMode="auto">
          <a:xfrm>
            <a:off x="5486400" y="3200400"/>
            <a:ext cx="3124200" cy="1295400"/>
            <a:chOff x="3456" y="2016"/>
            <a:chExt cx="1968" cy="816"/>
          </a:xfrm>
        </p:grpSpPr>
        <p:grpSp>
          <p:nvGrpSpPr>
            <p:cNvPr id="433162" name="Group 18"/>
            <p:cNvGrpSpPr>
              <a:grpSpLocks/>
            </p:cNvGrpSpPr>
            <p:nvPr/>
          </p:nvGrpSpPr>
          <p:grpSpPr bwMode="auto">
            <a:xfrm>
              <a:off x="3936" y="2016"/>
              <a:ext cx="1488" cy="816"/>
              <a:chOff x="3744" y="1968"/>
              <a:chExt cx="1488" cy="816"/>
            </a:xfrm>
          </p:grpSpPr>
          <p:grpSp>
            <p:nvGrpSpPr>
              <p:cNvPr id="433164" name="Group 19"/>
              <p:cNvGrpSpPr>
                <a:grpSpLocks/>
              </p:cNvGrpSpPr>
              <p:nvPr/>
            </p:nvGrpSpPr>
            <p:grpSpPr bwMode="auto">
              <a:xfrm>
                <a:off x="4464" y="1968"/>
                <a:ext cx="768" cy="816"/>
                <a:chOff x="4416" y="1920"/>
                <a:chExt cx="768" cy="816"/>
              </a:xfrm>
            </p:grpSpPr>
            <p:sp>
              <p:nvSpPr>
                <p:cNvPr id="345108" name="Oval 20"/>
                <p:cNvSpPr>
                  <a:spLocks noChangeArrowheads="1"/>
                </p:cNvSpPr>
                <p:nvPr/>
              </p:nvSpPr>
              <p:spPr bwMode="auto">
                <a:xfrm>
                  <a:off x="4416" y="1920"/>
                  <a:ext cx="768" cy="81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345109" name="AutoShape 21"/>
                <p:cNvSpPr>
                  <a:spLocks noChangeArrowheads="1"/>
                </p:cNvSpPr>
                <p:nvPr/>
              </p:nvSpPr>
              <p:spPr bwMode="auto">
                <a:xfrm>
                  <a:off x="4416" y="1920"/>
                  <a:ext cx="768" cy="384"/>
                </a:xfrm>
                <a:prstGeom prst="triangle">
                  <a:avLst>
                    <a:gd name="adj" fmla="val 50000"/>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345110" name="AutoShape 22"/>
                <p:cNvSpPr>
                  <a:spLocks noChangeArrowheads="1"/>
                </p:cNvSpPr>
                <p:nvPr/>
              </p:nvSpPr>
              <p:spPr bwMode="auto">
                <a:xfrm rot="16200000">
                  <a:off x="4584" y="2136"/>
                  <a:ext cx="432" cy="768"/>
                </a:xfrm>
                <a:prstGeom prst="moon">
                  <a:avLst>
                    <a:gd name="adj" fmla="val 87500"/>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345111" name="Line 23"/>
                <p:cNvSpPr>
                  <a:spLocks noChangeShapeType="1"/>
                </p:cNvSpPr>
                <p:nvPr/>
              </p:nvSpPr>
              <p:spPr bwMode="auto">
                <a:xfrm>
                  <a:off x="4464" y="2304"/>
                  <a:ext cx="720" cy="0"/>
                </a:xfrm>
                <a:prstGeom prst="line">
                  <a:avLst/>
                </a:prstGeom>
                <a:noFill/>
                <a:ln w="14287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grpSp>
          <p:sp>
            <p:nvSpPr>
              <p:cNvPr id="345112" name="Line 24"/>
              <p:cNvSpPr>
                <a:spLocks noChangeShapeType="1"/>
              </p:cNvSpPr>
              <p:nvPr/>
            </p:nvSpPr>
            <p:spPr bwMode="auto">
              <a:xfrm flipH="1">
                <a:off x="3744" y="1968"/>
                <a:ext cx="110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345113" name="Line 25"/>
              <p:cNvSpPr>
                <a:spLocks noChangeShapeType="1"/>
              </p:cNvSpPr>
              <p:nvPr/>
            </p:nvSpPr>
            <p:spPr bwMode="auto">
              <a:xfrm flipH="1">
                <a:off x="4032" y="1968"/>
                <a:ext cx="816" cy="81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grpSp>
        <p:sp>
          <p:nvSpPr>
            <p:cNvPr id="345114" name="Text Box 26"/>
            <p:cNvSpPr txBox="1">
              <a:spLocks noChangeArrowheads="1"/>
            </p:cNvSpPr>
            <p:nvPr/>
          </p:nvSpPr>
          <p:spPr bwMode="auto">
            <a:xfrm>
              <a:off x="3456" y="2112"/>
              <a:ext cx="105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a:solidFill>
                    <a:prstClr val="black"/>
                  </a:solidFill>
                  <a:latin typeface="Arial" charset="0"/>
                  <a:ea typeface="ＭＳ Ｐゴシック" charset="0"/>
                  <a:cs typeface="ＭＳ Ｐゴシック" charset="0"/>
                </a:rPr>
                <a:t>~ 50% allowed</a:t>
              </a:r>
            </a:p>
            <a:p>
              <a:pPr defTabSz="914400" fontAlgn="base">
                <a:spcBef>
                  <a:spcPct val="0"/>
                </a:spcBef>
                <a:spcAft>
                  <a:spcPct val="0"/>
                </a:spcAft>
                <a:defRPr/>
              </a:pPr>
              <a:r>
                <a:rPr lang="en-US">
                  <a:solidFill>
                    <a:prstClr val="black"/>
                  </a:solidFill>
                  <a:latin typeface="Arial" charset="0"/>
                  <a:ea typeface="ＭＳ Ｐゴシック" charset="0"/>
                  <a:cs typeface="ＭＳ Ｐゴシック" charset="0"/>
                </a:rPr>
                <a:t> at 1 PeV</a:t>
              </a:r>
            </a:p>
          </p:txBody>
        </p:sp>
      </p:grpSp>
      <p:grpSp>
        <p:nvGrpSpPr>
          <p:cNvPr id="433157" name="Group 27"/>
          <p:cNvGrpSpPr>
            <a:grpSpLocks/>
          </p:cNvGrpSpPr>
          <p:nvPr/>
        </p:nvGrpSpPr>
        <p:grpSpPr bwMode="auto">
          <a:xfrm>
            <a:off x="4038600" y="4876800"/>
            <a:ext cx="4800600" cy="1295400"/>
            <a:chOff x="2544" y="3072"/>
            <a:chExt cx="3024" cy="816"/>
          </a:xfrm>
        </p:grpSpPr>
        <p:grpSp>
          <p:nvGrpSpPr>
            <p:cNvPr id="433158" name="Group 28"/>
            <p:cNvGrpSpPr>
              <a:grpSpLocks/>
            </p:cNvGrpSpPr>
            <p:nvPr/>
          </p:nvGrpSpPr>
          <p:grpSpPr bwMode="auto">
            <a:xfrm>
              <a:off x="3312" y="3072"/>
              <a:ext cx="2256" cy="816"/>
              <a:chOff x="3312" y="3072"/>
              <a:chExt cx="2256" cy="816"/>
            </a:xfrm>
          </p:grpSpPr>
          <p:sp>
            <p:nvSpPr>
              <p:cNvPr id="345117" name="Oval 29"/>
              <p:cNvSpPr>
                <a:spLocks noChangeArrowheads="1"/>
              </p:cNvSpPr>
              <p:nvPr/>
            </p:nvSpPr>
            <p:spPr bwMode="auto">
              <a:xfrm>
                <a:off x="4800" y="3072"/>
                <a:ext cx="768" cy="816"/>
              </a:xfrm>
              <a:prstGeom prst="ellipse">
                <a:avLst/>
              </a:prstGeom>
              <a:solidFill>
                <a:srgbClr val="6633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sp>
            <p:nvSpPr>
              <p:cNvPr id="345118" name="Text Box 30"/>
              <p:cNvSpPr txBox="1">
                <a:spLocks noChangeArrowheads="1"/>
              </p:cNvSpPr>
              <p:nvPr/>
            </p:nvSpPr>
            <p:spPr bwMode="auto">
              <a:xfrm>
                <a:off x="3312" y="3168"/>
                <a:ext cx="1275"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a:solidFill>
                      <a:prstClr val="black"/>
                    </a:solidFill>
                    <a:latin typeface="Arial" charset="0"/>
                    <a:ea typeface="ＭＳ Ｐゴシック" charset="0"/>
                    <a:cs typeface="ＭＳ Ｐゴシック" charset="0"/>
                  </a:rPr>
                  <a:t>Earth absorbs</a:t>
                </a:r>
              </a:p>
              <a:p>
                <a:pPr defTabSz="914400" fontAlgn="base">
                  <a:spcBef>
                    <a:spcPct val="0"/>
                  </a:spcBef>
                  <a:spcAft>
                    <a:spcPct val="0"/>
                  </a:spcAft>
                  <a:defRPr/>
                </a:pPr>
                <a:r>
                  <a:rPr lang="en-US">
                    <a:solidFill>
                      <a:prstClr val="black"/>
                    </a:solidFill>
                    <a:latin typeface="Arial" charset="0"/>
                    <a:ea typeface="ＭＳ Ｐゴシック" charset="0"/>
                    <a:cs typeface="ＭＳ Ｐゴシック" charset="0"/>
                  </a:rPr>
                  <a:t>~90% of upward </a:t>
                </a:r>
                <a:r>
                  <a:rPr lang="en-US">
                    <a:solidFill>
                      <a:prstClr val="black"/>
                    </a:solidFill>
                    <a:latin typeface="Symbol" charset="0"/>
                    <a:ea typeface="ＭＳ Ｐゴシック" charset="0"/>
                    <a:cs typeface="ＭＳ Ｐゴシック" charset="0"/>
                  </a:rPr>
                  <a:t>n</a:t>
                </a:r>
              </a:p>
              <a:p>
                <a:pPr defTabSz="914400" fontAlgn="base">
                  <a:spcBef>
                    <a:spcPct val="0"/>
                  </a:spcBef>
                  <a:spcAft>
                    <a:spcPct val="0"/>
                  </a:spcAft>
                  <a:defRPr/>
                </a:pPr>
                <a:r>
                  <a:rPr lang="en-US">
                    <a:solidFill>
                      <a:prstClr val="black"/>
                    </a:solidFill>
                    <a:latin typeface="Symbol" charset="0"/>
                    <a:ea typeface="ＭＳ Ｐゴシック" charset="0"/>
                    <a:cs typeface="ＭＳ Ｐゴシック" charset="0"/>
                  </a:rPr>
                  <a:t> </a:t>
                </a:r>
                <a:r>
                  <a:rPr lang="en-US">
                    <a:solidFill>
                      <a:prstClr val="black"/>
                    </a:solidFill>
                    <a:latin typeface="Arial" charset="0"/>
                    <a:ea typeface="ＭＳ Ｐゴシック" charset="0"/>
                    <a:cs typeface="ＭＳ Ｐゴシック" charset="0"/>
                  </a:rPr>
                  <a:t>for E</a:t>
                </a:r>
                <a:r>
                  <a:rPr lang="en-US">
                    <a:solidFill>
                      <a:prstClr val="black"/>
                    </a:solidFill>
                    <a:latin typeface="Symbol" charset="0"/>
                    <a:ea typeface="ＭＳ Ｐゴシック" charset="0"/>
                    <a:cs typeface="ＭＳ Ｐゴシック" charset="0"/>
                  </a:rPr>
                  <a:t>n</a:t>
                </a:r>
                <a:r>
                  <a:rPr lang="en-US">
                    <a:solidFill>
                      <a:prstClr val="black"/>
                    </a:solidFill>
                    <a:latin typeface="Arial" charset="0"/>
                    <a:ea typeface="ＭＳ Ｐゴシック" charset="0"/>
                    <a:cs typeface="ＭＳ Ｐゴシック" charset="0"/>
                  </a:rPr>
                  <a:t> &gt; 10 PeV</a:t>
                </a:r>
              </a:p>
            </p:txBody>
          </p:sp>
        </p:grpSp>
        <p:sp>
          <p:nvSpPr>
            <p:cNvPr id="345119" name="Line 31"/>
            <p:cNvSpPr>
              <a:spLocks noChangeShapeType="1"/>
            </p:cNvSpPr>
            <p:nvPr/>
          </p:nvSpPr>
          <p:spPr bwMode="auto">
            <a:xfrm>
              <a:off x="2544" y="3168"/>
              <a:ext cx="768" cy="96"/>
            </a:xfrm>
            <a:prstGeom prst="line">
              <a:avLst/>
            </a:prstGeom>
            <a:noFill/>
            <a:ln w="19050">
              <a:solidFill>
                <a:schemeClr val="tx1"/>
              </a:solidFill>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defRPr/>
              </a:pPr>
              <a:endParaRPr lang="it-IT" sz="2400">
                <a:solidFill>
                  <a:prstClr val="black"/>
                </a:solidFill>
                <a:latin typeface="Times" charset="0"/>
                <a:ea typeface="ＭＳ Ｐゴシック" charset="0"/>
                <a:cs typeface="ＭＳ Ｐゴシック" charset="0"/>
              </a:endParaRPr>
            </a:p>
          </p:txBody>
        </p:sp>
      </p:grpSp>
    </p:spTree>
    <p:extLst>
      <p:ext uri="{BB962C8B-B14F-4D97-AF65-F5344CB8AC3E}">
        <p14:creationId xmlns:p14="http://schemas.microsoft.com/office/powerpoint/2010/main" val="63816707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it-IT"/>
              <a:t>Sky coverage</a:t>
            </a:r>
          </a:p>
        </p:txBody>
      </p:sp>
      <p:grpSp>
        <p:nvGrpSpPr>
          <p:cNvPr id="23555" name="Group 3"/>
          <p:cNvGrpSpPr>
            <a:grpSpLocks noChangeAspect="1"/>
          </p:cNvGrpSpPr>
          <p:nvPr/>
        </p:nvGrpSpPr>
        <p:grpSpPr bwMode="auto">
          <a:xfrm>
            <a:off x="120650" y="823913"/>
            <a:ext cx="6356350" cy="2757487"/>
            <a:chOff x="390" y="1728"/>
            <a:chExt cx="5214" cy="2224"/>
          </a:xfrm>
        </p:grpSpPr>
        <p:pic>
          <p:nvPicPr>
            <p:cNvPr id="23556" name="Picture 4" descr="D:\carla\commissione2\source-gal-nemo.bmp"/>
            <p:cNvPicPr>
              <a:picLocks noChangeAspect="1" noChangeArrowheads="1"/>
            </p:cNvPicPr>
            <p:nvPr/>
          </p:nvPicPr>
          <p:blipFill>
            <a:blip r:embed="rId2">
              <a:extLst>
                <a:ext uri="{28A0092B-C50C-407E-A947-70E740481C1C}">
                  <a14:useLocalDpi xmlns:a14="http://schemas.microsoft.com/office/drawing/2010/main" val="0"/>
                </a:ext>
              </a:extLst>
            </a:blip>
            <a:srcRect l="1918" t="46165" b="11990"/>
            <a:stretch>
              <a:fillRect/>
            </a:stretch>
          </p:blipFill>
          <p:spPr bwMode="auto">
            <a:xfrm>
              <a:off x="390" y="1728"/>
              <a:ext cx="5214" cy="2224"/>
            </a:xfrm>
            <a:prstGeom prst="rect">
              <a:avLst/>
            </a:prstGeom>
            <a:noFill/>
            <a:extLst>
              <a:ext uri="{909E8E84-426E-40dd-AFC4-6F175D3DCCD1}">
                <a14:hiddenFill xmlns:a14="http://schemas.microsoft.com/office/drawing/2010/main">
                  <a:solidFill>
                    <a:srgbClr val="FFFFFF"/>
                  </a:solidFill>
                </a14:hiddenFill>
              </a:ext>
            </a:extLst>
          </p:spPr>
        </p:pic>
        <p:sp>
          <p:nvSpPr>
            <p:cNvPr id="23557" name="Rectangle 5"/>
            <p:cNvSpPr>
              <a:spLocks noChangeAspect="1" noChangeArrowheads="1"/>
            </p:cNvSpPr>
            <p:nvPr/>
          </p:nvSpPr>
          <p:spPr bwMode="auto">
            <a:xfrm>
              <a:off x="4890" y="3830"/>
              <a:ext cx="192" cy="4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grpSp>
      <p:grpSp>
        <p:nvGrpSpPr>
          <p:cNvPr id="23558" name="Group 6"/>
          <p:cNvGrpSpPr>
            <a:grpSpLocks/>
          </p:cNvGrpSpPr>
          <p:nvPr/>
        </p:nvGrpSpPr>
        <p:grpSpPr bwMode="auto">
          <a:xfrm>
            <a:off x="6705600" y="896938"/>
            <a:ext cx="1754188" cy="779462"/>
            <a:chOff x="144" y="3648"/>
            <a:chExt cx="1197" cy="491"/>
          </a:xfrm>
        </p:grpSpPr>
        <p:sp>
          <p:nvSpPr>
            <p:cNvPr id="23559" name="Text Box 7"/>
            <p:cNvSpPr txBox="1">
              <a:spLocks noChangeArrowheads="1"/>
            </p:cNvSpPr>
            <p:nvPr/>
          </p:nvSpPr>
          <p:spPr bwMode="auto">
            <a:xfrm>
              <a:off x="288" y="3888"/>
              <a:ext cx="1053" cy="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GB" sz="2000" smtClean="0">
                  <a:solidFill>
                    <a:srgbClr val="000000"/>
                  </a:solidFill>
                  <a:latin typeface="Tahoma" charset="0"/>
                  <a:ea typeface="ＭＳ Ｐゴシック" charset="0"/>
                </a:rPr>
                <a:t>TeV sources</a:t>
              </a:r>
            </a:p>
          </p:txBody>
        </p:sp>
        <p:sp>
          <p:nvSpPr>
            <p:cNvPr id="23560" name="AutoShape 8"/>
            <p:cNvSpPr>
              <a:spLocks noChangeArrowheads="1"/>
            </p:cNvSpPr>
            <p:nvPr/>
          </p:nvSpPr>
          <p:spPr bwMode="auto">
            <a:xfrm>
              <a:off x="144" y="3773"/>
              <a:ext cx="96" cy="96"/>
            </a:xfrm>
            <a:prstGeom prst="triangle">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sp>
          <p:nvSpPr>
            <p:cNvPr id="23561" name="Oval 9"/>
            <p:cNvSpPr>
              <a:spLocks noChangeArrowheads="1"/>
            </p:cNvSpPr>
            <p:nvPr/>
          </p:nvSpPr>
          <p:spPr bwMode="auto">
            <a:xfrm>
              <a:off x="144" y="3984"/>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sp>
          <p:nvSpPr>
            <p:cNvPr id="23562" name="Rectangle 10"/>
            <p:cNvSpPr>
              <a:spLocks noChangeArrowheads="1"/>
            </p:cNvSpPr>
            <p:nvPr/>
          </p:nvSpPr>
          <p:spPr bwMode="auto">
            <a:xfrm>
              <a:off x="288" y="3648"/>
              <a:ext cx="587"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GB" sz="2400" smtClean="0">
                  <a:solidFill>
                    <a:srgbClr val="000000"/>
                  </a:solidFill>
                  <a:latin typeface="Tahoma" charset="0"/>
                  <a:ea typeface="ＭＳ Ｐゴシック" charset="0"/>
                  <a:sym typeface="Symbol" charset="0"/>
                </a:rPr>
                <a:t></a:t>
              </a:r>
              <a:r>
                <a:rPr lang="en-GB" sz="2000" smtClean="0">
                  <a:solidFill>
                    <a:srgbClr val="000000"/>
                  </a:solidFill>
                  <a:latin typeface="Tahoma" charset="0"/>
                  <a:ea typeface="ＭＳ Ｐゴシック" charset="0"/>
                </a:rPr>
                <a:t>QSO</a:t>
              </a:r>
            </a:p>
          </p:txBody>
        </p:sp>
      </p:grpSp>
      <p:sp>
        <p:nvSpPr>
          <p:cNvPr id="23563" name="AutoShape 11"/>
          <p:cNvSpPr>
            <a:spLocks noChangeArrowheads="1"/>
          </p:cNvSpPr>
          <p:nvPr/>
        </p:nvSpPr>
        <p:spPr bwMode="auto">
          <a:xfrm>
            <a:off x="5105400" y="2146300"/>
            <a:ext cx="198438" cy="215900"/>
          </a:xfrm>
          <a:prstGeom prst="sun">
            <a:avLst>
              <a:gd name="adj" fmla="val 25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sp>
        <p:nvSpPr>
          <p:cNvPr id="23564" name="Text Box 12"/>
          <p:cNvSpPr txBox="1">
            <a:spLocks noChangeArrowheads="1"/>
          </p:cNvSpPr>
          <p:nvPr/>
        </p:nvSpPr>
        <p:spPr bwMode="auto">
          <a:xfrm>
            <a:off x="7010400" y="1735138"/>
            <a:ext cx="1841500" cy="39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000" smtClean="0">
                <a:solidFill>
                  <a:srgbClr val="FF0000"/>
                </a:solidFill>
                <a:latin typeface="Tahoma" charset="0"/>
                <a:ea typeface="ＭＳ Ｐゴシック" charset="0"/>
              </a:rPr>
              <a:t>Galactic centre</a:t>
            </a:r>
          </a:p>
        </p:txBody>
      </p:sp>
      <p:sp>
        <p:nvSpPr>
          <p:cNvPr id="23565" name="AutoShape 13"/>
          <p:cNvSpPr>
            <a:spLocks noChangeArrowheads="1"/>
          </p:cNvSpPr>
          <p:nvPr/>
        </p:nvSpPr>
        <p:spPr bwMode="auto">
          <a:xfrm>
            <a:off x="6629400" y="1735138"/>
            <a:ext cx="333375" cy="360362"/>
          </a:xfrm>
          <a:prstGeom prst="sun">
            <a:avLst>
              <a:gd name="adj" fmla="val 25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sp>
        <p:nvSpPr>
          <p:cNvPr id="23566" name="Text Box 14"/>
          <p:cNvSpPr txBox="1">
            <a:spLocks noChangeArrowheads="1"/>
          </p:cNvSpPr>
          <p:nvPr/>
        </p:nvSpPr>
        <p:spPr bwMode="auto">
          <a:xfrm>
            <a:off x="3581400" y="3487738"/>
            <a:ext cx="2432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GB" b="1" smtClean="0">
                <a:solidFill>
                  <a:srgbClr val="000000"/>
                </a:solidFill>
                <a:latin typeface="Arial" charset="0"/>
                <a:ea typeface="ＭＳ Ｐゴシック" charset="0"/>
              </a:rPr>
              <a:t>Galactic coordinates</a:t>
            </a:r>
            <a:endParaRPr lang="en-GB" sz="2000" b="1" smtClean="0">
              <a:solidFill>
                <a:srgbClr val="000000"/>
              </a:solidFill>
              <a:latin typeface="Arial" charset="0"/>
              <a:ea typeface="ＭＳ Ｐゴシック" charset="0"/>
            </a:endParaRPr>
          </a:p>
        </p:txBody>
      </p:sp>
      <p:pic>
        <p:nvPicPr>
          <p:cNvPr id="23567" name="Picture 15" descr="C:\public\NEMO\Astro\earthtrasp.gif"/>
          <p:cNvPicPr>
            <a:picLocks noChangeArrowheads="1"/>
          </p:cNvPicPr>
          <p:nvPr/>
        </p:nvPicPr>
        <p:blipFill>
          <a:blip r:embed="rId3">
            <a:extLst>
              <a:ext uri="{28A0092B-C50C-407E-A947-70E740481C1C}">
                <a14:useLocalDpi xmlns:a14="http://schemas.microsoft.com/office/drawing/2010/main" val="0"/>
              </a:ext>
            </a:extLst>
          </a:blip>
          <a:srcRect l="3008" t="3024" r="3008" b="3024"/>
          <a:stretch>
            <a:fillRect/>
          </a:stretch>
        </p:blipFill>
        <p:spPr bwMode="auto">
          <a:xfrm>
            <a:off x="152400" y="3563938"/>
            <a:ext cx="2649538"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8" name="Oval 16"/>
          <p:cNvSpPr>
            <a:spLocks noChangeArrowheads="1"/>
          </p:cNvSpPr>
          <p:nvPr/>
        </p:nvSpPr>
        <p:spPr bwMode="auto">
          <a:xfrm>
            <a:off x="1447800" y="3792538"/>
            <a:ext cx="609600" cy="457200"/>
          </a:xfrm>
          <a:prstGeom prst="ellipse">
            <a:avLst/>
          </a:prstGeom>
          <a:noFill/>
          <a:ln w="571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sp>
        <p:nvSpPr>
          <p:cNvPr id="23569" name="Text Box 17"/>
          <p:cNvSpPr txBox="1">
            <a:spLocks noChangeArrowheads="1"/>
          </p:cNvSpPr>
          <p:nvPr/>
        </p:nvSpPr>
        <p:spPr bwMode="auto">
          <a:xfrm>
            <a:off x="381000" y="3214688"/>
            <a:ext cx="22240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b="1" smtClean="0">
                <a:solidFill>
                  <a:srgbClr val="808080"/>
                </a:solidFill>
                <a:latin typeface="Arial" charset="0"/>
                <a:ea typeface="ＭＳ Ｐゴシック" charset="0"/>
              </a:rPr>
              <a:t>Mediterranean km</a:t>
            </a:r>
            <a:r>
              <a:rPr lang="it-IT" b="1" baseline="30000" smtClean="0">
                <a:solidFill>
                  <a:srgbClr val="808080"/>
                </a:solidFill>
                <a:latin typeface="Arial" charset="0"/>
                <a:ea typeface="ＭＳ Ｐゴシック" charset="0"/>
              </a:rPr>
              <a:t>3</a:t>
            </a:r>
          </a:p>
        </p:txBody>
      </p:sp>
      <p:sp>
        <p:nvSpPr>
          <p:cNvPr id="23570" name="AutoShape 18"/>
          <p:cNvSpPr>
            <a:spLocks noChangeArrowheads="1"/>
          </p:cNvSpPr>
          <p:nvPr/>
        </p:nvSpPr>
        <p:spPr bwMode="auto">
          <a:xfrm rot="-2716248">
            <a:off x="1943100" y="3297238"/>
            <a:ext cx="1676400" cy="838200"/>
          </a:xfrm>
          <a:prstGeom prst="curvedUpArrow">
            <a:avLst>
              <a:gd name="adj1" fmla="val 56463"/>
              <a:gd name="adj2" fmla="val 96463"/>
              <a:gd name="adj3" fmla="val 33333"/>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grpSp>
        <p:nvGrpSpPr>
          <p:cNvPr id="23571" name="Group 19"/>
          <p:cNvGrpSpPr>
            <a:grpSpLocks/>
          </p:cNvGrpSpPr>
          <p:nvPr/>
        </p:nvGrpSpPr>
        <p:grpSpPr bwMode="auto">
          <a:xfrm>
            <a:off x="1066800" y="3106738"/>
            <a:ext cx="8078788" cy="3446462"/>
            <a:chOff x="672" y="1872"/>
            <a:chExt cx="5089" cy="2171"/>
          </a:xfrm>
        </p:grpSpPr>
        <p:grpSp>
          <p:nvGrpSpPr>
            <p:cNvPr id="23572" name="Group 20"/>
            <p:cNvGrpSpPr>
              <a:grpSpLocks/>
            </p:cNvGrpSpPr>
            <p:nvPr/>
          </p:nvGrpSpPr>
          <p:grpSpPr bwMode="auto">
            <a:xfrm>
              <a:off x="672" y="2304"/>
              <a:ext cx="5089" cy="1739"/>
              <a:chOff x="672" y="2304"/>
              <a:chExt cx="5089" cy="1739"/>
            </a:xfrm>
          </p:grpSpPr>
          <p:grpSp>
            <p:nvGrpSpPr>
              <p:cNvPr id="23573" name="Group 21"/>
              <p:cNvGrpSpPr>
                <a:grpSpLocks noChangeAspect="1"/>
              </p:cNvGrpSpPr>
              <p:nvPr/>
            </p:nvGrpSpPr>
            <p:grpSpPr bwMode="auto">
              <a:xfrm>
                <a:off x="2016" y="2304"/>
                <a:ext cx="3745" cy="1739"/>
                <a:chOff x="288" y="1680"/>
                <a:chExt cx="4790" cy="2224"/>
              </a:xfrm>
            </p:grpSpPr>
            <p:pic>
              <p:nvPicPr>
                <p:cNvPr id="23574" name="Picture 22" descr="D:\carla\commissione2\source-gal-amanda.bmp"/>
                <p:cNvPicPr>
                  <a:picLocks noChangeAspect="1" noChangeArrowheads="1"/>
                </p:cNvPicPr>
                <p:nvPr/>
              </p:nvPicPr>
              <p:blipFill>
                <a:blip r:embed="rId4">
                  <a:extLst>
                    <a:ext uri="{28A0092B-C50C-407E-A947-70E740481C1C}">
                      <a14:useLocalDpi xmlns:a14="http://schemas.microsoft.com/office/drawing/2010/main" val="0"/>
                    </a:ext>
                  </a:extLst>
                </a:blip>
                <a:srcRect t="46165" r="14389" b="11990"/>
                <a:stretch>
                  <a:fillRect/>
                </a:stretch>
              </p:blipFill>
              <p:spPr bwMode="auto">
                <a:xfrm>
                  <a:off x="288" y="1680"/>
                  <a:ext cx="4551" cy="2224"/>
                </a:xfrm>
                <a:prstGeom prst="rect">
                  <a:avLst/>
                </a:prstGeom>
                <a:noFill/>
                <a:extLst>
                  <a:ext uri="{909E8E84-426E-40dd-AFC4-6F175D3DCCD1}">
                    <a14:hiddenFill xmlns:a14="http://schemas.microsoft.com/office/drawing/2010/main">
                      <a:solidFill>
                        <a:srgbClr val="FFFFFF"/>
                      </a:solidFill>
                    </a14:hiddenFill>
                  </a:ext>
                </a:extLst>
              </p:spPr>
            </p:pic>
            <p:sp>
              <p:nvSpPr>
                <p:cNvPr id="23575" name="Rectangle 23"/>
                <p:cNvSpPr>
                  <a:spLocks noChangeAspect="1" noChangeArrowheads="1"/>
                </p:cNvSpPr>
                <p:nvPr/>
              </p:nvSpPr>
              <p:spPr bwMode="auto">
                <a:xfrm>
                  <a:off x="4886" y="3782"/>
                  <a:ext cx="192" cy="4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grpSp>
          <p:sp>
            <p:nvSpPr>
              <p:cNvPr id="23576" name="AutoShape 24"/>
              <p:cNvSpPr>
                <a:spLocks noChangeArrowheads="1"/>
              </p:cNvSpPr>
              <p:nvPr/>
            </p:nvSpPr>
            <p:spPr bwMode="auto">
              <a:xfrm>
                <a:off x="1152" y="3744"/>
                <a:ext cx="1440" cy="288"/>
              </a:xfrm>
              <a:prstGeom prst="curvedUpArrow">
                <a:avLst>
                  <a:gd name="adj1" fmla="val 147569"/>
                  <a:gd name="adj2" fmla="val 203125"/>
                  <a:gd name="adj3" fmla="val 39583"/>
                </a:avLst>
              </a:prstGeom>
              <a:solidFill>
                <a:srgbClr val="F9630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sp>
            <p:nvSpPr>
              <p:cNvPr id="23577" name="Text Box 25"/>
              <p:cNvSpPr txBox="1">
                <a:spLocks noChangeArrowheads="1"/>
              </p:cNvSpPr>
              <p:nvPr/>
            </p:nvSpPr>
            <p:spPr bwMode="auto">
              <a:xfrm>
                <a:off x="1536" y="3588"/>
                <a:ext cx="76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b="1" smtClean="0">
                    <a:solidFill>
                      <a:srgbClr val="F96307"/>
                    </a:solidFill>
                    <a:latin typeface="Arial" charset="0"/>
                    <a:ea typeface="ＭＳ Ｐゴシック" charset="0"/>
                  </a:rPr>
                  <a:t>ICECUBE</a:t>
                </a:r>
              </a:p>
            </p:txBody>
          </p:sp>
          <p:sp>
            <p:nvSpPr>
              <p:cNvPr id="23578" name="Oval 26"/>
              <p:cNvSpPr>
                <a:spLocks noChangeArrowheads="1"/>
              </p:cNvSpPr>
              <p:nvPr/>
            </p:nvSpPr>
            <p:spPr bwMode="auto">
              <a:xfrm>
                <a:off x="672" y="3600"/>
                <a:ext cx="576" cy="288"/>
              </a:xfrm>
              <a:prstGeom prst="ellipse">
                <a:avLst/>
              </a:prstGeom>
              <a:noFill/>
              <a:ln w="57150">
                <a:solidFill>
                  <a:srgbClr val="F96307"/>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sp>
            <p:nvSpPr>
              <p:cNvPr id="23579" name="AutoShape 27"/>
              <p:cNvSpPr>
                <a:spLocks noChangeArrowheads="1"/>
              </p:cNvSpPr>
              <p:nvPr/>
            </p:nvSpPr>
            <p:spPr bwMode="auto">
              <a:xfrm>
                <a:off x="5280" y="3120"/>
                <a:ext cx="125" cy="136"/>
              </a:xfrm>
              <a:prstGeom prst="sun">
                <a:avLst>
                  <a:gd name="adj" fmla="val 25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it-IT" sz="2400" smtClean="0">
                  <a:solidFill>
                    <a:srgbClr val="000000"/>
                  </a:solidFill>
                  <a:latin typeface="Times" charset="0"/>
                  <a:ea typeface="ＭＳ Ｐゴシック" charset="0"/>
                </a:endParaRPr>
              </a:p>
            </p:txBody>
          </p:sp>
        </p:grpSp>
        <p:sp>
          <p:nvSpPr>
            <p:cNvPr id="23580" name="Text Box 28"/>
            <p:cNvSpPr txBox="1">
              <a:spLocks noChangeArrowheads="1"/>
            </p:cNvSpPr>
            <p:nvPr/>
          </p:nvSpPr>
          <p:spPr bwMode="auto">
            <a:xfrm>
              <a:off x="4128" y="1872"/>
              <a:ext cx="1488" cy="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en-US" sz="2000" b="1" smtClean="0">
                  <a:solidFill>
                    <a:srgbClr val="FF0000"/>
                  </a:solidFill>
                  <a:latin typeface="Arial" charset="0"/>
                  <a:ea typeface="ＭＳ Ｐゴシック" charset="0"/>
                </a:rPr>
                <a:t>1.5 </a:t>
              </a:r>
              <a:r>
                <a:rPr lang="en-US" sz="2000" b="1" smtClean="0">
                  <a:solidFill>
                    <a:srgbClr val="FF0000"/>
                  </a:solidFill>
                  <a:latin typeface="Arial" charset="0"/>
                  <a:ea typeface="ＭＳ Ｐゴシック" charset="0"/>
                  <a:sym typeface="Symbol" charset="0"/>
                </a:rPr>
                <a:t> sr common view per day</a:t>
              </a:r>
              <a:endParaRPr lang="en-GB" sz="2000" b="1" smtClean="0">
                <a:solidFill>
                  <a:srgbClr val="FF0000"/>
                </a:solidFill>
                <a:latin typeface="Arial" charset="0"/>
                <a:ea typeface="ＭＳ Ｐゴシック" charset="0"/>
                <a:sym typeface="Symbol" charset="0"/>
              </a:endParaRPr>
            </a:p>
          </p:txBody>
        </p:sp>
      </p:grpSp>
    </p:spTree>
    <p:extLst>
      <p:ext uri="{BB962C8B-B14F-4D97-AF65-F5344CB8AC3E}">
        <p14:creationId xmlns:p14="http://schemas.microsoft.com/office/powerpoint/2010/main" val="8854146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35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44000" cy="6858000"/>
          </a:xfrm>
          <a:prstGeom prst="rect">
            <a:avLst/>
          </a:prstGeom>
        </p:spPr>
      </p:pic>
      <p:sp>
        <p:nvSpPr>
          <p:cNvPr id="7" name="CasellaDiTesto 6"/>
          <p:cNvSpPr txBox="1"/>
          <p:nvPr/>
        </p:nvSpPr>
        <p:spPr>
          <a:xfrm>
            <a:off x="3386667" y="4233369"/>
            <a:ext cx="5757333" cy="1938992"/>
          </a:xfrm>
          <a:prstGeom prst="rect">
            <a:avLst/>
          </a:prstGeom>
          <a:solidFill>
            <a:srgbClr val="000000"/>
          </a:solidFill>
        </p:spPr>
        <p:txBody>
          <a:bodyPr wrap="square" rtlCol="0">
            <a:spAutoFit/>
          </a:bodyPr>
          <a:lstStyle/>
          <a:p>
            <a:r>
              <a:rPr lang="it-IT" sz="2000" dirty="0" smtClean="0">
                <a:solidFill>
                  <a:schemeClr val="bg1"/>
                </a:solidFill>
              </a:rPr>
              <a:t>Earth screening </a:t>
            </a:r>
            <a:r>
              <a:rPr lang="it-IT" sz="2000" dirty="0" err="1" smtClean="0">
                <a:solidFill>
                  <a:schemeClr val="bg1"/>
                </a:solidFill>
              </a:rPr>
              <a:t>against</a:t>
            </a:r>
            <a:r>
              <a:rPr lang="it-IT" sz="2000" dirty="0" smtClean="0">
                <a:solidFill>
                  <a:schemeClr val="bg1"/>
                </a:solidFill>
              </a:rPr>
              <a:t> </a:t>
            </a:r>
            <a:r>
              <a:rPr lang="it-IT" sz="2000" dirty="0" err="1" smtClean="0">
                <a:solidFill>
                  <a:schemeClr val="bg1"/>
                </a:solidFill>
              </a:rPr>
              <a:t>other</a:t>
            </a:r>
            <a:r>
              <a:rPr lang="it-IT" sz="2000" dirty="0" smtClean="0">
                <a:solidFill>
                  <a:schemeClr val="bg1"/>
                </a:solidFill>
              </a:rPr>
              <a:t> </a:t>
            </a:r>
            <a:r>
              <a:rPr lang="it-IT" sz="2000" dirty="0" err="1" smtClean="0">
                <a:solidFill>
                  <a:schemeClr val="bg1"/>
                </a:solidFill>
              </a:rPr>
              <a:t>particles</a:t>
            </a:r>
            <a:endParaRPr lang="it-IT" sz="2000" dirty="0" smtClean="0">
              <a:solidFill>
                <a:schemeClr val="bg1"/>
              </a:solidFill>
            </a:endParaRPr>
          </a:p>
          <a:p>
            <a:r>
              <a:rPr lang="it-IT" sz="2000" dirty="0" smtClean="0">
                <a:solidFill>
                  <a:schemeClr val="bg1"/>
                </a:solidFill>
              </a:rPr>
              <a:t>Neutrino </a:t>
            </a:r>
            <a:r>
              <a:rPr lang="it-IT" sz="2000" dirty="0" err="1" smtClean="0">
                <a:solidFill>
                  <a:schemeClr val="bg1"/>
                </a:solidFill>
              </a:rPr>
              <a:t>telescopes</a:t>
            </a:r>
            <a:r>
              <a:rPr lang="it-IT" sz="2000" dirty="0" smtClean="0">
                <a:solidFill>
                  <a:schemeClr val="bg1"/>
                </a:solidFill>
              </a:rPr>
              <a:t> look </a:t>
            </a:r>
            <a:r>
              <a:rPr lang="it-IT" sz="2000" dirty="0" err="1" smtClean="0">
                <a:solidFill>
                  <a:schemeClr val="bg1"/>
                </a:solidFill>
              </a:rPr>
              <a:t>downword</a:t>
            </a:r>
            <a:endParaRPr lang="it-IT" sz="2000" dirty="0" smtClean="0">
              <a:solidFill>
                <a:schemeClr val="bg1"/>
              </a:solidFill>
            </a:endParaRPr>
          </a:p>
          <a:p>
            <a:r>
              <a:rPr lang="it-IT" sz="2000" dirty="0" err="1" smtClean="0">
                <a:solidFill>
                  <a:schemeClr val="bg1"/>
                </a:solidFill>
              </a:rPr>
              <a:t>Neutrinos</a:t>
            </a:r>
            <a:r>
              <a:rPr lang="it-IT" sz="2000" dirty="0" smtClean="0">
                <a:solidFill>
                  <a:schemeClr val="bg1"/>
                </a:solidFill>
              </a:rPr>
              <a:t> </a:t>
            </a:r>
            <a:r>
              <a:rPr lang="it-IT" sz="2000" dirty="0" err="1" smtClean="0">
                <a:solidFill>
                  <a:schemeClr val="bg1"/>
                </a:solidFill>
              </a:rPr>
              <a:t>interact</a:t>
            </a:r>
            <a:r>
              <a:rPr lang="it-IT" sz="2000" dirty="0" smtClean="0">
                <a:solidFill>
                  <a:schemeClr val="bg1"/>
                </a:solidFill>
              </a:rPr>
              <a:t> </a:t>
            </a:r>
            <a:r>
              <a:rPr lang="it-IT" sz="2000" dirty="0" err="1" smtClean="0">
                <a:solidFill>
                  <a:schemeClr val="bg1"/>
                </a:solidFill>
              </a:rPr>
              <a:t>weakly</a:t>
            </a:r>
            <a:endParaRPr lang="it-IT" sz="2000" dirty="0" smtClean="0">
              <a:solidFill>
                <a:schemeClr val="bg1"/>
              </a:solidFill>
            </a:endParaRPr>
          </a:p>
          <a:p>
            <a:r>
              <a:rPr lang="it-IT" sz="2000" dirty="0" smtClean="0">
                <a:solidFill>
                  <a:schemeClr val="bg1"/>
                </a:solidFill>
              </a:rPr>
              <a:t>Light </a:t>
            </a:r>
            <a:r>
              <a:rPr lang="it-IT" sz="2000" dirty="0" err="1" smtClean="0">
                <a:solidFill>
                  <a:schemeClr val="bg1"/>
                </a:solidFill>
              </a:rPr>
              <a:t>signal</a:t>
            </a:r>
            <a:r>
              <a:rPr lang="it-IT" sz="2000" dirty="0" smtClean="0">
                <a:solidFill>
                  <a:schemeClr val="bg1"/>
                </a:solidFill>
              </a:rPr>
              <a:t> are </a:t>
            </a:r>
            <a:r>
              <a:rPr lang="it-IT" sz="2000" dirty="0" err="1" smtClean="0">
                <a:solidFill>
                  <a:schemeClr val="bg1"/>
                </a:solidFill>
              </a:rPr>
              <a:t>weak</a:t>
            </a:r>
            <a:endParaRPr lang="it-IT" sz="2000" dirty="0" smtClean="0">
              <a:solidFill>
                <a:schemeClr val="bg1"/>
              </a:solidFill>
            </a:endParaRPr>
          </a:p>
          <a:p>
            <a:r>
              <a:rPr lang="it-IT" sz="2000" dirty="0" err="1" smtClean="0">
                <a:solidFill>
                  <a:schemeClr val="bg1"/>
                </a:solidFill>
              </a:rPr>
              <a:t>Need</a:t>
            </a:r>
            <a:r>
              <a:rPr lang="it-IT" sz="2000" dirty="0" smtClean="0">
                <a:solidFill>
                  <a:schemeClr val="bg1"/>
                </a:solidFill>
              </a:rPr>
              <a:t> </a:t>
            </a:r>
            <a:r>
              <a:rPr lang="it-IT" sz="2000" dirty="0" err="1" smtClean="0">
                <a:solidFill>
                  <a:schemeClr val="bg1"/>
                </a:solidFill>
              </a:rPr>
              <a:t>environment</a:t>
            </a:r>
            <a:r>
              <a:rPr lang="it-IT" sz="2000" dirty="0" smtClean="0">
                <a:solidFill>
                  <a:schemeClr val="bg1"/>
                </a:solidFill>
              </a:rPr>
              <a:t> </a:t>
            </a:r>
            <a:r>
              <a:rPr lang="it-IT" sz="2000" dirty="0" err="1" smtClean="0">
                <a:solidFill>
                  <a:schemeClr val="bg1"/>
                </a:solidFill>
              </a:rPr>
              <a:t>schielded</a:t>
            </a:r>
            <a:r>
              <a:rPr lang="it-IT" sz="2000" dirty="0" smtClean="0">
                <a:solidFill>
                  <a:schemeClr val="bg1"/>
                </a:solidFill>
              </a:rPr>
              <a:t> </a:t>
            </a:r>
            <a:r>
              <a:rPr lang="it-IT" sz="2000" dirty="0" err="1" smtClean="0">
                <a:solidFill>
                  <a:schemeClr val="bg1"/>
                </a:solidFill>
              </a:rPr>
              <a:t>against</a:t>
            </a:r>
            <a:r>
              <a:rPr lang="it-IT" sz="2000" dirty="0" smtClean="0">
                <a:solidFill>
                  <a:schemeClr val="bg1"/>
                </a:solidFill>
              </a:rPr>
              <a:t> </a:t>
            </a:r>
            <a:r>
              <a:rPr lang="it-IT" sz="2000" dirty="0" err="1" smtClean="0">
                <a:solidFill>
                  <a:schemeClr val="bg1"/>
                </a:solidFill>
              </a:rPr>
              <a:t>day</a:t>
            </a:r>
            <a:r>
              <a:rPr lang="it-IT" sz="2000" dirty="0" smtClean="0">
                <a:solidFill>
                  <a:schemeClr val="bg1"/>
                </a:solidFill>
              </a:rPr>
              <a:t>-light</a:t>
            </a:r>
          </a:p>
          <a:p>
            <a:endParaRPr lang="it-IT" sz="2000" dirty="0">
              <a:solidFill>
                <a:schemeClr val="bg1"/>
              </a:solidFill>
            </a:endParaRPr>
          </a:p>
        </p:txBody>
      </p:sp>
    </p:spTree>
    <p:extLst>
      <p:ext uri="{BB962C8B-B14F-4D97-AF65-F5344CB8AC3E}">
        <p14:creationId xmlns:p14="http://schemas.microsoft.com/office/powerpoint/2010/main" val="121047083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125"/>
            <a:ext cx="9144000" cy="708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2771" name="Text Box 3"/>
          <p:cNvSpPr txBox="1">
            <a:spLocks noChangeArrowheads="1"/>
          </p:cNvSpPr>
          <p:nvPr/>
        </p:nvSpPr>
        <p:spPr bwMode="auto">
          <a:xfrm>
            <a:off x="2490788" y="4365625"/>
            <a:ext cx="7858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dirty="0">
                <a:solidFill>
                  <a:srgbClr val="000000"/>
                </a:solidFill>
                <a:latin typeface="Arial" charset="0"/>
                <a:ea typeface="ＭＳ Ｐゴシック" charset="0"/>
              </a:rPr>
              <a:t>2400 m</a:t>
            </a:r>
          </a:p>
        </p:txBody>
      </p:sp>
      <p:sp>
        <p:nvSpPr>
          <p:cNvPr id="32772" name="Text Box 4"/>
          <p:cNvSpPr txBox="1">
            <a:spLocks noChangeArrowheads="1"/>
          </p:cNvSpPr>
          <p:nvPr/>
        </p:nvSpPr>
        <p:spPr bwMode="auto">
          <a:xfrm>
            <a:off x="3857625" y="5013325"/>
            <a:ext cx="7858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dirty="0">
                <a:solidFill>
                  <a:srgbClr val="000000"/>
                </a:solidFill>
                <a:latin typeface="Arial" charset="0"/>
                <a:ea typeface="ＭＳ Ｐゴシック" charset="0"/>
              </a:rPr>
              <a:t>3400 m</a:t>
            </a:r>
          </a:p>
        </p:txBody>
      </p:sp>
      <p:sp>
        <p:nvSpPr>
          <p:cNvPr id="32773" name="Text Box 5"/>
          <p:cNvSpPr txBox="1">
            <a:spLocks noChangeArrowheads="1"/>
          </p:cNvSpPr>
          <p:nvPr/>
        </p:nvSpPr>
        <p:spPr bwMode="auto">
          <a:xfrm>
            <a:off x="4787900" y="4508500"/>
            <a:ext cx="7858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dirty="0">
                <a:solidFill>
                  <a:srgbClr val="000000"/>
                </a:solidFill>
                <a:latin typeface="Arial" charset="0"/>
                <a:ea typeface="ＭＳ Ｐゴシック" charset="0"/>
              </a:rPr>
              <a:t>3800 m</a:t>
            </a:r>
          </a:p>
        </p:txBody>
      </p:sp>
      <p:sp>
        <p:nvSpPr>
          <p:cNvPr id="32776" name="AutoShape 8"/>
          <p:cNvSpPr>
            <a:spLocks noChangeArrowheads="1"/>
          </p:cNvSpPr>
          <p:nvPr/>
        </p:nvSpPr>
        <p:spPr bwMode="auto">
          <a:xfrm>
            <a:off x="3851275" y="5373688"/>
            <a:ext cx="433388" cy="935037"/>
          </a:xfrm>
          <a:prstGeom prst="curvedRightArrow">
            <a:avLst>
              <a:gd name="adj1" fmla="val 43150"/>
              <a:gd name="adj2" fmla="val 86300"/>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fontAlgn="base">
              <a:spcBef>
                <a:spcPct val="0"/>
              </a:spcBef>
              <a:spcAft>
                <a:spcPct val="0"/>
              </a:spcAft>
            </a:pPr>
            <a:endParaRPr lang="it-IT" dirty="0">
              <a:solidFill>
                <a:srgbClr val="FF0000"/>
              </a:solidFill>
              <a:latin typeface="Tahoma" charset="0"/>
              <a:ea typeface="ＭＳ Ｐゴシック" charset="0"/>
            </a:endParaRPr>
          </a:p>
        </p:txBody>
      </p:sp>
      <p:pic>
        <p:nvPicPr>
          <p:cNvPr id="3277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8913" y="2703513"/>
            <a:ext cx="2354262" cy="158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2778" name="AutoShape 10"/>
          <p:cNvSpPr>
            <a:spLocks noChangeArrowheads="1"/>
          </p:cNvSpPr>
          <p:nvPr/>
        </p:nvSpPr>
        <p:spPr bwMode="auto">
          <a:xfrm>
            <a:off x="3779838" y="3862388"/>
            <a:ext cx="576262" cy="287337"/>
          </a:xfrm>
          <a:prstGeom prst="triangle">
            <a:avLst>
              <a:gd name="adj" fmla="val 50000"/>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dirty="0">
              <a:solidFill>
                <a:srgbClr val="000000"/>
              </a:solidFill>
              <a:latin typeface="Arial" charset="0"/>
              <a:ea typeface="ＭＳ Ｐゴシック" charset="0"/>
            </a:endParaRPr>
          </a:p>
        </p:txBody>
      </p:sp>
      <p:sp>
        <p:nvSpPr>
          <p:cNvPr id="32779" name="AutoShape 11"/>
          <p:cNvSpPr>
            <a:spLocks noChangeArrowheads="1"/>
          </p:cNvSpPr>
          <p:nvPr/>
        </p:nvSpPr>
        <p:spPr bwMode="auto">
          <a:xfrm>
            <a:off x="3924300" y="3860800"/>
            <a:ext cx="287338" cy="144463"/>
          </a:xfrm>
          <a:prstGeom prst="triangle">
            <a:avLst>
              <a:gd name="adj"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fontAlgn="base">
              <a:spcBef>
                <a:spcPct val="0"/>
              </a:spcBef>
              <a:spcAft>
                <a:spcPct val="0"/>
              </a:spcAft>
            </a:pPr>
            <a:endParaRPr lang="it-IT" dirty="0">
              <a:solidFill>
                <a:srgbClr val="FFFFFF"/>
              </a:solidFill>
              <a:latin typeface="Calibri" charset="0"/>
              <a:ea typeface="ＭＳ Ｐゴシック" charset="0"/>
            </a:endParaRPr>
          </a:p>
        </p:txBody>
      </p:sp>
      <p:sp>
        <p:nvSpPr>
          <p:cNvPr id="32780" name="Line 12"/>
          <p:cNvSpPr>
            <a:spLocks noChangeShapeType="1"/>
          </p:cNvSpPr>
          <p:nvPr/>
        </p:nvSpPr>
        <p:spPr bwMode="auto">
          <a:xfrm flipV="1">
            <a:off x="4140200" y="2852738"/>
            <a:ext cx="2447925" cy="108108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dirty="0">
              <a:solidFill>
                <a:srgbClr val="000000"/>
              </a:solidFill>
              <a:latin typeface="Arial" charset="0"/>
              <a:ea typeface="ＭＳ Ｐゴシック" charset="0"/>
            </a:endParaRPr>
          </a:p>
        </p:txBody>
      </p:sp>
      <p:sp>
        <p:nvSpPr>
          <p:cNvPr id="32783" name="Text Box 15"/>
          <p:cNvSpPr txBox="1">
            <a:spLocks noChangeArrowheads="1"/>
          </p:cNvSpPr>
          <p:nvPr/>
        </p:nvSpPr>
        <p:spPr bwMode="auto">
          <a:xfrm>
            <a:off x="6170613" y="3689350"/>
            <a:ext cx="782637" cy="8255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it-IT" sz="1600" b="1" dirty="0">
                <a:solidFill>
                  <a:srgbClr val="000000"/>
                </a:solidFill>
                <a:latin typeface="Calibri" charset="0"/>
                <a:ea typeface="ＭＳ Ｐゴシック" charset="0"/>
              </a:rPr>
              <a:t>LNGS</a:t>
            </a:r>
          </a:p>
          <a:p>
            <a:pPr algn="ctr" defTabSz="914400" fontAlgn="base">
              <a:spcBef>
                <a:spcPct val="0"/>
              </a:spcBef>
              <a:spcAft>
                <a:spcPct val="0"/>
              </a:spcAft>
            </a:pPr>
            <a:r>
              <a:rPr lang="it-IT" sz="1600" b="1" dirty="0">
                <a:solidFill>
                  <a:srgbClr val="000000"/>
                </a:solidFill>
                <a:latin typeface="Calibri" charset="0"/>
                <a:ea typeface="ＭＳ Ｐゴシック" charset="0"/>
              </a:rPr>
              <a:t>Macro</a:t>
            </a:r>
          </a:p>
          <a:p>
            <a:pPr algn="ctr" defTabSz="914400" fontAlgn="base">
              <a:spcBef>
                <a:spcPct val="0"/>
              </a:spcBef>
              <a:spcAft>
                <a:spcPct val="0"/>
              </a:spcAft>
            </a:pPr>
            <a:r>
              <a:rPr lang="it-IT" sz="1600" b="1" dirty="0">
                <a:solidFill>
                  <a:srgbClr val="000000"/>
                </a:solidFill>
                <a:latin typeface="Calibri" charset="0"/>
                <a:ea typeface="ＭＳ Ｐゴシック" charset="0"/>
              </a:rPr>
              <a:t>1°exp</a:t>
            </a:r>
          </a:p>
        </p:txBody>
      </p:sp>
      <p:sp>
        <p:nvSpPr>
          <p:cNvPr id="32787" name="Text Box 19"/>
          <p:cNvSpPr txBox="1">
            <a:spLocks noChangeArrowheads="1"/>
          </p:cNvSpPr>
          <p:nvPr/>
        </p:nvSpPr>
        <p:spPr bwMode="auto">
          <a:xfrm>
            <a:off x="5056188" y="474503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endParaRPr lang="it-IT" dirty="0">
              <a:solidFill>
                <a:srgbClr val="000000"/>
              </a:solidFill>
              <a:latin typeface="Arial" charset="0"/>
              <a:ea typeface="ＭＳ Ｐゴシック" charset="0"/>
            </a:endParaRPr>
          </a:p>
        </p:txBody>
      </p:sp>
      <p:sp>
        <p:nvSpPr>
          <p:cNvPr id="32788" name="Text Box 20"/>
          <p:cNvSpPr txBox="1">
            <a:spLocks noChangeArrowheads="1"/>
          </p:cNvSpPr>
          <p:nvPr/>
        </p:nvSpPr>
        <p:spPr bwMode="auto">
          <a:xfrm>
            <a:off x="2536825" y="4862513"/>
            <a:ext cx="1098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b="1" dirty="0">
                <a:solidFill>
                  <a:srgbClr val="000000"/>
                </a:solidFill>
                <a:latin typeface="Arial" charset="0"/>
                <a:ea typeface="ＭＳ Ｐゴシック" charset="0"/>
              </a:rPr>
              <a:t>KM3NeT</a:t>
            </a:r>
          </a:p>
        </p:txBody>
      </p:sp>
      <p:sp>
        <p:nvSpPr>
          <p:cNvPr id="32789" name="Line 21"/>
          <p:cNvSpPr>
            <a:spLocks noChangeShapeType="1"/>
          </p:cNvSpPr>
          <p:nvPr/>
        </p:nvSpPr>
        <p:spPr bwMode="auto">
          <a:xfrm>
            <a:off x="2195513" y="5013325"/>
            <a:ext cx="360362"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dirty="0">
              <a:solidFill>
                <a:srgbClr val="000000"/>
              </a:solidFill>
              <a:latin typeface="Arial" charset="0"/>
              <a:ea typeface="ＭＳ Ｐゴシック" charset="0"/>
            </a:endParaRPr>
          </a:p>
        </p:txBody>
      </p:sp>
      <p:sp>
        <p:nvSpPr>
          <p:cNvPr id="2" name="CasellaDiTesto 1"/>
          <p:cNvSpPr txBox="1"/>
          <p:nvPr/>
        </p:nvSpPr>
        <p:spPr>
          <a:xfrm>
            <a:off x="-279400" y="1333500"/>
            <a:ext cx="184666" cy="369332"/>
          </a:xfrm>
          <a:prstGeom prst="rect">
            <a:avLst/>
          </a:prstGeom>
          <a:noFill/>
        </p:spPr>
        <p:txBody>
          <a:bodyPr wrap="none" rtlCol="0">
            <a:spAutoFit/>
          </a:bodyPr>
          <a:lstStyle/>
          <a:p>
            <a:endParaRPr lang="it-IT" dirty="0"/>
          </a:p>
        </p:txBody>
      </p:sp>
      <p:sp>
        <p:nvSpPr>
          <p:cNvPr id="19" name="Text Box 5"/>
          <p:cNvSpPr txBox="1">
            <a:spLocks noChangeArrowheads="1"/>
          </p:cNvSpPr>
          <p:nvPr/>
        </p:nvSpPr>
        <p:spPr bwMode="auto">
          <a:xfrm>
            <a:off x="31775" y="5753082"/>
            <a:ext cx="2459013" cy="1104918"/>
          </a:xfrm>
          <a:prstGeom prst="rect">
            <a:avLst/>
          </a:prstGeom>
          <a:solidFill>
            <a:srgbClr val="00FF00"/>
          </a:solidFill>
          <a:ln w="9525">
            <a:solidFill>
              <a:srgbClr val="00FF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110000"/>
              </a:lnSpc>
            </a:pPr>
            <a:r>
              <a:rPr lang="en-US" sz="1200" dirty="0">
                <a:latin typeface="Arial" charset="0"/>
              </a:rPr>
              <a:t>ANTARES + NEMO + NESTOR</a:t>
            </a:r>
            <a:br>
              <a:rPr lang="en-US" sz="1200" dirty="0">
                <a:latin typeface="Arial" charset="0"/>
              </a:rPr>
            </a:br>
            <a:r>
              <a:rPr lang="en-US" sz="1200" dirty="0">
                <a:latin typeface="Arial" charset="0"/>
              </a:rPr>
              <a:t>join their efforts to prepare</a:t>
            </a:r>
            <a:br>
              <a:rPr lang="en-US" sz="1200" dirty="0">
                <a:latin typeface="Arial" charset="0"/>
              </a:rPr>
            </a:br>
            <a:r>
              <a:rPr lang="en-US" sz="1200" dirty="0">
                <a:latin typeface="Arial" charset="0"/>
              </a:rPr>
              <a:t>a km</a:t>
            </a:r>
            <a:r>
              <a:rPr lang="en-US" sz="1200" b="1" baseline="30000" dirty="0">
                <a:latin typeface="Arial" charset="0"/>
              </a:rPr>
              <a:t>3</a:t>
            </a:r>
            <a:r>
              <a:rPr lang="en-US" sz="1200" dirty="0">
                <a:latin typeface="Arial" charset="0"/>
              </a:rPr>
              <a:t>-scale neutrino telescope</a:t>
            </a:r>
            <a:br>
              <a:rPr lang="en-US" sz="1200" dirty="0">
                <a:latin typeface="Arial" charset="0"/>
              </a:rPr>
            </a:br>
            <a:r>
              <a:rPr lang="en-US" sz="1200" dirty="0">
                <a:latin typeface="Arial" charset="0"/>
              </a:rPr>
              <a:t> in the Mediterranean</a:t>
            </a:r>
            <a:br>
              <a:rPr lang="en-US" sz="1200" dirty="0">
                <a:latin typeface="Arial" charset="0"/>
              </a:rPr>
            </a:br>
            <a:r>
              <a:rPr lang="en-US" sz="1200" dirty="0">
                <a:latin typeface="Arial" charset="0"/>
                <a:sym typeface="Wingdings" charset="0"/>
              </a:rPr>
              <a:t></a:t>
            </a:r>
            <a:r>
              <a:rPr lang="en-US" sz="1200" dirty="0">
                <a:solidFill>
                  <a:schemeClr val="accent2"/>
                </a:solidFill>
                <a:latin typeface="Arial" charset="0"/>
                <a:sym typeface="Wingdings" charset="0"/>
              </a:rPr>
              <a:t>KM3NeT Design Study</a:t>
            </a:r>
            <a:endParaRPr lang="en-US" sz="1200" dirty="0">
              <a:solidFill>
                <a:schemeClr val="accent2"/>
              </a:solidFill>
              <a:latin typeface="Arial" charset="0"/>
            </a:endParaRPr>
          </a:p>
        </p:txBody>
      </p:sp>
    </p:spTree>
    <p:extLst>
      <p:ext uri="{BB962C8B-B14F-4D97-AF65-F5344CB8AC3E}">
        <p14:creationId xmlns:p14="http://schemas.microsoft.com/office/powerpoint/2010/main" val="13591502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heckerboard(down)">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404141145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DETECTION PRINCIPLES</a:t>
            </a:r>
          </a:p>
        </p:txBody>
      </p:sp>
      <p:sp>
        <p:nvSpPr>
          <p:cNvPr id="65539" name="Rectangle 3"/>
          <p:cNvSpPr>
            <a:spLocks noGrp="1" noChangeArrowheads="1"/>
          </p:cNvSpPr>
          <p:nvPr>
            <p:ph type="body" idx="1"/>
          </p:nvPr>
        </p:nvSpPr>
        <p:spPr/>
        <p:txBody>
          <a:bodyPr/>
          <a:lstStyle/>
          <a:p>
            <a:r>
              <a:rPr lang="en-US" sz="2800"/>
              <a:t>Neutrino telescopes use Cherenkov radiation to detect the charged lepton produced when a high energy neutrino undergoes charged current interaction in or near the detector volume.</a:t>
            </a:r>
          </a:p>
          <a:p>
            <a:r>
              <a:rPr lang="en-US" sz="2800"/>
              <a:t>Use water or ice as Cherenkov medium</a:t>
            </a:r>
          </a:p>
          <a:p>
            <a:r>
              <a:rPr lang="en-US" sz="2800"/>
              <a:t>Light detected by lattice of Photomultiplier Tubes (PMTs) housed in transparent spheres spread over a large volume</a:t>
            </a:r>
          </a:p>
        </p:txBody>
      </p:sp>
    </p:spTree>
    <p:extLst>
      <p:ext uri="{BB962C8B-B14F-4D97-AF65-F5344CB8AC3E}">
        <p14:creationId xmlns:p14="http://schemas.microsoft.com/office/powerpoint/2010/main" val="40740863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29686940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208055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074" name="Object 2"/>
          <p:cNvGraphicFramePr>
            <a:graphicFrameLocks noChangeAspect="1"/>
          </p:cNvGraphicFramePr>
          <p:nvPr>
            <p:extLst>
              <p:ext uri="{D42A27DB-BD31-4B8C-83A1-F6EECF244321}">
                <p14:modId xmlns:p14="http://schemas.microsoft.com/office/powerpoint/2010/main" val="2608771690"/>
              </p:ext>
            </p:extLst>
          </p:nvPr>
        </p:nvGraphicFramePr>
        <p:xfrm>
          <a:off x="0" y="25400"/>
          <a:ext cx="9144000" cy="6858000"/>
        </p:xfrm>
        <a:graphic>
          <a:graphicData uri="http://schemas.openxmlformats.org/presentationml/2006/ole">
            <mc:AlternateContent xmlns:mc="http://schemas.openxmlformats.org/markup-compatibility/2006">
              <mc:Choice xmlns:v="urn:schemas-microsoft-com:vml" Requires="v">
                <p:oleObj spid="_x0000_s182344" name="Image Photo Editor" r:id="rId4" imgW="7314286" imgH="5485714" progId="MSPhotoEd.3">
                  <p:embed/>
                </p:oleObj>
              </mc:Choice>
              <mc:Fallback>
                <p:oleObj name="Image Photo Editor" r:id="rId4" imgW="7314286" imgH="5485714" progId="MSPhotoEd.3">
                  <p:embed/>
                  <p:pic>
                    <p:nvPicPr>
                      <p:cNvPr id="0" name=""/>
                      <p:cNvPicPr>
                        <a:picLocks noChangeAspect="1" noChangeArrowheads="1"/>
                      </p:cNvPicPr>
                      <p:nvPr/>
                    </p:nvPicPr>
                    <p:blipFill>
                      <a:blip r:embed="rId5">
                        <a:alphaModFix amt="59000"/>
                        <a:extLst>
                          <a:ext uri="{28A0092B-C50C-407E-A947-70E740481C1C}">
                            <a14:useLocalDpi xmlns:a14="http://schemas.microsoft.com/office/drawing/2010/main" val="0"/>
                          </a:ext>
                        </a:extLst>
                      </a:blip>
                      <a:srcRect t="9018" r="11667" b="18832"/>
                      <a:stretch>
                        <a:fillRect/>
                      </a:stretch>
                    </p:blipFill>
                    <p:spPr bwMode="auto">
                      <a:xfrm>
                        <a:off x="0" y="25400"/>
                        <a:ext cx="9144000" cy="6858000"/>
                      </a:xfrm>
                      <a:prstGeom prst="rect">
                        <a:avLst/>
                      </a:prstGeom>
                      <a:noFill/>
                      <a:ln>
                        <a:noFill/>
                      </a:ln>
                      <a:effectLst/>
                      <a:extLst>
                        <a:ext uri="{909E8E84-426E-40dd-AFC4-6F175D3DCCD1}">
                          <a14:hiddenFill xmlns:a14="http://schemas.microsoft.com/office/drawing/2010/main">
                            <a:solidFill>
                              <a:schemeClr val="accent1">
                                <a:alpha val="59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1075" name="Text Box 3"/>
          <p:cNvSpPr txBox="1">
            <a:spLocks noChangeArrowheads="1"/>
          </p:cNvSpPr>
          <p:nvPr/>
        </p:nvSpPr>
        <p:spPr bwMode="auto">
          <a:xfrm>
            <a:off x="450850" y="85725"/>
            <a:ext cx="41227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en-US" sz="3600" smtClean="0">
                <a:solidFill>
                  <a:srgbClr val="FFFFFF"/>
                </a:solidFill>
                <a:latin typeface="Arial" charset="0"/>
                <a:ea typeface="ＭＳ Ｐゴシック" charset="0"/>
              </a:rPr>
              <a:t>Detecting neutrinos</a:t>
            </a:r>
            <a:endParaRPr lang="en-US" sz="3600" smtClean="0">
              <a:solidFill>
                <a:srgbClr val="FF3300"/>
              </a:solidFill>
              <a:latin typeface="Comic Sans MS" charset="0"/>
              <a:ea typeface="ＭＳ Ｐゴシック" charset="0"/>
            </a:endParaRPr>
          </a:p>
        </p:txBody>
      </p:sp>
      <p:sp>
        <p:nvSpPr>
          <p:cNvPr id="131076" name="Text Box 4"/>
          <p:cNvSpPr txBox="1">
            <a:spLocks noChangeArrowheads="1"/>
          </p:cNvSpPr>
          <p:nvPr/>
        </p:nvSpPr>
        <p:spPr bwMode="auto">
          <a:xfrm>
            <a:off x="2041525" y="6054725"/>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400" smtClean="0">
                <a:solidFill>
                  <a:srgbClr val="FF3300"/>
                </a:solidFill>
                <a:latin typeface="Symbol" charset="0"/>
                <a:ea typeface="ＭＳ Ｐゴシック" charset="0"/>
              </a:rPr>
              <a:t>n</a:t>
            </a:r>
            <a:endParaRPr lang="en-US" sz="2400" smtClean="0">
              <a:solidFill>
                <a:srgbClr val="FF3300"/>
              </a:solidFill>
              <a:latin typeface="Times New Roman" charset="0"/>
              <a:ea typeface="ＭＳ Ｐゴシック" charset="0"/>
            </a:endParaRPr>
          </a:p>
        </p:txBody>
      </p:sp>
      <p:sp>
        <p:nvSpPr>
          <p:cNvPr id="131077" name="Text Box 5"/>
          <p:cNvSpPr txBox="1">
            <a:spLocks noChangeArrowheads="1"/>
          </p:cNvSpPr>
          <p:nvPr/>
        </p:nvSpPr>
        <p:spPr bwMode="auto">
          <a:xfrm>
            <a:off x="3408363" y="5170488"/>
            <a:ext cx="3603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400" smtClean="0">
                <a:solidFill>
                  <a:srgbClr val="FFFFFF"/>
                </a:solidFill>
                <a:latin typeface="Symbol" charset="0"/>
                <a:ea typeface="ＭＳ Ｐゴシック" charset="0"/>
              </a:rPr>
              <a:t>m</a:t>
            </a:r>
            <a:endParaRPr lang="en-US" sz="2400" smtClean="0">
              <a:solidFill>
                <a:srgbClr val="FFFFFF"/>
              </a:solidFill>
              <a:latin typeface="Times New Roman" charset="0"/>
              <a:ea typeface="ＭＳ Ｐゴシック" charset="0"/>
            </a:endParaRPr>
          </a:p>
        </p:txBody>
      </p:sp>
      <p:sp>
        <p:nvSpPr>
          <p:cNvPr id="131078" name="Line 6"/>
          <p:cNvSpPr>
            <a:spLocks noChangeShapeType="1"/>
          </p:cNvSpPr>
          <p:nvPr/>
        </p:nvSpPr>
        <p:spPr bwMode="auto">
          <a:xfrm flipV="1">
            <a:off x="5562600" y="2209800"/>
            <a:ext cx="1066800" cy="2362200"/>
          </a:xfrm>
          <a:prstGeom prst="line">
            <a:avLst/>
          </a:prstGeom>
          <a:noFill/>
          <a:ln w="9525">
            <a:solidFill>
              <a:schemeClr val="hlink"/>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79" name="Line 7"/>
          <p:cNvSpPr>
            <a:spLocks noChangeShapeType="1"/>
          </p:cNvSpPr>
          <p:nvPr/>
        </p:nvSpPr>
        <p:spPr bwMode="auto">
          <a:xfrm flipV="1">
            <a:off x="6705600" y="2514600"/>
            <a:ext cx="685800" cy="1371600"/>
          </a:xfrm>
          <a:prstGeom prst="line">
            <a:avLst/>
          </a:prstGeom>
          <a:noFill/>
          <a:ln w="9525">
            <a:solidFill>
              <a:schemeClr val="hlink"/>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80" name="Line 8"/>
          <p:cNvSpPr>
            <a:spLocks noChangeShapeType="1"/>
          </p:cNvSpPr>
          <p:nvPr/>
        </p:nvSpPr>
        <p:spPr bwMode="auto">
          <a:xfrm>
            <a:off x="6705600" y="3886200"/>
            <a:ext cx="1524000" cy="152400"/>
          </a:xfrm>
          <a:prstGeom prst="line">
            <a:avLst/>
          </a:prstGeom>
          <a:noFill/>
          <a:ln w="9525">
            <a:solidFill>
              <a:schemeClr val="hlink"/>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81" name="Line 9"/>
          <p:cNvSpPr>
            <a:spLocks noChangeShapeType="1"/>
          </p:cNvSpPr>
          <p:nvPr/>
        </p:nvSpPr>
        <p:spPr bwMode="auto">
          <a:xfrm>
            <a:off x="5562600" y="4572000"/>
            <a:ext cx="2362200" cy="228600"/>
          </a:xfrm>
          <a:prstGeom prst="line">
            <a:avLst/>
          </a:prstGeom>
          <a:noFill/>
          <a:ln w="9525">
            <a:solidFill>
              <a:schemeClr val="hlink"/>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82" name="Text Box 10"/>
          <p:cNvSpPr txBox="1">
            <a:spLocks noChangeArrowheads="1"/>
          </p:cNvSpPr>
          <p:nvPr/>
        </p:nvSpPr>
        <p:spPr bwMode="auto">
          <a:xfrm>
            <a:off x="6096000" y="1981200"/>
            <a:ext cx="3508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3200" smtClean="0">
                <a:solidFill>
                  <a:srgbClr val="99CCFF"/>
                </a:solidFill>
                <a:latin typeface="Symbol" charset="0"/>
                <a:ea typeface="ＭＳ Ｐゴシック" charset="0"/>
                <a:sym typeface="Bookshelf Symbol 2" charset="0"/>
              </a:rPr>
              <a:t>g</a:t>
            </a:r>
            <a:r>
              <a:rPr lang="en-US" sz="2200" b="1" baseline="-25000" smtClean="0">
                <a:solidFill>
                  <a:srgbClr val="99CCFF"/>
                </a:solidFill>
                <a:latin typeface="Symbol" charset="0"/>
                <a:ea typeface="ＭＳ Ｐゴシック" charset="0"/>
                <a:cs typeface="Arial" charset="0"/>
              </a:rPr>
              <a:t>č</a:t>
            </a:r>
          </a:p>
        </p:txBody>
      </p:sp>
      <p:sp>
        <p:nvSpPr>
          <p:cNvPr id="131083" name="Freeform 11"/>
          <p:cNvSpPr>
            <a:spLocks/>
          </p:cNvSpPr>
          <p:nvPr/>
        </p:nvSpPr>
        <p:spPr bwMode="auto">
          <a:xfrm>
            <a:off x="5740400" y="4178300"/>
            <a:ext cx="127000" cy="165100"/>
          </a:xfrm>
          <a:custGeom>
            <a:avLst/>
            <a:gdLst>
              <a:gd name="T0" fmla="*/ 0 w 80"/>
              <a:gd name="T1" fmla="*/ 0 h 104"/>
              <a:gd name="T2" fmla="*/ 56 w 80"/>
              <a:gd name="T3" fmla="*/ 56 h 104"/>
              <a:gd name="T4" fmla="*/ 72 w 80"/>
              <a:gd name="T5" fmla="*/ 80 h 104"/>
              <a:gd name="T6" fmla="*/ 80 w 80"/>
              <a:gd name="T7" fmla="*/ 104 h 104"/>
            </a:gdLst>
            <a:ahLst/>
            <a:cxnLst>
              <a:cxn ang="0">
                <a:pos x="T0" y="T1"/>
              </a:cxn>
              <a:cxn ang="0">
                <a:pos x="T2" y="T3"/>
              </a:cxn>
              <a:cxn ang="0">
                <a:pos x="T4" y="T5"/>
              </a:cxn>
              <a:cxn ang="0">
                <a:pos x="T6" y="T7"/>
              </a:cxn>
            </a:cxnLst>
            <a:rect l="0" t="0" r="r" b="b"/>
            <a:pathLst>
              <a:path w="80" h="104">
                <a:moveTo>
                  <a:pt x="0" y="0"/>
                </a:moveTo>
                <a:cubicBezTo>
                  <a:pt x="42" y="14"/>
                  <a:pt x="19" y="1"/>
                  <a:pt x="56" y="56"/>
                </a:cubicBezTo>
                <a:cubicBezTo>
                  <a:pt x="61" y="64"/>
                  <a:pt x="69" y="71"/>
                  <a:pt x="72" y="80"/>
                </a:cubicBezTo>
                <a:cubicBezTo>
                  <a:pt x="75" y="88"/>
                  <a:pt x="80" y="104"/>
                  <a:pt x="80" y="104"/>
                </a:cubicBezTo>
              </a:path>
            </a:pathLst>
          </a:custGeom>
          <a:noFill/>
          <a:ln w="9525" cap="flat" cmpd="sng">
            <a:solidFill>
              <a:schemeClr va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84" name="Text Box 12"/>
          <p:cNvSpPr txBox="1">
            <a:spLocks noChangeArrowheads="1"/>
          </p:cNvSpPr>
          <p:nvPr/>
        </p:nvSpPr>
        <p:spPr bwMode="auto">
          <a:xfrm>
            <a:off x="5719763" y="3886200"/>
            <a:ext cx="681037"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400" smtClean="0">
                <a:solidFill>
                  <a:srgbClr val="009999"/>
                </a:solidFill>
                <a:latin typeface="Comic Sans MS" charset="0"/>
                <a:ea typeface="ＭＳ Ｐゴシック" charset="0"/>
              </a:rPr>
              <a:t>43°</a:t>
            </a:r>
            <a:endParaRPr lang="en-US" sz="2400" smtClean="0">
              <a:solidFill>
                <a:srgbClr val="009999"/>
              </a:solidFill>
              <a:latin typeface="Times New Roman" charset="0"/>
              <a:ea typeface="ＭＳ Ｐゴシック" charset="0"/>
            </a:endParaRPr>
          </a:p>
        </p:txBody>
      </p:sp>
      <p:sp>
        <p:nvSpPr>
          <p:cNvPr id="131085" name="Line 13"/>
          <p:cNvSpPr>
            <a:spLocks noChangeShapeType="1"/>
          </p:cNvSpPr>
          <p:nvPr/>
        </p:nvSpPr>
        <p:spPr bwMode="auto">
          <a:xfrm>
            <a:off x="4495800" y="4572000"/>
            <a:ext cx="0" cy="533400"/>
          </a:xfrm>
          <a:prstGeom prst="line">
            <a:avLst/>
          </a:prstGeom>
          <a:noFill/>
          <a:ln w="9525">
            <a:solidFill>
              <a:srgbClr val="FFCC00"/>
            </a:solidFill>
            <a:prstDash val="lgDash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86" name="Text Box 14"/>
          <p:cNvSpPr txBox="1">
            <a:spLocks noChangeArrowheads="1"/>
          </p:cNvSpPr>
          <p:nvPr/>
        </p:nvSpPr>
        <p:spPr bwMode="auto">
          <a:xfrm>
            <a:off x="4311650" y="3922713"/>
            <a:ext cx="946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smtClean="0">
                <a:solidFill>
                  <a:srgbClr val="FFCC00"/>
                </a:solidFill>
                <a:latin typeface="Arial" charset="0"/>
                <a:ea typeface="ＭＳ Ｐゴシック" charset="0"/>
              </a:rPr>
              <a:t>2500 m</a:t>
            </a:r>
          </a:p>
          <a:p>
            <a:pPr defTabSz="914400" fontAlgn="base">
              <a:spcBef>
                <a:spcPct val="0"/>
              </a:spcBef>
              <a:spcAft>
                <a:spcPct val="0"/>
              </a:spcAft>
            </a:pPr>
            <a:r>
              <a:rPr lang="en-US" smtClean="0">
                <a:solidFill>
                  <a:srgbClr val="FFCC00"/>
                </a:solidFill>
                <a:latin typeface="Arial" charset="0"/>
                <a:ea typeface="ＭＳ Ｐゴシック" charset="0"/>
              </a:rPr>
              <a:t>depth</a:t>
            </a:r>
          </a:p>
        </p:txBody>
      </p:sp>
      <p:pic>
        <p:nvPicPr>
          <p:cNvPr id="131087" name="Picture 15"/>
          <p:cNvPicPr>
            <a:picLocks noChangeAspect="1" noChangeArrowheads="1"/>
          </p:cNvPicPr>
          <p:nvPr/>
        </p:nvPicPr>
        <p:blipFill>
          <a:blip r:embed="rId6">
            <a:alphaModFix amt="61000"/>
            <a:extLst>
              <a:ext uri="{28A0092B-C50C-407E-A947-70E740481C1C}">
                <a14:useLocalDpi xmlns:a14="http://schemas.microsoft.com/office/drawing/2010/main" val="0"/>
              </a:ext>
            </a:extLst>
          </a:blip>
          <a:srcRect/>
          <a:stretch>
            <a:fillRect/>
          </a:stretch>
        </p:blipFill>
        <p:spPr bwMode="auto">
          <a:xfrm>
            <a:off x="228600" y="762000"/>
            <a:ext cx="3708400" cy="39624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alpha val="61000"/>
                  </a:srgbClr>
                </a:solidFill>
              </a14:hiddenFill>
            </a:ext>
          </a:extLst>
        </p:spPr>
      </p:pic>
      <p:sp>
        <p:nvSpPr>
          <p:cNvPr id="131088" name="Text Box 16"/>
          <p:cNvSpPr txBox="1">
            <a:spLocks noChangeArrowheads="1"/>
          </p:cNvSpPr>
          <p:nvPr/>
        </p:nvSpPr>
        <p:spPr bwMode="auto">
          <a:xfrm>
            <a:off x="3581400" y="14478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pPr>
            <a:r>
              <a:rPr lang="en-US" sz="2400" smtClean="0">
                <a:solidFill>
                  <a:srgbClr val="FFCC00"/>
                </a:solidFill>
                <a:latin typeface="Helvetica" charset="0"/>
                <a:ea typeface="ＭＳ Ｐゴシック" charset="0"/>
              </a:rPr>
              <a:t>p</a:t>
            </a:r>
            <a:endParaRPr lang="en-US" sz="2400" smtClean="0">
              <a:solidFill>
                <a:srgbClr val="FFCC00"/>
              </a:solidFill>
              <a:latin typeface="Times" charset="0"/>
              <a:ea typeface="ＭＳ Ｐゴシック" charset="0"/>
            </a:endParaRPr>
          </a:p>
        </p:txBody>
      </p:sp>
      <p:sp>
        <p:nvSpPr>
          <p:cNvPr id="131089" name="Text Box 17"/>
          <p:cNvSpPr txBox="1">
            <a:spLocks noChangeArrowheads="1"/>
          </p:cNvSpPr>
          <p:nvPr/>
        </p:nvSpPr>
        <p:spPr bwMode="auto">
          <a:xfrm>
            <a:off x="1524000" y="3675063"/>
            <a:ext cx="460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pPr>
            <a:r>
              <a:rPr lang="en-US" sz="2400" b="1" smtClean="0">
                <a:solidFill>
                  <a:srgbClr val="FF0000"/>
                </a:solidFill>
                <a:latin typeface="Symbol" charset="0"/>
                <a:ea typeface="ＭＳ Ｐゴシック" charset="0"/>
              </a:rPr>
              <a:t>n</a:t>
            </a:r>
            <a:r>
              <a:rPr lang="en-US" sz="2400" b="1" baseline="-25000" smtClean="0">
                <a:solidFill>
                  <a:srgbClr val="FF0000"/>
                </a:solidFill>
                <a:latin typeface="Symbol" charset="0"/>
                <a:ea typeface="ＭＳ Ｐゴシック" charset="0"/>
              </a:rPr>
              <a:t>m</a:t>
            </a:r>
            <a:endParaRPr lang="en-US" sz="2400" b="1" smtClean="0">
              <a:solidFill>
                <a:srgbClr val="FF0000"/>
              </a:solidFill>
              <a:latin typeface="Symbol" charset="0"/>
              <a:ea typeface="ＭＳ Ｐゴシック" charset="0"/>
            </a:endParaRPr>
          </a:p>
        </p:txBody>
      </p:sp>
      <p:sp>
        <p:nvSpPr>
          <p:cNvPr id="131090" name="Text Box 18"/>
          <p:cNvSpPr txBox="1">
            <a:spLocks noChangeArrowheads="1"/>
          </p:cNvSpPr>
          <p:nvPr/>
        </p:nvSpPr>
        <p:spPr bwMode="auto">
          <a:xfrm>
            <a:off x="2301875" y="1319213"/>
            <a:ext cx="460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pPr>
            <a:r>
              <a:rPr lang="en-US" sz="2400" b="1" smtClean="0">
                <a:solidFill>
                  <a:srgbClr val="FF0000"/>
                </a:solidFill>
                <a:latin typeface="Symbol" charset="0"/>
                <a:ea typeface="ＭＳ Ｐゴシック" charset="0"/>
              </a:rPr>
              <a:t>n</a:t>
            </a:r>
            <a:r>
              <a:rPr lang="en-US" sz="2400" b="1" baseline="-25000" smtClean="0">
                <a:solidFill>
                  <a:srgbClr val="FF0000"/>
                </a:solidFill>
                <a:latin typeface="Symbol" charset="0"/>
                <a:ea typeface="ＭＳ Ｐゴシック" charset="0"/>
              </a:rPr>
              <a:t>m</a:t>
            </a:r>
            <a:endParaRPr lang="en-US" sz="2400" b="1" smtClean="0">
              <a:solidFill>
                <a:srgbClr val="FF0000"/>
              </a:solidFill>
              <a:latin typeface="Symbol" charset="0"/>
              <a:ea typeface="ＭＳ Ｐゴシック" charset="0"/>
            </a:endParaRPr>
          </a:p>
        </p:txBody>
      </p:sp>
      <p:sp>
        <p:nvSpPr>
          <p:cNvPr id="131091" name="Text Box 19"/>
          <p:cNvSpPr txBox="1">
            <a:spLocks noChangeArrowheads="1"/>
          </p:cNvSpPr>
          <p:nvPr/>
        </p:nvSpPr>
        <p:spPr bwMode="auto">
          <a:xfrm>
            <a:off x="1144588" y="1481138"/>
            <a:ext cx="3603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pPr>
            <a:r>
              <a:rPr lang="en-US" sz="2400" b="1" smtClean="0">
                <a:solidFill>
                  <a:srgbClr val="99CCFF"/>
                </a:solidFill>
                <a:latin typeface="Symbol" charset="0"/>
                <a:ea typeface="ＭＳ Ｐゴシック" charset="0"/>
              </a:rPr>
              <a:t>m</a:t>
            </a:r>
            <a:endParaRPr lang="en-US" sz="2400" b="1" smtClean="0">
              <a:solidFill>
                <a:srgbClr val="99CCFF"/>
              </a:solidFill>
              <a:latin typeface="Times" charset="0"/>
              <a:ea typeface="ＭＳ Ｐゴシック" charset="0"/>
            </a:endParaRPr>
          </a:p>
        </p:txBody>
      </p:sp>
      <p:sp>
        <p:nvSpPr>
          <p:cNvPr id="131092" name="Rectangle 20"/>
          <p:cNvSpPr>
            <a:spLocks noChangeArrowheads="1"/>
          </p:cNvSpPr>
          <p:nvPr/>
        </p:nvSpPr>
        <p:spPr bwMode="auto">
          <a:xfrm rot="-1989646">
            <a:off x="1343025" y="1357313"/>
            <a:ext cx="169863" cy="101600"/>
          </a:xfrm>
          <a:prstGeom prst="rect">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93" name="Line 21"/>
          <p:cNvSpPr>
            <a:spLocks noChangeShapeType="1"/>
          </p:cNvSpPr>
          <p:nvPr/>
        </p:nvSpPr>
        <p:spPr bwMode="auto">
          <a:xfrm flipH="1" flipV="1">
            <a:off x="1547813" y="1916113"/>
            <a:ext cx="487362" cy="2535237"/>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94" name="Line 22"/>
          <p:cNvSpPr>
            <a:spLocks noChangeShapeType="1"/>
          </p:cNvSpPr>
          <p:nvPr/>
        </p:nvSpPr>
        <p:spPr bwMode="auto">
          <a:xfrm flipH="1" flipV="1">
            <a:off x="1444625" y="1436688"/>
            <a:ext cx="103188" cy="479425"/>
          </a:xfrm>
          <a:prstGeom prst="line">
            <a:avLst/>
          </a:prstGeom>
          <a:noFill/>
          <a:ln w="28575">
            <a:solidFill>
              <a:srgbClr val="99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95" name="Line 23"/>
          <p:cNvSpPr>
            <a:spLocks noChangeShapeType="1"/>
          </p:cNvSpPr>
          <p:nvPr/>
        </p:nvSpPr>
        <p:spPr bwMode="auto">
          <a:xfrm flipH="1" flipV="1">
            <a:off x="947738" y="1370013"/>
            <a:ext cx="441325" cy="11112"/>
          </a:xfrm>
          <a:prstGeom prst="line">
            <a:avLst/>
          </a:prstGeom>
          <a:noFill/>
          <a:ln w="28575">
            <a:solidFill>
              <a:srgbClr val="99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96" name="Line 24"/>
          <p:cNvSpPr>
            <a:spLocks noChangeShapeType="1"/>
          </p:cNvSpPr>
          <p:nvPr/>
        </p:nvSpPr>
        <p:spPr bwMode="auto">
          <a:xfrm>
            <a:off x="314325" y="1101725"/>
            <a:ext cx="644525" cy="268288"/>
          </a:xfrm>
          <a:prstGeom prst="line">
            <a:avLst/>
          </a:prstGeom>
          <a:noFill/>
          <a:ln w="285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97" name="Line 25"/>
          <p:cNvSpPr>
            <a:spLocks noChangeShapeType="1"/>
          </p:cNvSpPr>
          <p:nvPr/>
        </p:nvSpPr>
        <p:spPr bwMode="auto">
          <a:xfrm>
            <a:off x="958850" y="1347788"/>
            <a:ext cx="79375" cy="257175"/>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98" name="Line 26"/>
          <p:cNvSpPr>
            <a:spLocks noChangeShapeType="1"/>
          </p:cNvSpPr>
          <p:nvPr/>
        </p:nvSpPr>
        <p:spPr bwMode="auto">
          <a:xfrm flipH="1" flipV="1">
            <a:off x="993775" y="1447800"/>
            <a:ext cx="203200" cy="200025"/>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099" name="Line 27"/>
          <p:cNvSpPr>
            <a:spLocks noChangeShapeType="1"/>
          </p:cNvSpPr>
          <p:nvPr/>
        </p:nvSpPr>
        <p:spPr bwMode="auto">
          <a:xfrm>
            <a:off x="958850" y="1357313"/>
            <a:ext cx="180975" cy="112712"/>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0" name="Line 28"/>
          <p:cNvSpPr>
            <a:spLocks noChangeShapeType="1"/>
          </p:cNvSpPr>
          <p:nvPr/>
        </p:nvSpPr>
        <p:spPr bwMode="auto">
          <a:xfrm flipH="1">
            <a:off x="947738" y="1314450"/>
            <a:ext cx="225425" cy="42863"/>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1" name="Line 29"/>
          <p:cNvSpPr>
            <a:spLocks noChangeShapeType="1"/>
          </p:cNvSpPr>
          <p:nvPr/>
        </p:nvSpPr>
        <p:spPr bwMode="auto">
          <a:xfrm>
            <a:off x="1128713" y="1458913"/>
            <a:ext cx="112712" cy="146050"/>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2" name="Line 30"/>
          <p:cNvSpPr>
            <a:spLocks noChangeShapeType="1"/>
          </p:cNvSpPr>
          <p:nvPr/>
        </p:nvSpPr>
        <p:spPr bwMode="auto">
          <a:xfrm flipH="1">
            <a:off x="1117600" y="1425575"/>
            <a:ext cx="123825" cy="33338"/>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3" name="Line 31"/>
          <p:cNvSpPr>
            <a:spLocks noChangeShapeType="1"/>
          </p:cNvSpPr>
          <p:nvPr/>
        </p:nvSpPr>
        <p:spPr bwMode="auto">
          <a:xfrm>
            <a:off x="1492250" y="1425575"/>
            <a:ext cx="1549400" cy="434975"/>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4" name="Line 32"/>
          <p:cNvSpPr>
            <a:spLocks noChangeShapeType="1"/>
          </p:cNvSpPr>
          <p:nvPr/>
        </p:nvSpPr>
        <p:spPr bwMode="auto">
          <a:xfrm flipH="1" flipV="1">
            <a:off x="2836863" y="1638300"/>
            <a:ext cx="182562" cy="211138"/>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5" name="Line 33"/>
          <p:cNvSpPr>
            <a:spLocks noChangeShapeType="1"/>
          </p:cNvSpPr>
          <p:nvPr/>
        </p:nvSpPr>
        <p:spPr bwMode="auto">
          <a:xfrm flipH="1">
            <a:off x="2713038" y="1725613"/>
            <a:ext cx="238125" cy="0"/>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6" name="Line 34"/>
          <p:cNvSpPr>
            <a:spLocks noChangeShapeType="1"/>
          </p:cNvSpPr>
          <p:nvPr/>
        </p:nvSpPr>
        <p:spPr bwMode="auto">
          <a:xfrm flipH="1">
            <a:off x="2735263" y="1882775"/>
            <a:ext cx="306387" cy="123825"/>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7" name="Line 35"/>
          <p:cNvSpPr>
            <a:spLocks noChangeShapeType="1"/>
          </p:cNvSpPr>
          <p:nvPr/>
        </p:nvSpPr>
        <p:spPr bwMode="auto">
          <a:xfrm flipH="1" flipV="1">
            <a:off x="2747963" y="1927225"/>
            <a:ext cx="101600" cy="46038"/>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8" name="Line 36"/>
          <p:cNvSpPr>
            <a:spLocks noChangeShapeType="1"/>
          </p:cNvSpPr>
          <p:nvPr/>
        </p:nvSpPr>
        <p:spPr bwMode="auto">
          <a:xfrm flipH="1" flipV="1">
            <a:off x="2713038" y="1771650"/>
            <a:ext cx="249237" cy="144463"/>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09" name="Line 37"/>
          <p:cNvSpPr>
            <a:spLocks noChangeShapeType="1"/>
          </p:cNvSpPr>
          <p:nvPr/>
        </p:nvSpPr>
        <p:spPr bwMode="auto">
          <a:xfrm flipH="1" flipV="1">
            <a:off x="2759075" y="1860550"/>
            <a:ext cx="101600" cy="22225"/>
          </a:xfrm>
          <a:prstGeom prst="line">
            <a:avLst/>
          </a:prstGeom>
          <a:noFill/>
          <a:ln w="1905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10" name="Text Box 38"/>
          <p:cNvSpPr txBox="1">
            <a:spLocks noChangeArrowheads="1"/>
          </p:cNvSpPr>
          <p:nvPr/>
        </p:nvSpPr>
        <p:spPr bwMode="auto">
          <a:xfrm>
            <a:off x="228600" y="1211263"/>
            <a:ext cx="714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CC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pPr>
            <a:r>
              <a:rPr lang="en-US" sz="2400" smtClean="0">
                <a:solidFill>
                  <a:srgbClr val="FFCC00"/>
                </a:solidFill>
                <a:latin typeface="Helvetica" charset="0"/>
                <a:ea typeface="ＭＳ Ｐゴシック" charset="0"/>
              </a:rPr>
              <a:t>p, </a:t>
            </a:r>
            <a:r>
              <a:rPr lang="en-US" sz="2400" smtClean="0">
                <a:solidFill>
                  <a:srgbClr val="FFCC00"/>
                </a:solidFill>
                <a:latin typeface="Symbol" charset="0"/>
                <a:ea typeface="ＭＳ Ｐゴシック" charset="0"/>
              </a:rPr>
              <a:t>a</a:t>
            </a:r>
            <a:endParaRPr lang="en-US" sz="2400" smtClean="0">
              <a:solidFill>
                <a:srgbClr val="FFCC00"/>
              </a:solidFill>
              <a:latin typeface="Times" charset="0"/>
              <a:ea typeface="ＭＳ Ｐゴシック" charset="0"/>
            </a:endParaRPr>
          </a:p>
        </p:txBody>
      </p:sp>
      <p:sp>
        <p:nvSpPr>
          <p:cNvPr id="131111" name="Freeform 39"/>
          <p:cNvSpPr>
            <a:spLocks/>
          </p:cNvSpPr>
          <p:nvPr/>
        </p:nvSpPr>
        <p:spPr bwMode="auto">
          <a:xfrm rot="-1229302">
            <a:off x="2895600" y="1143000"/>
            <a:ext cx="990600" cy="774700"/>
          </a:xfrm>
          <a:custGeom>
            <a:avLst/>
            <a:gdLst>
              <a:gd name="T0" fmla="*/ 0 w 624"/>
              <a:gd name="T1" fmla="*/ 336 h 488"/>
              <a:gd name="T2" fmla="*/ 288 w 624"/>
              <a:gd name="T3" fmla="*/ 432 h 488"/>
              <a:gd name="T4" fmla="*/ 624 w 624"/>
              <a:gd name="T5" fmla="*/ 0 h 488"/>
            </a:gdLst>
            <a:ahLst/>
            <a:cxnLst>
              <a:cxn ang="0">
                <a:pos x="T0" y="T1"/>
              </a:cxn>
              <a:cxn ang="0">
                <a:pos x="T2" y="T3"/>
              </a:cxn>
              <a:cxn ang="0">
                <a:pos x="T4" y="T5"/>
              </a:cxn>
            </a:cxnLst>
            <a:rect l="0" t="0" r="r" b="b"/>
            <a:pathLst>
              <a:path w="624" h="488">
                <a:moveTo>
                  <a:pt x="0" y="336"/>
                </a:moveTo>
                <a:cubicBezTo>
                  <a:pt x="92" y="412"/>
                  <a:pt x="184" y="488"/>
                  <a:pt x="288" y="432"/>
                </a:cubicBezTo>
                <a:cubicBezTo>
                  <a:pt x="392" y="376"/>
                  <a:pt x="568" y="80"/>
                  <a:pt x="624" y="0"/>
                </a:cubicBezTo>
              </a:path>
            </a:pathLst>
          </a:custGeom>
          <a:noFill/>
          <a:ln w="28575" cmpd="sng">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12" name="Text Box 40"/>
          <p:cNvSpPr txBox="1">
            <a:spLocks noChangeArrowheads="1"/>
          </p:cNvSpPr>
          <p:nvPr/>
        </p:nvSpPr>
        <p:spPr bwMode="auto">
          <a:xfrm>
            <a:off x="2282825" y="3733800"/>
            <a:ext cx="309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pPr>
            <a:r>
              <a:rPr lang="en-US" sz="2400" b="1" smtClean="0">
                <a:solidFill>
                  <a:srgbClr val="BBE0E3"/>
                </a:solidFill>
                <a:latin typeface="Symbol" charset="0"/>
                <a:ea typeface="ＭＳ Ｐゴシック" charset="0"/>
              </a:rPr>
              <a:t>g</a:t>
            </a:r>
          </a:p>
        </p:txBody>
      </p:sp>
      <p:sp>
        <p:nvSpPr>
          <p:cNvPr id="131113" name="Text Box 41"/>
          <p:cNvSpPr txBox="1">
            <a:spLocks noChangeArrowheads="1"/>
          </p:cNvSpPr>
          <p:nvPr/>
        </p:nvSpPr>
        <p:spPr bwMode="auto">
          <a:xfrm>
            <a:off x="4248150" y="5448300"/>
            <a:ext cx="4462463"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000" smtClean="0">
                <a:solidFill>
                  <a:srgbClr val="FFFFFF"/>
                </a:solidFill>
                <a:latin typeface="Arial" charset="0"/>
                <a:ea typeface="ＭＳ Ｐゴシック" charset="0"/>
              </a:rPr>
              <a:t>Cherenkov light from </a:t>
            </a:r>
            <a:r>
              <a:rPr lang="en-US" sz="2000" smtClean="0">
                <a:solidFill>
                  <a:srgbClr val="FFFFFF"/>
                </a:solidFill>
                <a:latin typeface="Symbol" charset="0"/>
                <a:ea typeface="ＭＳ Ｐゴシック" charset="0"/>
              </a:rPr>
              <a:t>m</a:t>
            </a:r>
            <a:r>
              <a:rPr lang="en-US" sz="2000" smtClean="0">
                <a:solidFill>
                  <a:srgbClr val="FFFFFF"/>
                </a:solidFill>
                <a:latin typeface="Arial" charset="0"/>
                <a:ea typeface="ＭＳ Ｐゴシック" charset="0"/>
              </a:rPr>
              <a:t> induced by </a:t>
            </a:r>
            <a:r>
              <a:rPr lang="en-US" sz="2000" smtClean="0">
                <a:solidFill>
                  <a:srgbClr val="FFFFFF"/>
                </a:solidFill>
                <a:latin typeface="Symbol" charset="0"/>
                <a:ea typeface="ＭＳ Ｐゴシック" charset="0"/>
              </a:rPr>
              <a:t>n</a:t>
            </a:r>
            <a:r>
              <a:rPr lang="en-US" sz="2000" smtClean="0">
                <a:solidFill>
                  <a:srgbClr val="FFFFFF"/>
                </a:solidFill>
                <a:latin typeface="Arial" charset="0"/>
                <a:ea typeface="ＭＳ Ｐゴシック" charset="0"/>
              </a:rPr>
              <a:t> </a:t>
            </a:r>
            <a:br>
              <a:rPr lang="en-US" sz="2000" smtClean="0">
                <a:solidFill>
                  <a:srgbClr val="FFFFFF"/>
                </a:solidFill>
                <a:latin typeface="Arial" charset="0"/>
                <a:ea typeface="ＭＳ Ｐゴシック" charset="0"/>
              </a:rPr>
            </a:br>
            <a:r>
              <a:rPr lang="en-US" sz="2000" smtClean="0">
                <a:solidFill>
                  <a:srgbClr val="FFFFFF"/>
                </a:solidFill>
                <a:latin typeface="Arial" charset="0"/>
                <a:ea typeface="ＭＳ Ｐゴシック" charset="0"/>
              </a:rPr>
              <a:t>interaction detected by 3D PMT array </a:t>
            </a:r>
          </a:p>
          <a:p>
            <a:pPr defTabSz="914400" eaLnBrk="0" fontAlgn="base" hangingPunct="0">
              <a:spcBef>
                <a:spcPct val="0"/>
              </a:spcBef>
              <a:spcAft>
                <a:spcPct val="0"/>
              </a:spcAft>
            </a:pPr>
            <a:r>
              <a:rPr lang="en-US" sz="2000" smtClean="0">
                <a:solidFill>
                  <a:srgbClr val="FFFFFF"/>
                </a:solidFill>
                <a:latin typeface="Arial" charset="0"/>
                <a:ea typeface="ＭＳ Ｐゴシック" charset="0"/>
              </a:rPr>
              <a:t>Time &amp; position of hits allow the </a:t>
            </a:r>
            <a:br>
              <a:rPr lang="en-US" sz="2000" smtClean="0">
                <a:solidFill>
                  <a:srgbClr val="FFFFFF"/>
                </a:solidFill>
                <a:latin typeface="Arial" charset="0"/>
                <a:ea typeface="ＭＳ Ｐゴシック" charset="0"/>
              </a:rPr>
            </a:br>
            <a:r>
              <a:rPr lang="en-US" sz="2000" smtClean="0">
                <a:solidFill>
                  <a:srgbClr val="FFFFFF"/>
                </a:solidFill>
                <a:latin typeface="Arial" charset="0"/>
                <a:ea typeface="ＭＳ Ｐゴシック" charset="0"/>
              </a:rPr>
              <a:t>reconstruction of the </a:t>
            </a:r>
            <a:r>
              <a:rPr lang="en-US" sz="2000" smtClean="0">
                <a:solidFill>
                  <a:srgbClr val="FFFFFF"/>
                </a:solidFill>
                <a:latin typeface="Symbol" charset="0"/>
                <a:ea typeface="ＭＳ Ｐゴシック" charset="0"/>
              </a:rPr>
              <a:t>m</a:t>
            </a:r>
            <a:r>
              <a:rPr lang="en-US" sz="2000" smtClean="0">
                <a:solidFill>
                  <a:srgbClr val="FFFFFF"/>
                </a:solidFill>
                <a:latin typeface="Arial" charset="0"/>
                <a:ea typeface="ＭＳ Ｐゴシック" charset="0"/>
              </a:rPr>
              <a:t> (~ </a:t>
            </a:r>
            <a:r>
              <a:rPr lang="en-US" sz="2000" smtClean="0">
                <a:solidFill>
                  <a:srgbClr val="FFFFFF"/>
                </a:solidFill>
                <a:latin typeface="Symbol" charset="0"/>
                <a:ea typeface="ＭＳ Ｐゴシック" charset="0"/>
              </a:rPr>
              <a:t>n</a:t>
            </a:r>
            <a:r>
              <a:rPr lang="en-US" sz="2000" smtClean="0">
                <a:solidFill>
                  <a:srgbClr val="FFFFFF"/>
                </a:solidFill>
                <a:latin typeface="Arial" charset="0"/>
                <a:ea typeface="ＭＳ Ｐゴシック" charset="0"/>
              </a:rPr>
              <a:t>) trajectory</a:t>
            </a:r>
            <a:endParaRPr lang="en-US" sz="2000" smtClean="0">
              <a:solidFill>
                <a:srgbClr val="000000"/>
              </a:solidFill>
              <a:latin typeface="Comic Sans MS" charset="0"/>
              <a:ea typeface="ＭＳ Ｐゴシック" charset="0"/>
            </a:endParaRPr>
          </a:p>
        </p:txBody>
      </p:sp>
      <p:sp>
        <p:nvSpPr>
          <p:cNvPr id="131114" name="Line 42"/>
          <p:cNvSpPr>
            <a:spLocks noChangeShapeType="1"/>
          </p:cNvSpPr>
          <p:nvPr/>
        </p:nvSpPr>
        <p:spPr bwMode="auto">
          <a:xfrm flipH="1" flipV="1">
            <a:off x="2057400" y="3702050"/>
            <a:ext cx="130175" cy="71755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15" name="Line 43"/>
          <p:cNvSpPr>
            <a:spLocks noChangeShapeType="1"/>
          </p:cNvSpPr>
          <p:nvPr/>
        </p:nvSpPr>
        <p:spPr bwMode="auto">
          <a:xfrm flipH="1" flipV="1">
            <a:off x="1981200" y="3200400"/>
            <a:ext cx="76200" cy="488950"/>
          </a:xfrm>
          <a:prstGeom prst="line">
            <a:avLst/>
          </a:prstGeom>
          <a:noFill/>
          <a:ln w="28575" cap="rnd">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16" name="AutoShape 44"/>
          <p:cNvSpPr>
            <a:spLocks noChangeArrowheads="1"/>
          </p:cNvSpPr>
          <p:nvPr/>
        </p:nvSpPr>
        <p:spPr bwMode="auto">
          <a:xfrm>
            <a:off x="2713038" y="6008688"/>
            <a:ext cx="441325" cy="393700"/>
          </a:xfrm>
          <a:prstGeom prst="irregularSeal1">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1117" name="Text Box 45"/>
          <p:cNvSpPr txBox="1">
            <a:spLocks noChangeArrowheads="1"/>
          </p:cNvSpPr>
          <p:nvPr/>
        </p:nvSpPr>
        <p:spPr bwMode="auto">
          <a:xfrm>
            <a:off x="2451100" y="6461125"/>
            <a:ext cx="1485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50000"/>
              </a:spcBef>
              <a:spcAft>
                <a:spcPct val="0"/>
              </a:spcAft>
            </a:pPr>
            <a:r>
              <a:rPr lang="en-GB" sz="2000" b="1" smtClean="0">
                <a:solidFill>
                  <a:srgbClr val="FFFF00"/>
                </a:solidFill>
                <a:latin typeface="Times New Roman" charset="0"/>
                <a:ea typeface="ＭＳ Ｐゴシック" charset="0"/>
                <a:sym typeface="Symbol" charset="0"/>
              </a:rPr>
              <a:t>interaction</a:t>
            </a:r>
          </a:p>
        </p:txBody>
      </p:sp>
    </p:spTree>
    <p:extLst>
      <p:ext uri="{BB962C8B-B14F-4D97-AF65-F5344CB8AC3E}">
        <p14:creationId xmlns:p14="http://schemas.microsoft.com/office/powerpoint/2010/main" val="2478097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55527142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0" y="115888"/>
            <a:ext cx="9144000" cy="431800"/>
          </a:xfrm>
        </p:spPr>
        <p:txBody>
          <a:bodyPr/>
          <a:lstStyle/>
          <a:p>
            <a:r>
              <a:rPr lang="it-IT" sz="2800" b="1"/>
              <a:t>Backgrounds: atmospheric muons and neutrinos</a:t>
            </a:r>
          </a:p>
        </p:txBody>
      </p:sp>
      <p:pic>
        <p:nvPicPr>
          <p:cNvPr id="120835" name="Picture 3" descr="atmu_atnu_spect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0"/>
            <a:ext cx="5638800" cy="5546725"/>
          </a:xfrm>
          <a:prstGeom prst="rect">
            <a:avLst/>
          </a:prstGeom>
          <a:noFill/>
          <a:extLst>
            <a:ext uri="{909E8E84-426E-40dd-AFC4-6F175D3DCCD1}">
              <a14:hiddenFill xmlns:a14="http://schemas.microsoft.com/office/drawing/2010/main">
                <a:solidFill>
                  <a:srgbClr val="FFFFFF"/>
                </a:solidFill>
              </a14:hiddenFill>
            </a:ext>
          </a:extLst>
        </p:spPr>
      </p:pic>
      <p:sp>
        <p:nvSpPr>
          <p:cNvPr id="120836" name="Text Box 4"/>
          <p:cNvSpPr txBox="1">
            <a:spLocks noChangeArrowheads="1"/>
          </p:cNvSpPr>
          <p:nvPr/>
        </p:nvSpPr>
        <p:spPr bwMode="auto">
          <a:xfrm>
            <a:off x="5257800" y="685800"/>
            <a:ext cx="3657600" cy="287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defTabSz="914400" fontAlgn="base">
              <a:lnSpc>
                <a:spcPct val="110000"/>
              </a:lnSpc>
              <a:spcBef>
                <a:spcPct val="0"/>
              </a:spcBef>
              <a:spcAft>
                <a:spcPct val="0"/>
              </a:spcAft>
            </a:pPr>
            <a:r>
              <a:rPr lang="en-US" sz="2000" b="1" smtClean="0">
                <a:solidFill>
                  <a:srgbClr val="008000"/>
                </a:solidFill>
                <a:latin typeface="Arial" charset="0"/>
                <a:ea typeface="ＭＳ Ｐゴシック" charset="0"/>
              </a:rPr>
              <a:t>Atmospheric neutrinos:</a:t>
            </a:r>
          </a:p>
          <a:p>
            <a:pPr algn="just" defTabSz="914400" fontAlgn="base">
              <a:lnSpc>
                <a:spcPct val="110000"/>
              </a:lnSpc>
              <a:spcBef>
                <a:spcPct val="0"/>
              </a:spcBef>
              <a:spcAft>
                <a:spcPct val="0"/>
              </a:spcAft>
            </a:pPr>
            <a:endParaRPr lang="en-US" sz="2000" b="1" smtClean="0">
              <a:solidFill>
                <a:srgbClr val="008000"/>
              </a:solidFill>
              <a:latin typeface="Arial" charset="0"/>
              <a:ea typeface="ＭＳ Ｐゴシック" charset="0"/>
            </a:endParaRPr>
          </a:p>
          <a:p>
            <a:pPr defTabSz="914400" fontAlgn="base">
              <a:lnSpc>
                <a:spcPct val="110000"/>
              </a:lnSpc>
              <a:spcBef>
                <a:spcPct val="0"/>
              </a:spcBef>
              <a:spcAft>
                <a:spcPct val="0"/>
              </a:spcAft>
              <a:buFontTx/>
              <a:buChar char="•"/>
            </a:pPr>
            <a:r>
              <a:rPr lang="en-US" b="1" smtClean="0">
                <a:solidFill>
                  <a:srgbClr val="008000"/>
                </a:solidFill>
                <a:latin typeface="Arial" charset="0"/>
                <a:ea typeface="ＭＳ Ｐゴシック" charset="0"/>
              </a:rPr>
              <a:t> upward tracks are good neutrino candidates; </a:t>
            </a:r>
          </a:p>
          <a:p>
            <a:pPr defTabSz="914400" fontAlgn="base">
              <a:lnSpc>
                <a:spcPct val="110000"/>
              </a:lnSpc>
              <a:spcBef>
                <a:spcPct val="0"/>
              </a:spcBef>
              <a:spcAft>
                <a:spcPct val="0"/>
              </a:spcAft>
            </a:pPr>
            <a:r>
              <a:rPr lang="en-US" b="1" smtClean="0">
                <a:solidFill>
                  <a:srgbClr val="008000"/>
                </a:solidFill>
                <a:latin typeface="Arial" charset="0"/>
                <a:ea typeface="ＭＳ Ｐゴシック" charset="0"/>
              </a:rPr>
              <a:t> </a:t>
            </a:r>
          </a:p>
          <a:p>
            <a:pPr defTabSz="914400" fontAlgn="base">
              <a:lnSpc>
                <a:spcPct val="110000"/>
              </a:lnSpc>
              <a:spcBef>
                <a:spcPct val="0"/>
              </a:spcBef>
              <a:spcAft>
                <a:spcPct val="0"/>
              </a:spcAft>
              <a:buFontTx/>
              <a:buChar char="•"/>
            </a:pPr>
            <a:r>
              <a:rPr lang="en-US" b="1" smtClean="0">
                <a:solidFill>
                  <a:srgbClr val="008000"/>
                </a:solidFill>
                <a:latin typeface="Arial" charset="0"/>
                <a:ea typeface="ＭＳ Ｐゴシック" charset="0"/>
              </a:rPr>
              <a:t> event direction and energy criteria can be used to discriminate background from astrophysical signals. </a:t>
            </a:r>
            <a:endParaRPr lang="en-GB" b="1" smtClean="0">
              <a:solidFill>
                <a:srgbClr val="008000"/>
              </a:solidFill>
              <a:latin typeface="Arial" charset="0"/>
              <a:ea typeface="ＭＳ Ｐゴシック" charset="0"/>
            </a:endParaRPr>
          </a:p>
        </p:txBody>
      </p:sp>
      <p:sp>
        <p:nvSpPr>
          <p:cNvPr id="120837" name="Text Box 5"/>
          <p:cNvSpPr txBox="1">
            <a:spLocks noChangeArrowheads="1"/>
          </p:cNvSpPr>
          <p:nvPr/>
        </p:nvSpPr>
        <p:spPr bwMode="auto">
          <a:xfrm>
            <a:off x="5257800" y="3667125"/>
            <a:ext cx="3657600" cy="287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defTabSz="914400" fontAlgn="base">
              <a:lnSpc>
                <a:spcPct val="110000"/>
              </a:lnSpc>
              <a:spcBef>
                <a:spcPct val="0"/>
              </a:spcBef>
              <a:spcAft>
                <a:spcPct val="0"/>
              </a:spcAft>
            </a:pPr>
            <a:r>
              <a:rPr lang="en-US" sz="2000" b="1" smtClean="0">
                <a:solidFill>
                  <a:srgbClr val="FF33CC"/>
                </a:solidFill>
                <a:latin typeface="Arial" charset="0"/>
                <a:ea typeface="ＭＳ Ｐゴシック" charset="0"/>
              </a:rPr>
              <a:t>Atmospheric muons:</a:t>
            </a:r>
          </a:p>
          <a:p>
            <a:pPr algn="just" defTabSz="914400" fontAlgn="base">
              <a:lnSpc>
                <a:spcPct val="110000"/>
              </a:lnSpc>
              <a:spcBef>
                <a:spcPct val="0"/>
              </a:spcBef>
              <a:spcAft>
                <a:spcPct val="0"/>
              </a:spcAft>
              <a:buFontTx/>
              <a:buChar char="•"/>
            </a:pPr>
            <a:endParaRPr lang="en-US" sz="2000" b="1" smtClean="0">
              <a:solidFill>
                <a:srgbClr val="FF33CC"/>
              </a:solidFill>
              <a:latin typeface="Arial" charset="0"/>
              <a:ea typeface="ＭＳ Ｐゴシック" charset="0"/>
            </a:endParaRPr>
          </a:p>
          <a:p>
            <a:pPr defTabSz="914400" fontAlgn="base">
              <a:lnSpc>
                <a:spcPct val="110000"/>
              </a:lnSpc>
              <a:spcBef>
                <a:spcPct val="0"/>
              </a:spcBef>
              <a:spcAft>
                <a:spcPct val="0"/>
              </a:spcAft>
              <a:buFontTx/>
              <a:buChar char="•"/>
            </a:pPr>
            <a:r>
              <a:rPr lang="en-US" b="1" smtClean="0">
                <a:solidFill>
                  <a:srgbClr val="FF33CC"/>
                </a:solidFill>
                <a:latin typeface="Arial" charset="0"/>
                <a:ea typeface="ＭＳ Ｐゴシック" charset="0"/>
              </a:rPr>
              <a:t> downgoing events background is due to mis-reconstructed (fake) tracks;</a:t>
            </a:r>
          </a:p>
          <a:p>
            <a:pPr defTabSz="914400" fontAlgn="base">
              <a:lnSpc>
                <a:spcPct val="110000"/>
              </a:lnSpc>
              <a:spcBef>
                <a:spcPct val="0"/>
              </a:spcBef>
              <a:spcAft>
                <a:spcPct val="0"/>
              </a:spcAft>
              <a:buFontTx/>
              <a:buChar char="•"/>
            </a:pPr>
            <a:endParaRPr lang="en-US" b="1" smtClean="0">
              <a:solidFill>
                <a:srgbClr val="FF33CC"/>
              </a:solidFill>
              <a:latin typeface="Arial" charset="0"/>
              <a:ea typeface="ＭＳ Ｐゴシック" charset="0"/>
            </a:endParaRPr>
          </a:p>
          <a:p>
            <a:pPr defTabSz="914400" fontAlgn="base">
              <a:lnSpc>
                <a:spcPct val="110000"/>
              </a:lnSpc>
              <a:spcBef>
                <a:spcPct val="0"/>
              </a:spcBef>
              <a:spcAft>
                <a:spcPct val="0"/>
              </a:spcAft>
              <a:buFontTx/>
              <a:buChar char="•"/>
            </a:pPr>
            <a:r>
              <a:rPr lang="en-US" b="1" smtClean="0">
                <a:solidFill>
                  <a:srgbClr val="FF33CC"/>
                </a:solidFill>
                <a:latin typeface="Arial" charset="0"/>
                <a:ea typeface="ＭＳ Ｐゴシック" charset="0"/>
              </a:rPr>
              <a:t> improve analysis filters for atmospheric muon background rejection. </a:t>
            </a:r>
            <a:endParaRPr lang="en-GB" b="1" smtClean="0">
              <a:solidFill>
                <a:srgbClr val="FF33CC"/>
              </a:solidFill>
              <a:latin typeface="Arial" charset="0"/>
              <a:ea typeface="ＭＳ Ｐゴシック" charset="0"/>
            </a:endParaRPr>
          </a:p>
        </p:txBody>
      </p:sp>
      <p:sp>
        <p:nvSpPr>
          <p:cNvPr id="120838" name="Line 6"/>
          <p:cNvSpPr>
            <a:spLocks noChangeShapeType="1"/>
          </p:cNvSpPr>
          <p:nvPr/>
        </p:nvSpPr>
        <p:spPr bwMode="auto">
          <a:xfrm>
            <a:off x="1143000" y="1676400"/>
            <a:ext cx="3962400"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20839" name="Text Box 7"/>
          <p:cNvSpPr txBox="1">
            <a:spLocks noChangeArrowheads="1"/>
          </p:cNvSpPr>
          <p:nvPr/>
        </p:nvSpPr>
        <p:spPr bwMode="auto">
          <a:xfrm>
            <a:off x="0" y="6019800"/>
            <a:ext cx="1044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smtClean="0">
                <a:solidFill>
                  <a:srgbClr val="000000"/>
                </a:solidFill>
                <a:latin typeface="Arial" charset="0"/>
                <a:ea typeface="ＭＳ Ｐゴシック" charset="0"/>
              </a:rPr>
              <a:t>ANTARES</a:t>
            </a:r>
            <a:endParaRPr lang="en-GB" sz="1400" b="1"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54059256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22" name="Group 2"/>
          <p:cNvGrpSpPr>
            <a:grpSpLocks/>
          </p:cNvGrpSpPr>
          <p:nvPr/>
        </p:nvGrpSpPr>
        <p:grpSpPr bwMode="auto">
          <a:xfrm>
            <a:off x="4151313" y="0"/>
            <a:ext cx="4992687" cy="3898900"/>
            <a:chOff x="2615" y="0"/>
            <a:chExt cx="3145" cy="2456"/>
          </a:xfrm>
        </p:grpSpPr>
        <p:pic>
          <p:nvPicPr>
            <p:cNvPr id="133123" name="Picture 3" descr="plot-fon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6" y="0"/>
              <a:ext cx="3024" cy="2456"/>
            </a:xfrm>
            <a:prstGeom prst="rect">
              <a:avLst/>
            </a:prstGeom>
            <a:noFill/>
            <a:extLst>
              <a:ext uri="{909E8E84-426E-40dd-AFC4-6F175D3DCCD1}">
                <a14:hiddenFill xmlns:a14="http://schemas.microsoft.com/office/drawing/2010/main">
                  <a:solidFill>
                    <a:srgbClr val="FFFFFF"/>
                  </a:solidFill>
                </a14:hiddenFill>
              </a:ext>
            </a:extLst>
          </p:spPr>
        </p:pic>
        <p:sp>
          <p:nvSpPr>
            <p:cNvPr id="133124" name="Text Box 4"/>
            <p:cNvSpPr txBox="1">
              <a:spLocks noChangeArrowheads="1"/>
            </p:cNvSpPr>
            <p:nvPr/>
          </p:nvSpPr>
          <p:spPr bwMode="auto">
            <a:xfrm>
              <a:off x="3266" y="884"/>
              <a:ext cx="1109" cy="37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1600" b="1" smtClean="0">
                  <a:solidFill>
                    <a:srgbClr val="000000"/>
                  </a:solidFill>
                  <a:latin typeface="Arial" charset="0"/>
                  <a:ea typeface="ＭＳ Ｐゴシック" charset="0"/>
                </a:rPr>
                <a:t>Muons induced </a:t>
              </a:r>
            </a:p>
            <a:p>
              <a:pPr algn="ctr" defTabSz="914400" fontAlgn="base">
                <a:spcBef>
                  <a:spcPct val="0"/>
                </a:spcBef>
                <a:spcAft>
                  <a:spcPct val="0"/>
                </a:spcAft>
              </a:pPr>
              <a:r>
                <a:rPr lang="it-IT" sz="1600" b="1" smtClean="0">
                  <a:solidFill>
                    <a:srgbClr val="000000"/>
                  </a:solidFill>
                  <a:latin typeface="Arial" charset="0"/>
                  <a:ea typeface="ＭＳ Ｐゴシック" charset="0"/>
                </a:rPr>
                <a:t>by atm </a:t>
              </a:r>
              <a:r>
                <a:rPr lang="it-IT" sz="1600" b="1" smtClean="0">
                  <a:solidFill>
                    <a:srgbClr val="000000"/>
                  </a:solidFill>
                  <a:latin typeface="Symbol" charset="0"/>
                  <a:ea typeface="ＭＳ Ｐゴシック" charset="0"/>
                </a:rPr>
                <a:t>n</a:t>
              </a:r>
            </a:p>
          </p:txBody>
        </p:sp>
        <p:sp>
          <p:nvSpPr>
            <p:cNvPr id="133125" name="Text Box 5"/>
            <p:cNvSpPr txBox="1">
              <a:spLocks noChangeArrowheads="1"/>
            </p:cNvSpPr>
            <p:nvPr/>
          </p:nvSpPr>
          <p:spPr bwMode="auto">
            <a:xfrm>
              <a:off x="3408" y="384"/>
              <a:ext cx="1109" cy="21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1600" b="1" smtClean="0">
                  <a:solidFill>
                    <a:srgbClr val="000000"/>
                  </a:solidFill>
                  <a:latin typeface="Arial" charset="0"/>
                  <a:ea typeface="ＭＳ Ｐゴシック" charset="0"/>
                </a:rPr>
                <a:t>Atmospheric </a:t>
              </a:r>
              <a:r>
                <a:rPr lang="it-IT" sz="1600" b="1" smtClean="0">
                  <a:solidFill>
                    <a:srgbClr val="000000"/>
                  </a:solidFill>
                  <a:latin typeface="Symbol" charset="0"/>
                  <a:ea typeface="ＭＳ Ｐゴシック" charset="0"/>
                </a:rPr>
                <a:t>m</a:t>
              </a:r>
            </a:p>
          </p:txBody>
        </p:sp>
        <p:sp>
          <p:nvSpPr>
            <p:cNvPr id="133126" name="Text Box 6"/>
            <p:cNvSpPr txBox="1">
              <a:spLocks noChangeArrowheads="1"/>
            </p:cNvSpPr>
            <p:nvPr/>
          </p:nvSpPr>
          <p:spPr bwMode="auto">
            <a:xfrm>
              <a:off x="5088" y="432"/>
              <a:ext cx="672" cy="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mtClean="0">
                  <a:solidFill>
                    <a:srgbClr val="000000"/>
                  </a:solidFill>
                  <a:latin typeface="Arial" charset="0"/>
                  <a:ea typeface="ＭＳ Ｐゴシック" charset="0"/>
                </a:rPr>
                <a:t>10TeV</a:t>
              </a:r>
            </a:p>
          </p:txBody>
        </p:sp>
        <p:sp>
          <p:nvSpPr>
            <p:cNvPr id="133127" name="Text Box 7"/>
            <p:cNvSpPr txBox="1">
              <a:spLocks noChangeArrowheads="1"/>
            </p:cNvSpPr>
            <p:nvPr/>
          </p:nvSpPr>
          <p:spPr bwMode="auto">
            <a:xfrm>
              <a:off x="4608" y="96"/>
              <a:ext cx="486" cy="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mtClean="0">
                  <a:solidFill>
                    <a:srgbClr val="000000"/>
                  </a:solidFill>
                  <a:latin typeface="Arial" charset="0"/>
                  <a:ea typeface="ＭＳ Ｐゴシック" charset="0"/>
                </a:rPr>
                <a:t>1TeV</a:t>
              </a:r>
            </a:p>
          </p:txBody>
        </p:sp>
        <p:sp>
          <p:nvSpPr>
            <p:cNvPr id="133128" name="Text Box 8"/>
            <p:cNvSpPr txBox="1">
              <a:spLocks noChangeArrowheads="1"/>
            </p:cNvSpPr>
            <p:nvPr/>
          </p:nvSpPr>
          <p:spPr bwMode="auto">
            <a:xfrm>
              <a:off x="3792" y="1405"/>
              <a:ext cx="533" cy="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mtClean="0">
                  <a:solidFill>
                    <a:srgbClr val="000000"/>
                  </a:solidFill>
                  <a:latin typeface="Arial" charset="0"/>
                  <a:ea typeface="ＭＳ Ｐゴシック" charset="0"/>
                </a:rPr>
                <a:t>1TeV</a:t>
              </a:r>
            </a:p>
          </p:txBody>
        </p:sp>
        <p:sp>
          <p:nvSpPr>
            <p:cNvPr id="133129" name="Text Box 9"/>
            <p:cNvSpPr txBox="1">
              <a:spLocks noChangeArrowheads="1"/>
            </p:cNvSpPr>
            <p:nvPr/>
          </p:nvSpPr>
          <p:spPr bwMode="auto">
            <a:xfrm>
              <a:off x="3792" y="1872"/>
              <a:ext cx="551" cy="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mtClean="0">
                  <a:solidFill>
                    <a:srgbClr val="000000"/>
                  </a:solidFill>
                  <a:latin typeface="Arial" charset="0"/>
                  <a:ea typeface="ＭＳ Ｐゴシック" charset="0"/>
                </a:rPr>
                <a:t>10TeV</a:t>
              </a:r>
            </a:p>
          </p:txBody>
        </p:sp>
        <p:sp>
          <p:nvSpPr>
            <p:cNvPr id="133130" name="Text Box 10"/>
            <p:cNvSpPr txBox="1">
              <a:spLocks noChangeArrowheads="1"/>
            </p:cNvSpPr>
            <p:nvPr/>
          </p:nvSpPr>
          <p:spPr bwMode="auto">
            <a:xfrm rot="16200000">
              <a:off x="2090" y="658"/>
              <a:ext cx="1288" cy="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000" tIns="46800" rIns="90000" bIns="46800">
              <a:spAutoFit/>
            </a:bodyPr>
            <a:lstStyle/>
            <a:p>
              <a:pPr defTabSz="914400" fontAlgn="base">
                <a:spcBef>
                  <a:spcPct val="50000"/>
                </a:spcBef>
                <a:spcAft>
                  <a:spcPct val="0"/>
                </a:spcAft>
              </a:pPr>
              <a:r>
                <a:rPr lang="es-ES_tradnl" b="1" smtClean="0">
                  <a:solidFill>
                    <a:srgbClr val="000000"/>
                  </a:solidFill>
                  <a:latin typeface="Arial" charset="0"/>
                  <a:ea typeface="ＭＳ Ｐゴシック" charset="0"/>
                  <a:sym typeface="Symbol" charset="0"/>
                </a:rPr>
                <a:t></a:t>
              </a:r>
              <a:r>
                <a:rPr lang="es-ES" b="1" smtClean="0">
                  <a:solidFill>
                    <a:srgbClr val="000000"/>
                  </a:solidFill>
                  <a:latin typeface="Arial" charset="0"/>
                  <a:ea typeface="ＭＳ Ｐゴシック" charset="0"/>
                  <a:sym typeface="Symbol" charset="0"/>
                </a:rPr>
                <a:t> (cm</a:t>
              </a:r>
              <a:r>
                <a:rPr lang="es-ES" b="1" baseline="30000" smtClean="0">
                  <a:solidFill>
                    <a:srgbClr val="000000"/>
                  </a:solidFill>
                  <a:latin typeface="Arial" charset="0"/>
                  <a:ea typeface="ＭＳ Ｐゴシック" charset="0"/>
                  <a:sym typeface="Symbol" charset="0"/>
                </a:rPr>
                <a:t>-2 </a:t>
              </a:r>
              <a:r>
                <a:rPr lang="es-ES" b="1" smtClean="0">
                  <a:solidFill>
                    <a:srgbClr val="000000"/>
                  </a:solidFill>
                  <a:latin typeface="Arial" charset="0"/>
                  <a:ea typeface="ＭＳ Ｐゴシック" charset="0"/>
                  <a:sym typeface="Symbol" charset="0"/>
                </a:rPr>
                <a:t>s</a:t>
              </a:r>
              <a:r>
                <a:rPr lang="es-ES" b="1" baseline="30000" smtClean="0">
                  <a:solidFill>
                    <a:srgbClr val="000000"/>
                  </a:solidFill>
                  <a:latin typeface="Arial" charset="0"/>
                  <a:ea typeface="ＭＳ Ｐゴシック" charset="0"/>
                  <a:sym typeface="Symbol" charset="0"/>
                </a:rPr>
                <a:t>-1 </a:t>
              </a:r>
              <a:r>
                <a:rPr lang="es-ES" b="1" smtClean="0">
                  <a:solidFill>
                    <a:srgbClr val="000000"/>
                  </a:solidFill>
                  <a:latin typeface="Arial" charset="0"/>
                  <a:ea typeface="ＭＳ Ｐゴシック" charset="0"/>
                  <a:sym typeface="Symbol" charset="0"/>
                </a:rPr>
                <a:t>sr</a:t>
              </a:r>
              <a:r>
                <a:rPr lang="es-ES" b="1" baseline="30000" smtClean="0">
                  <a:solidFill>
                    <a:srgbClr val="000000"/>
                  </a:solidFill>
                  <a:latin typeface="Arial" charset="0"/>
                  <a:ea typeface="ＭＳ Ｐゴシック" charset="0"/>
                  <a:sym typeface="Symbol" charset="0"/>
                </a:rPr>
                <a:t>-1</a:t>
              </a:r>
              <a:r>
                <a:rPr lang="es-ES" b="1" smtClean="0">
                  <a:solidFill>
                    <a:srgbClr val="000000"/>
                  </a:solidFill>
                  <a:latin typeface="Arial" charset="0"/>
                  <a:ea typeface="ＭＳ Ｐゴシック" charset="0"/>
                  <a:sym typeface="Symbol" charset="0"/>
                </a:rPr>
                <a:t>)</a:t>
              </a:r>
              <a:endParaRPr lang="es-ES_tradnl" b="1" smtClean="0">
                <a:solidFill>
                  <a:srgbClr val="000000"/>
                </a:solidFill>
                <a:latin typeface="Arial" charset="0"/>
                <a:ea typeface="ＭＳ Ｐゴシック" charset="0"/>
              </a:endParaRPr>
            </a:p>
          </p:txBody>
        </p:sp>
        <p:sp>
          <p:nvSpPr>
            <p:cNvPr id="133131" name="Line 11"/>
            <p:cNvSpPr>
              <a:spLocks noChangeShapeType="1"/>
            </p:cNvSpPr>
            <p:nvPr/>
          </p:nvSpPr>
          <p:spPr bwMode="auto">
            <a:xfrm>
              <a:off x="4105" y="578"/>
              <a:ext cx="662" cy="4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32" name="Line 12"/>
            <p:cNvSpPr>
              <a:spLocks noChangeShapeType="1"/>
            </p:cNvSpPr>
            <p:nvPr/>
          </p:nvSpPr>
          <p:spPr bwMode="auto">
            <a:xfrm flipH="1">
              <a:off x="3310" y="1232"/>
              <a:ext cx="176" cy="44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33" name="Line 13"/>
            <p:cNvSpPr>
              <a:spLocks noChangeShapeType="1"/>
            </p:cNvSpPr>
            <p:nvPr/>
          </p:nvSpPr>
          <p:spPr bwMode="auto">
            <a:xfrm>
              <a:off x="3486" y="1232"/>
              <a:ext cx="1" cy="84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34" name="Line 14"/>
            <p:cNvSpPr>
              <a:spLocks noChangeShapeType="1"/>
            </p:cNvSpPr>
            <p:nvPr/>
          </p:nvSpPr>
          <p:spPr bwMode="auto">
            <a:xfrm>
              <a:off x="4128" y="576"/>
              <a:ext cx="570" cy="2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sp>
        <p:nvSpPr>
          <p:cNvPr id="133135" name="Rectangle 15"/>
          <p:cNvSpPr>
            <a:spLocks noChangeArrowheads="1"/>
          </p:cNvSpPr>
          <p:nvPr/>
        </p:nvSpPr>
        <p:spPr bwMode="auto">
          <a:xfrm>
            <a:off x="7475538" y="1770063"/>
            <a:ext cx="1625600" cy="7112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36" name="Rectangle 16"/>
          <p:cNvSpPr>
            <a:spLocks noChangeArrowheads="1"/>
          </p:cNvSpPr>
          <p:nvPr/>
        </p:nvSpPr>
        <p:spPr bwMode="auto">
          <a:xfrm>
            <a:off x="5092700" y="984250"/>
            <a:ext cx="1509713" cy="37782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nvGrpSpPr>
          <p:cNvPr id="133137" name="Group 17"/>
          <p:cNvGrpSpPr>
            <a:grpSpLocks/>
          </p:cNvGrpSpPr>
          <p:nvPr/>
        </p:nvGrpSpPr>
        <p:grpSpPr bwMode="auto">
          <a:xfrm>
            <a:off x="4263008" y="4001591"/>
            <a:ext cx="4773488" cy="2883793"/>
            <a:chOff x="2640" y="2322"/>
            <a:chExt cx="3120" cy="1998"/>
          </a:xfrm>
        </p:grpSpPr>
        <p:pic>
          <p:nvPicPr>
            <p:cNvPr id="133138" name="Picture 18" descr="atmu-si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6" y="2322"/>
              <a:ext cx="3024" cy="1998"/>
            </a:xfrm>
            <a:prstGeom prst="rect">
              <a:avLst/>
            </a:prstGeom>
            <a:noFill/>
            <a:extLst>
              <a:ext uri="{909E8E84-426E-40dd-AFC4-6F175D3DCCD1}">
                <a14:hiddenFill xmlns:a14="http://schemas.microsoft.com/office/drawing/2010/main">
                  <a:solidFill>
                    <a:srgbClr val="FFFFFF"/>
                  </a:solidFill>
                </a14:hiddenFill>
              </a:ext>
            </a:extLst>
          </p:spPr>
        </p:pic>
        <p:sp>
          <p:nvSpPr>
            <p:cNvPr id="133139" name="Text Box 19"/>
            <p:cNvSpPr txBox="1">
              <a:spLocks noChangeArrowheads="1"/>
            </p:cNvSpPr>
            <p:nvPr/>
          </p:nvSpPr>
          <p:spPr bwMode="auto">
            <a:xfrm rot="16200000">
              <a:off x="1887" y="3236"/>
              <a:ext cx="1723" cy="21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it-IT" sz="1600" smtClean="0">
                  <a:solidFill>
                    <a:srgbClr val="000000"/>
                  </a:solidFill>
                  <a:latin typeface="Arial" charset="0"/>
                  <a:ea typeface="ＭＳ Ｐゴシック" charset="0"/>
                </a:rPr>
                <a:t>Number of events after cuts</a:t>
              </a:r>
              <a:endParaRPr lang="it-IT" smtClean="0">
                <a:solidFill>
                  <a:srgbClr val="000000"/>
                </a:solidFill>
                <a:latin typeface="Arial" charset="0"/>
                <a:ea typeface="ＭＳ Ｐゴシック" charset="0"/>
              </a:endParaRPr>
            </a:p>
          </p:txBody>
        </p:sp>
      </p:grpSp>
      <p:sp>
        <p:nvSpPr>
          <p:cNvPr id="133140" name="Rectangle 20"/>
          <p:cNvSpPr>
            <a:spLocks noGrp="1" noChangeArrowheads="1"/>
          </p:cNvSpPr>
          <p:nvPr>
            <p:ph type="title"/>
          </p:nvPr>
        </p:nvSpPr>
        <p:spPr>
          <a:xfrm>
            <a:off x="0" y="188913"/>
            <a:ext cx="3898900" cy="863600"/>
          </a:xfrm>
        </p:spPr>
        <p:txBody>
          <a:bodyPr/>
          <a:lstStyle/>
          <a:p>
            <a:r>
              <a:rPr lang="en-US" sz="2400" b="1">
                <a:solidFill>
                  <a:srgbClr val="D63C06"/>
                </a:solidFill>
              </a:rPr>
              <a:t>Background for cosmic neutrino searches</a:t>
            </a:r>
          </a:p>
        </p:txBody>
      </p:sp>
      <p:grpSp>
        <p:nvGrpSpPr>
          <p:cNvPr id="133141" name="Group 21"/>
          <p:cNvGrpSpPr>
            <a:grpSpLocks/>
          </p:cNvGrpSpPr>
          <p:nvPr/>
        </p:nvGrpSpPr>
        <p:grpSpPr bwMode="auto">
          <a:xfrm>
            <a:off x="0" y="1219200"/>
            <a:ext cx="3949700" cy="5510213"/>
            <a:chOff x="0" y="768"/>
            <a:chExt cx="2488" cy="3471"/>
          </a:xfrm>
        </p:grpSpPr>
        <p:sp>
          <p:nvSpPr>
            <p:cNvPr id="133142" name="Oval 22"/>
            <p:cNvSpPr>
              <a:spLocks noChangeAspect="1" noChangeArrowheads="1"/>
            </p:cNvSpPr>
            <p:nvPr/>
          </p:nvSpPr>
          <p:spPr bwMode="auto">
            <a:xfrm>
              <a:off x="371" y="2076"/>
              <a:ext cx="2077" cy="1894"/>
            </a:xfrm>
            <a:prstGeom prst="ellipse">
              <a:avLst/>
            </a:prstGeom>
            <a:solidFill>
              <a:srgbClr val="CCFFFF">
                <a:alpha val="50000"/>
              </a:srgbClr>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43" name="Oval 23"/>
            <p:cNvSpPr>
              <a:spLocks noChangeAspect="1" noChangeArrowheads="1"/>
            </p:cNvSpPr>
            <p:nvPr/>
          </p:nvSpPr>
          <p:spPr bwMode="auto">
            <a:xfrm>
              <a:off x="602" y="2233"/>
              <a:ext cx="1635" cy="1574"/>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eaLnBrk="0" fontAlgn="base" hangingPunct="0">
                <a:spcBef>
                  <a:spcPct val="0"/>
                </a:spcBef>
                <a:spcAft>
                  <a:spcPct val="0"/>
                </a:spcAft>
              </a:pPr>
              <a:endParaRPr lang="fr-FR" sz="2400" smtClean="0">
                <a:solidFill>
                  <a:srgbClr val="000000"/>
                </a:solidFill>
                <a:latin typeface="Times New Roman" charset="0"/>
                <a:ea typeface="ＭＳ Ｐゴシック" charset="0"/>
              </a:endParaRPr>
            </a:p>
          </p:txBody>
        </p:sp>
        <p:sp>
          <p:nvSpPr>
            <p:cNvPr id="133144" name="Freeform 24"/>
            <p:cNvSpPr>
              <a:spLocks noChangeAspect="1"/>
            </p:cNvSpPr>
            <p:nvPr/>
          </p:nvSpPr>
          <p:spPr bwMode="auto">
            <a:xfrm>
              <a:off x="1370" y="2230"/>
              <a:ext cx="826" cy="560"/>
            </a:xfrm>
            <a:custGeom>
              <a:avLst/>
              <a:gdLst>
                <a:gd name="T0" fmla="*/ 0 w 771"/>
                <a:gd name="T1" fmla="*/ 0 h 609"/>
                <a:gd name="T2" fmla="*/ 29 w 771"/>
                <a:gd name="T3" fmla="*/ 19 h 609"/>
                <a:gd name="T4" fmla="*/ 29 w 771"/>
                <a:gd name="T5" fmla="*/ 43 h 609"/>
                <a:gd name="T6" fmla="*/ 68 w 771"/>
                <a:gd name="T7" fmla="*/ 79 h 609"/>
                <a:gd name="T8" fmla="*/ 60 w 771"/>
                <a:gd name="T9" fmla="*/ 93 h 609"/>
                <a:gd name="T10" fmla="*/ 96 w 771"/>
                <a:gd name="T11" fmla="*/ 134 h 609"/>
                <a:gd name="T12" fmla="*/ 96 w 771"/>
                <a:gd name="T13" fmla="*/ 153 h 609"/>
                <a:gd name="T14" fmla="*/ 132 w 771"/>
                <a:gd name="T15" fmla="*/ 175 h 609"/>
                <a:gd name="T16" fmla="*/ 135 w 771"/>
                <a:gd name="T17" fmla="*/ 197 h 609"/>
                <a:gd name="T18" fmla="*/ 195 w 771"/>
                <a:gd name="T19" fmla="*/ 228 h 609"/>
                <a:gd name="T20" fmla="*/ 240 w 771"/>
                <a:gd name="T21" fmla="*/ 264 h 609"/>
                <a:gd name="T22" fmla="*/ 245 w 771"/>
                <a:gd name="T23" fmla="*/ 285 h 609"/>
                <a:gd name="T24" fmla="*/ 276 w 771"/>
                <a:gd name="T25" fmla="*/ 300 h 609"/>
                <a:gd name="T26" fmla="*/ 293 w 771"/>
                <a:gd name="T27" fmla="*/ 324 h 609"/>
                <a:gd name="T28" fmla="*/ 320 w 771"/>
                <a:gd name="T29" fmla="*/ 324 h 609"/>
                <a:gd name="T30" fmla="*/ 341 w 771"/>
                <a:gd name="T31" fmla="*/ 398 h 609"/>
                <a:gd name="T32" fmla="*/ 370 w 771"/>
                <a:gd name="T33" fmla="*/ 417 h 609"/>
                <a:gd name="T34" fmla="*/ 399 w 771"/>
                <a:gd name="T35" fmla="*/ 417 h 609"/>
                <a:gd name="T36" fmla="*/ 413 w 771"/>
                <a:gd name="T37" fmla="*/ 439 h 609"/>
                <a:gd name="T38" fmla="*/ 444 w 771"/>
                <a:gd name="T39" fmla="*/ 533 h 609"/>
                <a:gd name="T40" fmla="*/ 480 w 771"/>
                <a:gd name="T41" fmla="*/ 533 h 609"/>
                <a:gd name="T42" fmla="*/ 524 w 771"/>
                <a:gd name="T43" fmla="*/ 537 h 609"/>
                <a:gd name="T44" fmla="*/ 538 w 771"/>
                <a:gd name="T45" fmla="*/ 564 h 609"/>
                <a:gd name="T46" fmla="*/ 617 w 771"/>
                <a:gd name="T47" fmla="*/ 564 h 609"/>
                <a:gd name="T48" fmla="*/ 646 w 771"/>
                <a:gd name="T49" fmla="*/ 597 h 609"/>
                <a:gd name="T50" fmla="*/ 687 w 771"/>
                <a:gd name="T51" fmla="*/ 609 h 609"/>
                <a:gd name="T52" fmla="*/ 706 w 771"/>
                <a:gd name="T53" fmla="*/ 602 h 609"/>
                <a:gd name="T54" fmla="*/ 737 w 771"/>
                <a:gd name="T55" fmla="*/ 600 h 609"/>
                <a:gd name="T56" fmla="*/ 771 w 771"/>
                <a:gd name="T57" fmla="*/ 602 h 609"/>
                <a:gd name="T58" fmla="*/ 744 w 771"/>
                <a:gd name="T59" fmla="*/ 506 h 609"/>
                <a:gd name="T60" fmla="*/ 682 w 771"/>
                <a:gd name="T61" fmla="*/ 381 h 609"/>
                <a:gd name="T62" fmla="*/ 629 w 771"/>
                <a:gd name="T63" fmla="*/ 305 h 609"/>
                <a:gd name="T64" fmla="*/ 586 w 771"/>
                <a:gd name="T65" fmla="*/ 252 h 609"/>
                <a:gd name="T66" fmla="*/ 521 w 771"/>
                <a:gd name="T67" fmla="*/ 187 h 609"/>
                <a:gd name="T68" fmla="*/ 452 w 771"/>
                <a:gd name="T69" fmla="*/ 132 h 609"/>
                <a:gd name="T70" fmla="*/ 363 w 771"/>
                <a:gd name="T71" fmla="*/ 81 h 609"/>
                <a:gd name="T72" fmla="*/ 284 w 771"/>
                <a:gd name="T73" fmla="*/ 45 h 609"/>
                <a:gd name="T74" fmla="*/ 180 w 771"/>
                <a:gd name="T75" fmla="*/ 14 h 609"/>
                <a:gd name="T76" fmla="*/ 75 w 771"/>
                <a:gd name="T77" fmla="*/ 5 h 609"/>
                <a:gd name="T78" fmla="*/ 0 w 771"/>
                <a:gd name="T79"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1" h="609">
                  <a:moveTo>
                    <a:pt x="0" y="0"/>
                  </a:moveTo>
                  <a:lnTo>
                    <a:pt x="29" y="19"/>
                  </a:lnTo>
                  <a:lnTo>
                    <a:pt x="29" y="43"/>
                  </a:lnTo>
                  <a:lnTo>
                    <a:pt x="68" y="79"/>
                  </a:lnTo>
                  <a:lnTo>
                    <a:pt x="60" y="93"/>
                  </a:lnTo>
                  <a:lnTo>
                    <a:pt x="96" y="134"/>
                  </a:lnTo>
                  <a:lnTo>
                    <a:pt x="96" y="153"/>
                  </a:lnTo>
                  <a:lnTo>
                    <a:pt x="132" y="175"/>
                  </a:lnTo>
                  <a:lnTo>
                    <a:pt x="135" y="197"/>
                  </a:lnTo>
                  <a:lnTo>
                    <a:pt x="195" y="228"/>
                  </a:lnTo>
                  <a:lnTo>
                    <a:pt x="240" y="264"/>
                  </a:lnTo>
                  <a:lnTo>
                    <a:pt x="245" y="285"/>
                  </a:lnTo>
                  <a:lnTo>
                    <a:pt x="276" y="300"/>
                  </a:lnTo>
                  <a:lnTo>
                    <a:pt x="293" y="324"/>
                  </a:lnTo>
                  <a:lnTo>
                    <a:pt x="320" y="324"/>
                  </a:lnTo>
                  <a:lnTo>
                    <a:pt x="341" y="398"/>
                  </a:lnTo>
                  <a:lnTo>
                    <a:pt x="370" y="417"/>
                  </a:lnTo>
                  <a:lnTo>
                    <a:pt x="399" y="417"/>
                  </a:lnTo>
                  <a:lnTo>
                    <a:pt x="413" y="439"/>
                  </a:lnTo>
                  <a:lnTo>
                    <a:pt x="444" y="533"/>
                  </a:lnTo>
                  <a:lnTo>
                    <a:pt x="480" y="533"/>
                  </a:lnTo>
                  <a:lnTo>
                    <a:pt x="524" y="537"/>
                  </a:lnTo>
                  <a:lnTo>
                    <a:pt x="538" y="564"/>
                  </a:lnTo>
                  <a:lnTo>
                    <a:pt x="617" y="564"/>
                  </a:lnTo>
                  <a:lnTo>
                    <a:pt x="646" y="597"/>
                  </a:lnTo>
                  <a:lnTo>
                    <a:pt x="687" y="609"/>
                  </a:lnTo>
                  <a:lnTo>
                    <a:pt x="706" y="602"/>
                  </a:lnTo>
                  <a:lnTo>
                    <a:pt x="737" y="600"/>
                  </a:lnTo>
                  <a:lnTo>
                    <a:pt x="771" y="602"/>
                  </a:lnTo>
                  <a:lnTo>
                    <a:pt x="744" y="506"/>
                  </a:lnTo>
                  <a:lnTo>
                    <a:pt x="682" y="381"/>
                  </a:lnTo>
                  <a:lnTo>
                    <a:pt x="629" y="305"/>
                  </a:lnTo>
                  <a:lnTo>
                    <a:pt x="586" y="252"/>
                  </a:lnTo>
                  <a:lnTo>
                    <a:pt x="521" y="187"/>
                  </a:lnTo>
                  <a:lnTo>
                    <a:pt x="452" y="132"/>
                  </a:lnTo>
                  <a:lnTo>
                    <a:pt x="363" y="81"/>
                  </a:lnTo>
                  <a:lnTo>
                    <a:pt x="284" y="45"/>
                  </a:lnTo>
                  <a:lnTo>
                    <a:pt x="180" y="14"/>
                  </a:lnTo>
                  <a:lnTo>
                    <a:pt x="75" y="5"/>
                  </a:lnTo>
                  <a:lnTo>
                    <a:pt x="0" y="0"/>
                  </a:lnTo>
                  <a:close/>
                </a:path>
              </a:pathLst>
            </a:custGeom>
            <a:solidFill>
              <a:srgbClr val="00FFFF"/>
            </a:solidFill>
            <a:ln w="9525" cap="flat" cmpd="sng">
              <a:solidFill>
                <a:schemeClr val="tx1"/>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45" name="Rectangle 25"/>
            <p:cNvSpPr>
              <a:spLocks noChangeAspect="1" noChangeArrowheads="1"/>
            </p:cNvSpPr>
            <p:nvPr/>
          </p:nvSpPr>
          <p:spPr bwMode="auto">
            <a:xfrm rot="2755457">
              <a:off x="1819" y="2434"/>
              <a:ext cx="127" cy="182"/>
            </a:xfrm>
            <a:prstGeom prst="rect">
              <a:avLst/>
            </a:prstGeom>
            <a:solidFill>
              <a:srgbClr val="3366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46" name="Line 26"/>
            <p:cNvSpPr>
              <a:spLocks noChangeAspect="1" noChangeShapeType="1"/>
            </p:cNvSpPr>
            <p:nvPr/>
          </p:nvSpPr>
          <p:spPr bwMode="auto">
            <a:xfrm>
              <a:off x="1698" y="1785"/>
              <a:ext cx="50" cy="507"/>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47" name="Line 27"/>
            <p:cNvSpPr>
              <a:spLocks noChangeAspect="1" noChangeShapeType="1"/>
            </p:cNvSpPr>
            <p:nvPr/>
          </p:nvSpPr>
          <p:spPr bwMode="auto">
            <a:xfrm>
              <a:off x="1736" y="2139"/>
              <a:ext cx="305" cy="391"/>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48" name="Text Box 28"/>
            <p:cNvSpPr txBox="1">
              <a:spLocks noChangeAspect="1" noChangeArrowheads="1"/>
            </p:cNvSpPr>
            <p:nvPr/>
          </p:nvSpPr>
          <p:spPr bwMode="auto">
            <a:xfrm>
              <a:off x="1536" y="1737"/>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400" smtClean="0">
                  <a:solidFill>
                    <a:srgbClr val="FF0000"/>
                  </a:solidFill>
                  <a:latin typeface="Times New Roman" charset="0"/>
                  <a:ea typeface="ＭＳ Ｐゴシック" charset="0"/>
                </a:rPr>
                <a:t>p</a:t>
              </a:r>
            </a:p>
          </p:txBody>
        </p:sp>
        <p:sp>
          <p:nvSpPr>
            <p:cNvPr id="133149" name="Line 29"/>
            <p:cNvSpPr>
              <a:spLocks noChangeAspect="1" noChangeShapeType="1"/>
            </p:cNvSpPr>
            <p:nvPr/>
          </p:nvSpPr>
          <p:spPr bwMode="auto">
            <a:xfrm flipH="1">
              <a:off x="1676" y="2147"/>
              <a:ext cx="69" cy="205"/>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50" name="Line 30"/>
            <p:cNvSpPr>
              <a:spLocks noChangeAspect="1" noChangeShapeType="1"/>
            </p:cNvSpPr>
            <p:nvPr/>
          </p:nvSpPr>
          <p:spPr bwMode="auto">
            <a:xfrm>
              <a:off x="1750" y="2161"/>
              <a:ext cx="199" cy="514"/>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51" name="Line 31"/>
            <p:cNvSpPr>
              <a:spLocks noChangeAspect="1" noChangeShapeType="1"/>
            </p:cNvSpPr>
            <p:nvPr/>
          </p:nvSpPr>
          <p:spPr bwMode="auto">
            <a:xfrm flipV="1">
              <a:off x="1345" y="2585"/>
              <a:ext cx="669" cy="1286"/>
            </a:xfrm>
            <a:prstGeom prst="line">
              <a:avLst/>
            </a:prstGeom>
            <a:noFill/>
            <a:ln w="19050">
              <a:solidFill>
                <a:srgbClr val="000099"/>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52" name="Line 32"/>
            <p:cNvSpPr>
              <a:spLocks noChangeAspect="1" noChangeShapeType="1"/>
            </p:cNvSpPr>
            <p:nvPr/>
          </p:nvSpPr>
          <p:spPr bwMode="auto">
            <a:xfrm flipV="1">
              <a:off x="2017" y="2249"/>
              <a:ext cx="232" cy="358"/>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53" name="Line 33"/>
            <p:cNvSpPr>
              <a:spLocks noChangeAspect="1" noChangeShapeType="1"/>
            </p:cNvSpPr>
            <p:nvPr/>
          </p:nvSpPr>
          <p:spPr bwMode="auto">
            <a:xfrm flipH="1">
              <a:off x="1253" y="3777"/>
              <a:ext cx="113" cy="399"/>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54" name="Line 34"/>
            <p:cNvSpPr>
              <a:spLocks noChangeAspect="1" noChangeShapeType="1"/>
            </p:cNvSpPr>
            <p:nvPr/>
          </p:nvSpPr>
          <p:spPr bwMode="auto">
            <a:xfrm flipH="1" flipV="1">
              <a:off x="1314" y="3723"/>
              <a:ext cx="27" cy="142"/>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55" name="Line 35"/>
            <p:cNvSpPr>
              <a:spLocks noChangeAspect="1" noChangeShapeType="1"/>
            </p:cNvSpPr>
            <p:nvPr/>
          </p:nvSpPr>
          <p:spPr bwMode="auto">
            <a:xfrm flipV="1">
              <a:off x="1341" y="3706"/>
              <a:ext cx="218" cy="16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56" name="Line 36"/>
            <p:cNvSpPr>
              <a:spLocks noChangeAspect="1" noChangeShapeType="1"/>
            </p:cNvSpPr>
            <p:nvPr/>
          </p:nvSpPr>
          <p:spPr bwMode="auto">
            <a:xfrm flipV="1">
              <a:off x="1346" y="3809"/>
              <a:ext cx="252" cy="66"/>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57" name="Text Box 37"/>
            <p:cNvSpPr txBox="1">
              <a:spLocks noChangeAspect="1" noChangeArrowheads="1"/>
            </p:cNvSpPr>
            <p:nvPr/>
          </p:nvSpPr>
          <p:spPr bwMode="auto">
            <a:xfrm>
              <a:off x="1343" y="3305"/>
              <a:ext cx="2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en-US" sz="2400" smtClean="0">
                  <a:solidFill>
                    <a:srgbClr val="000099"/>
                  </a:solidFill>
                  <a:latin typeface="Helvetica-Narrow" charset="0"/>
                  <a:ea typeface="ＭＳ Ｐゴシック" charset="0"/>
                  <a:sym typeface="Symbol" charset="0"/>
                </a:rPr>
                <a:t></a:t>
              </a:r>
            </a:p>
          </p:txBody>
        </p:sp>
        <p:sp>
          <p:nvSpPr>
            <p:cNvPr id="133158" name="Rectangle 38"/>
            <p:cNvSpPr>
              <a:spLocks noChangeArrowheads="1"/>
            </p:cNvSpPr>
            <p:nvPr/>
          </p:nvSpPr>
          <p:spPr bwMode="auto">
            <a:xfrm>
              <a:off x="1243" y="3951"/>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sz="2400" smtClean="0">
                  <a:solidFill>
                    <a:srgbClr val="FF0000"/>
                  </a:solidFill>
                  <a:latin typeface="Times New Roman" charset="0"/>
                  <a:ea typeface="ＭＳ Ｐゴシック" charset="0"/>
                </a:rPr>
                <a:t>p</a:t>
              </a:r>
              <a:endParaRPr lang="es-ES_tradnl" sz="2400" smtClean="0">
                <a:solidFill>
                  <a:srgbClr val="FF0000"/>
                </a:solidFill>
                <a:latin typeface="Times New Roman" charset="0"/>
                <a:ea typeface="ＭＳ Ｐゴシック" charset="0"/>
              </a:endParaRPr>
            </a:p>
          </p:txBody>
        </p:sp>
        <p:sp>
          <p:nvSpPr>
            <p:cNvPr id="133159" name="Text Box 39"/>
            <p:cNvSpPr txBox="1">
              <a:spLocks noChangeAspect="1" noChangeArrowheads="1"/>
            </p:cNvSpPr>
            <p:nvPr/>
          </p:nvSpPr>
          <p:spPr bwMode="auto">
            <a:xfrm>
              <a:off x="2243" y="2173"/>
              <a:ext cx="245" cy="288"/>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pPr>
              <a:r>
                <a:rPr lang="en-US" sz="2400" smtClean="0">
                  <a:solidFill>
                    <a:srgbClr val="000000"/>
                  </a:solidFill>
                  <a:latin typeface="Helvetica-Narrow" charset="0"/>
                  <a:ea typeface="ＭＳ Ｐゴシック" charset="0"/>
                  <a:sym typeface="Symbol" charset="0"/>
                </a:rPr>
                <a:t></a:t>
              </a:r>
            </a:p>
          </p:txBody>
        </p:sp>
        <p:sp>
          <p:nvSpPr>
            <p:cNvPr id="133160" name="Line 40"/>
            <p:cNvSpPr>
              <a:spLocks noChangeAspect="1" noChangeShapeType="1"/>
            </p:cNvSpPr>
            <p:nvPr/>
          </p:nvSpPr>
          <p:spPr bwMode="auto">
            <a:xfrm flipV="1">
              <a:off x="1776" y="2457"/>
              <a:ext cx="120" cy="144"/>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61" name="Line 41"/>
            <p:cNvSpPr>
              <a:spLocks noChangeAspect="1" noChangeShapeType="1"/>
            </p:cNvSpPr>
            <p:nvPr/>
          </p:nvSpPr>
          <p:spPr bwMode="auto">
            <a:xfrm flipV="1">
              <a:off x="240" y="2601"/>
              <a:ext cx="1548" cy="1369"/>
            </a:xfrm>
            <a:prstGeom prst="line">
              <a:avLst/>
            </a:prstGeom>
            <a:noFill/>
            <a:ln w="1905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62" name="Rectangle 42"/>
            <p:cNvSpPr>
              <a:spLocks noChangeArrowheads="1"/>
            </p:cNvSpPr>
            <p:nvPr/>
          </p:nvSpPr>
          <p:spPr bwMode="auto">
            <a:xfrm>
              <a:off x="0" y="3789"/>
              <a:ext cx="2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sz="2400" smtClean="0">
                  <a:solidFill>
                    <a:srgbClr val="333399"/>
                  </a:solidFill>
                  <a:latin typeface="Helvetica-Narrow" charset="0"/>
                  <a:ea typeface="ＭＳ Ｐゴシック" charset="0"/>
                  <a:sym typeface="Symbol" charset="0"/>
                </a:rPr>
                <a:t></a:t>
              </a:r>
              <a:endParaRPr lang="es-ES_tradnl" sz="2400" smtClean="0">
                <a:solidFill>
                  <a:srgbClr val="333399"/>
                </a:solidFill>
                <a:latin typeface="Helvetica-Narrow" charset="0"/>
                <a:ea typeface="ＭＳ Ｐゴシック" charset="0"/>
                <a:sym typeface="Symbol" charset="0"/>
              </a:endParaRPr>
            </a:p>
          </p:txBody>
        </p:sp>
        <p:sp>
          <p:nvSpPr>
            <p:cNvPr id="133163" name="Text Box 43"/>
            <p:cNvSpPr txBox="1">
              <a:spLocks noChangeArrowheads="1"/>
            </p:cNvSpPr>
            <p:nvPr/>
          </p:nvSpPr>
          <p:spPr bwMode="auto">
            <a:xfrm>
              <a:off x="96" y="768"/>
              <a:ext cx="2352" cy="1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1">
                        <a:alpha val="74998"/>
                      </a:schemeClr>
                    </a:outerShdw>
                  </a:effectLst>
                </a14:hiddenEffects>
              </a:ext>
            </a:extLst>
          </p:spPr>
          <p:txBody>
            <a:bodyPr>
              <a:spAutoFit/>
            </a:bodyPr>
            <a:lstStyle/>
            <a:p>
              <a:pPr defTabSz="914400" fontAlgn="base">
                <a:spcBef>
                  <a:spcPct val="20000"/>
                </a:spcBef>
                <a:spcAft>
                  <a:spcPct val="0"/>
                </a:spcAft>
              </a:pPr>
              <a:r>
                <a:rPr lang="en-US" smtClean="0">
                  <a:solidFill>
                    <a:srgbClr val="FFFFFF"/>
                  </a:solidFill>
                  <a:latin typeface="Arial" charset="0"/>
                  <a:ea typeface="ＭＳ Ｐゴシック" charset="0"/>
                </a:rPr>
                <a:t> </a:t>
              </a:r>
              <a:r>
                <a:rPr lang="en-US" sz="1600" b="1" smtClean="0">
                  <a:solidFill>
                    <a:srgbClr val="FF0000"/>
                  </a:solidFill>
                  <a:latin typeface="Arial" charset="0"/>
                  <a:ea typeface="ＭＳ Ｐゴシック" charset="0"/>
                </a:rPr>
                <a:t>Muons produced by cosmic rays in the atmosphere ( detector deep in the sea and selection of up-going events).</a:t>
              </a:r>
            </a:p>
            <a:p>
              <a:pPr defTabSz="914400" fontAlgn="base">
                <a:spcBef>
                  <a:spcPct val="20000"/>
                </a:spcBef>
                <a:spcAft>
                  <a:spcPct val="0"/>
                </a:spcAft>
                <a:buFontTx/>
                <a:buChar char="•"/>
              </a:pPr>
              <a:endParaRPr lang="en-US" sz="1600" b="1" smtClean="0">
                <a:solidFill>
                  <a:srgbClr val="FF0000"/>
                </a:solidFill>
                <a:latin typeface="Arial" charset="0"/>
                <a:ea typeface="ＭＳ Ｐゴシック" charset="0"/>
              </a:endParaRPr>
            </a:p>
            <a:p>
              <a:pPr defTabSz="914400" fontAlgn="base">
                <a:spcBef>
                  <a:spcPct val="20000"/>
                </a:spcBef>
                <a:spcAft>
                  <a:spcPct val="0"/>
                </a:spcAft>
              </a:pPr>
              <a:r>
                <a:rPr lang="en-US" sz="1600" b="1" smtClean="0">
                  <a:solidFill>
                    <a:srgbClr val="FFFFFF"/>
                  </a:solidFill>
                  <a:latin typeface="Arial" charset="0"/>
                  <a:ea typeface="ＭＳ Ｐゴシック" charset="0"/>
                </a:rPr>
                <a:t> </a:t>
              </a:r>
            </a:p>
          </p:txBody>
        </p:sp>
        <p:sp>
          <p:nvSpPr>
            <p:cNvPr id="133164" name="Text Box 44"/>
            <p:cNvSpPr txBox="1">
              <a:spLocks noChangeArrowheads="1"/>
            </p:cNvSpPr>
            <p:nvPr/>
          </p:nvSpPr>
          <p:spPr bwMode="auto">
            <a:xfrm>
              <a:off x="96" y="1488"/>
              <a:ext cx="2064" cy="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20000"/>
                </a:spcBef>
                <a:spcAft>
                  <a:spcPct val="0"/>
                </a:spcAft>
              </a:pPr>
              <a:r>
                <a:rPr lang="en-US" sz="1600" b="1" smtClean="0">
                  <a:solidFill>
                    <a:srgbClr val="FF0000"/>
                  </a:solidFill>
                  <a:latin typeface="Arial" charset="0"/>
                  <a:ea typeface="ＭＳ Ｐゴシック" charset="0"/>
                </a:rPr>
                <a:t>Atmospheric neutrinos (cut in the energy).</a:t>
              </a:r>
            </a:p>
            <a:p>
              <a:pPr defTabSz="914400" fontAlgn="base">
                <a:spcBef>
                  <a:spcPct val="50000"/>
                </a:spcBef>
                <a:spcAft>
                  <a:spcPct val="0"/>
                </a:spcAft>
              </a:pPr>
              <a:endParaRPr lang="fr-FR" smtClean="0">
                <a:solidFill>
                  <a:srgbClr val="FF0000"/>
                </a:solidFill>
                <a:latin typeface="Arial" charset="0"/>
                <a:ea typeface="ＭＳ Ｐゴシック" charset="0"/>
              </a:endParaRPr>
            </a:p>
          </p:txBody>
        </p:sp>
      </p:grpSp>
      <p:sp>
        <p:nvSpPr>
          <p:cNvPr id="133165" name="AutoShape 45"/>
          <p:cNvSpPr>
            <a:spLocks noChangeArrowheads="1"/>
          </p:cNvSpPr>
          <p:nvPr/>
        </p:nvSpPr>
        <p:spPr bwMode="auto">
          <a:xfrm>
            <a:off x="8145463" y="2162175"/>
            <a:ext cx="203200" cy="290513"/>
          </a:xfrm>
          <a:prstGeom prst="downArrow">
            <a:avLst>
              <a:gd name="adj1" fmla="val 50000"/>
              <a:gd name="adj2" fmla="val 3574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66" name="Text Box 46"/>
          <p:cNvSpPr txBox="1">
            <a:spLocks noChangeArrowheads="1"/>
          </p:cNvSpPr>
          <p:nvPr/>
        </p:nvSpPr>
        <p:spPr bwMode="auto">
          <a:xfrm>
            <a:off x="7534275" y="1817688"/>
            <a:ext cx="1428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b="1" smtClean="0">
                <a:solidFill>
                  <a:srgbClr val="6699FF"/>
                </a:solidFill>
                <a:latin typeface="Arial" charset="0"/>
                <a:ea typeface="ＭＳ Ｐゴシック" charset="0"/>
              </a:rPr>
              <a:t>Downgoing</a:t>
            </a:r>
            <a:endParaRPr lang="it-IT" b="1" smtClean="0">
              <a:solidFill>
                <a:srgbClr val="6699FF"/>
              </a:solidFill>
              <a:latin typeface="Arial" charset="0"/>
              <a:ea typeface="ＭＳ Ｐゴシック" charset="0"/>
            </a:endParaRPr>
          </a:p>
        </p:txBody>
      </p:sp>
      <p:sp>
        <p:nvSpPr>
          <p:cNvPr id="133167" name="AutoShape 47"/>
          <p:cNvSpPr>
            <a:spLocks noChangeArrowheads="1"/>
          </p:cNvSpPr>
          <p:nvPr/>
        </p:nvSpPr>
        <p:spPr bwMode="auto">
          <a:xfrm flipV="1">
            <a:off x="6169025" y="1028700"/>
            <a:ext cx="203200" cy="290513"/>
          </a:xfrm>
          <a:prstGeom prst="downArrow">
            <a:avLst>
              <a:gd name="adj1" fmla="val 50000"/>
              <a:gd name="adj2" fmla="val 3574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33168" name="Text Box 48"/>
          <p:cNvSpPr txBox="1">
            <a:spLocks noChangeArrowheads="1"/>
          </p:cNvSpPr>
          <p:nvPr/>
        </p:nvSpPr>
        <p:spPr bwMode="auto">
          <a:xfrm>
            <a:off x="5092700" y="973138"/>
            <a:ext cx="1111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b="1" smtClean="0">
                <a:solidFill>
                  <a:srgbClr val="6699FF"/>
                </a:solidFill>
                <a:latin typeface="Arial" charset="0"/>
                <a:ea typeface="ＭＳ Ｐゴシック" charset="0"/>
              </a:rPr>
              <a:t>Upgoing</a:t>
            </a:r>
            <a:endParaRPr lang="it-IT" b="1" smtClean="0">
              <a:solidFill>
                <a:srgbClr val="6699FF"/>
              </a:solidFill>
              <a:latin typeface="Arial" charset="0"/>
              <a:ea typeface="ＭＳ Ｐゴシック" charset="0"/>
            </a:endParaRPr>
          </a:p>
        </p:txBody>
      </p:sp>
    </p:spTree>
    <p:custDataLst>
      <p:tags r:id="rId1"/>
    </p:custDataLst>
    <p:extLst>
      <p:ext uri="{BB962C8B-B14F-4D97-AF65-F5344CB8AC3E}">
        <p14:creationId xmlns:p14="http://schemas.microsoft.com/office/powerpoint/2010/main" val="28918966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7"/>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2982913" y="920750"/>
            <a:ext cx="6161087" cy="4595813"/>
          </a:xfrm>
          <a:noFill/>
        </p:spPr>
      </p:pic>
      <p:sp>
        <p:nvSpPr>
          <p:cNvPr id="22533" name="Rectangle 2"/>
          <p:cNvSpPr>
            <a:spLocks noGrp="1" noChangeArrowheads="1"/>
          </p:cNvSpPr>
          <p:nvPr>
            <p:ph type="title" idx="4294967295"/>
          </p:nvPr>
        </p:nvSpPr>
        <p:spPr>
          <a:xfrm>
            <a:off x="0" y="233363"/>
            <a:ext cx="9144000" cy="654050"/>
          </a:xfrm>
        </p:spPr>
        <p:txBody>
          <a:bodyPr anchor="b"/>
          <a:lstStyle/>
          <a:p>
            <a:pPr eaLnBrk="1" hangingPunct="1"/>
            <a:r>
              <a:rPr lang="en-GB" sz="4800">
                <a:latin typeface="Arial" charset="0"/>
              </a:rPr>
              <a:t>Deep-sea </a:t>
            </a:r>
            <a:r>
              <a:rPr lang="en-GB" sz="4800">
                <a:latin typeface="Symbol" charset="0"/>
              </a:rPr>
              <a:t>n</a:t>
            </a:r>
            <a:r>
              <a:rPr lang="en-GB" sz="4800">
                <a:latin typeface="Arial" charset="0"/>
              </a:rPr>
              <a:t>-Telescope at work</a:t>
            </a:r>
          </a:p>
        </p:txBody>
      </p:sp>
      <p:sp>
        <p:nvSpPr>
          <p:cNvPr id="22534" name="Rectangle 3"/>
          <p:cNvSpPr>
            <a:spLocks noGrp="1" noChangeArrowheads="1"/>
          </p:cNvSpPr>
          <p:nvPr>
            <p:ph type="body" sz="half" idx="4294967295"/>
          </p:nvPr>
        </p:nvSpPr>
        <p:spPr>
          <a:xfrm>
            <a:off x="0" y="908050"/>
            <a:ext cx="3924300" cy="5329238"/>
          </a:xfrm>
          <a:solidFill>
            <a:srgbClr val="FFFFFF"/>
          </a:solidFill>
        </p:spPr>
        <p:txBody>
          <a:bodyPr/>
          <a:lstStyle/>
          <a:p>
            <a:pPr marL="469900" indent="-469900" eaLnBrk="1" hangingPunct="1">
              <a:lnSpc>
                <a:spcPct val="90000"/>
              </a:lnSpc>
              <a:spcBef>
                <a:spcPct val="15000"/>
              </a:spcBef>
              <a:spcAft>
                <a:spcPct val="10000"/>
              </a:spcAft>
            </a:pPr>
            <a:r>
              <a:rPr lang="en-GB" sz="2400" dirty="0">
                <a:solidFill>
                  <a:srgbClr val="FF0000"/>
                </a:solidFill>
                <a:latin typeface="Arial" charset="0"/>
              </a:rPr>
              <a:t>Upward-going neutrinos interact in rock or sea water.</a:t>
            </a:r>
          </a:p>
          <a:p>
            <a:pPr marL="469900" indent="-469900" eaLnBrk="1" hangingPunct="1">
              <a:lnSpc>
                <a:spcPct val="90000"/>
              </a:lnSpc>
              <a:spcBef>
                <a:spcPct val="15000"/>
              </a:spcBef>
              <a:spcAft>
                <a:spcPct val="10000"/>
              </a:spcAft>
            </a:pPr>
            <a:r>
              <a:rPr lang="en-GB" sz="2400" dirty="0">
                <a:solidFill>
                  <a:schemeClr val="accent2"/>
                </a:solidFill>
                <a:latin typeface="Arial" charset="0"/>
              </a:rPr>
              <a:t>Emerging charged particles (in particular </a:t>
            </a:r>
            <a:r>
              <a:rPr lang="en-GB" sz="2400" dirty="0" err="1">
                <a:solidFill>
                  <a:schemeClr val="accent2"/>
                </a:solidFill>
                <a:latin typeface="Arial" charset="0"/>
              </a:rPr>
              <a:t>muons</a:t>
            </a:r>
            <a:r>
              <a:rPr lang="en-GB" sz="2400" dirty="0">
                <a:solidFill>
                  <a:schemeClr val="accent2"/>
                </a:solidFill>
                <a:latin typeface="Arial" charset="0"/>
              </a:rPr>
              <a:t>) produce Cherenkov light in water.</a:t>
            </a:r>
          </a:p>
          <a:p>
            <a:pPr marL="469900" indent="-469900" eaLnBrk="1" hangingPunct="1">
              <a:lnSpc>
                <a:spcPct val="90000"/>
              </a:lnSpc>
              <a:spcBef>
                <a:spcPct val="15000"/>
              </a:spcBef>
              <a:spcAft>
                <a:spcPct val="10000"/>
              </a:spcAft>
            </a:pPr>
            <a:r>
              <a:rPr lang="en-GB" sz="2400" dirty="0">
                <a:solidFill>
                  <a:srgbClr val="009900"/>
                </a:solidFill>
                <a:latin typeface="Arial" charset="0"/>
              </a:rPr>
              <a:t>Detection by array of photomultipliers.</a:t>
            </a:r>
          </a:p>
          <a:p>
            <a:pPr marL="469900" indent="-469900" eaLnBrk="1" hangingPunct="1">
              <a:lnSpc>
                <a:spcPct val="90000"/>
              </a:lnSpc>
              <a:spcBef>
                <a:spcPct val="15000"/>
              </a:spcBef>
              <a:spcAft>
                <a:spcPct val="10000"/>
              </a:spcAft>
            </a:pPr>
            <a:r>
              <a:rPr lang="en-GB" sz="2400" dirty="0">
                <a:latin typeface="Arial" charset="0"/>
              </a:rPr>
              <a:t>Focus of scientific interest: Neutrino astronomy in the energy range 1 to 100 </a:t>
            </a:r>
            <a:r>
              <a:rPr lang="en-GB" sz="2400" dirty="0" err="1">
                <a:latin typeface="Arial" charset="0"/>
              </a:rPr>
              <a:t>TeV</a:t>
            </a:r>
            <a:r>
              <a:rPr lang="en-GB" sz="2400" dirty="0">
                <a:latin typeface="Arial" charset="0"/>
              </a:rPr>
              <a:t>.</a:t>
            </a:r>
          </a:p>
        </p:txBody>
      </p:sp>
    </p:spTree>
    <p:extLst>
      <p:ext uri="{BB962C8B-B14F-4D97-AF65-F5344CB8AC3E}">
        <p14:creationId xmlns:p14="http://schemas.microsoft.com/office/powerpoint/2010/main" val="276069494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67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56369399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0"/>
            <a:ext cx="9135565" cy="6858000"/>
          </a:xfrm>
          <a:prstGeom prst="rect">
            <a:avLst/>
          </a:prstGeom>
        </p:spPr>
      </p:pic>
    </p:spTree>
    <p:extLst>
      <p:ext uri="{BB962C8B-B14F-4D97-AF65-F5344CB8AC3E}">
        <p14:creationId xmlns:p14="http://schemas.microsoft.com/office/powerpoint/2010/main" val="211407365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6988"/>
            <a:ext cx="8964613" cy="6943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03489761"/>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57200" y="115888"/>
            <a:ext cx="8229600" cy="561975"/>
          </a:xfrm>
        </p:spPr>
        <p:txBody>
          <a:bodyPr/>
          <a:lstStyle/>
          <a:p>
            <a:r>
              <a:rPr lang="it-IT" sz="3600" b="1"/>
              <a:t>ICECUBE</a:t>
            </a:r>
          </a:p>
        </p:txBody>
      </p:sp>
      <p:pic>
        <p:nvPicPr>
          <p:cNvPr id="144387" name="Picture 3" descr="The image “http://icecube.wisc.edu/gallery/detector_concepts/images/schema1-300.jpg” cannot be displayed, because it contains erro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762000"/>
            <a:ext cx="4764088" cy="5638800"/>
          </a:xfrm>
          <a:prstGeom prst="rect">
            <a:avLst/>
          </a:prstGeom>
          <a:noFill/>
          <a:extLst>
            <a:ext uri="{909E8E84-426E-40dd-AFC4-6F175D3DCCD1}">
              <a14:hiddenFill xmlns:a14="http://schemas.microsoft.com/office/drawing/2010/main">
                <a:solidFill>
                  <a:srgbClr val="FFFFFF"/>
                </a:solidFill>
              </a14:hiddenFill>
            </a:ext>
          </a:extLst>
        </p:spPr>
      </p:pic>
      <p:sp>
        <p:nvSpPr>
          <p:cNvPr id="144388" name="Text Box 4"/>
          <p:cNvSpPr txBox="1">
            <a:spLocks noChangeArrowheads="1"/>
          </p:cNvSpPr>
          <p:nvPr/>
        </p:nvSpPr>
        <p:spPr bwMode="auto">
          <a:xfrm>
            <a:off x="152400" y="914400"/>
            <a:ext cx="3813175" cy="186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buFont typeface="Wingdings" charset="0"/>
              <a:buNone/>
            </a:pPr>
            <a:r>
              <a:rPr lang="sv-SE" sz="2000" b="1" smtClean="0">
                <a:solidFill>
                  <a:srgbClr val="99CC00"/>
                </a:solidFill>
                <a:latin typeface="Comic Sans MS" charset="0"/>
                <a:ea typeface="ＭＳ Ｐゴシック" charset="0"/>
              </a:rPr>
              <a:t>Deep ice array</a:t>
            </a:r>
            <a:r>
              <a:rPr lang="sv-SE" sz="2000" smtClean="0">
                <a:solidFill>
                  <a:srgbClr val="000000"/>
                </a:solidFill>
                <a:latin typeface="Comic Sans MS" charset="0"/>
                <a:ea typeface="ＭＳ Ｐゴシック" charset="0"/>
              </a:rPr>
              <a:t> </a:t>
            </a:r>
          </a:p>
          <a:p>
            <a:pPr defTabSz="914400" fontAlgn="base">
              <a:spcBef>
                <a:spcPct val="0"/>
              </a:spcBef>
              <a:spcAft>
                <a:spcPct val="0"/>
              </a:spcAft>
              <a:buFont typeface="Wingdings" charset="0"/>
              <a:buChar char="§"/>
            </a:pPr>
            <a:r>
              <a:rPr lang="sv-SE" sz="2000" smtClean="0">
                <a:solidFill>
                  <a:srgbClr val="000000"/>
                </a:solidFill>
                <a:latin typeface="Comic Sans MS" charset="0"/>
                <a:ea typeface="ＭＳ Ｐゴシック" charset="0"/>
              </a:rPr>
              <a:t> 80 strings / 60 OM’s each</a:t>
            </a:r>
          </a:p>
          <a:p>
            <a:pPr defTabSz="914400" fontAlgn="base">
              <a:spcBef>
                <a:spcPct val="0"/>
              </a:spcBef>
              <a:spcAft>
                <a:spcPct val="0"/>
              </a:spcAft>
              <a:buFont typeface="Wingdings" charset="0"/>
              <a:buChar char="§"/>
            </a:pPr>
            <a:r>
              <a:rPr lang="sv-SE" sz="2000" smtClean="0">
                <a:solidFill>
                  <a:srgbClr val="000000"/>
                </a:solidFill>
                <a:latin typeface="Comic Sans MS" charset="0"/>
                <a:ea typeface="ＭＳ Ｐゴシック" charset="0"/>
              </a:rPr>
              <a:t> 17 m OM spacing</a:t>
            </a:r>
          </a:p>
          <a:p>
            <a:pPr defTabSz="914400" fontAlgn="base">
              <a:spcBef>
                <a:spcPct val="0"/>
              </a:spcBef>
              <a:spcAft>
                <a:spcPct val="0"/>
              </a:spcAft>
              <a:buFont typeface="Wingdings" charset="0"/>
              <a:buChar char="§"/>
            </a:pPr>
            <a:r>
              <a:rPr lang="sv-SE" sz="2000" smtClean="0">
                <a:solidFill>
                  <a:srgbClr val="000000"/>
                </a:solidFill>
                <a:latin typeface="Comic Sans MS" charset="0"/>
                <a:ea typeface="ＭＳ Ｐゴシック" charset="0"/>
              </a:rPr>
              <a:t> 125 m between strings</a:t>
            </a:r>
          </a:p>
          <a:p>
            <a:pPr defTabSz="914400" fontAlgn="base">
              <a:spcBef>
                <a:spcPct val="0"/>
              </a:spcBef>
              <a:spcAft>
                <a:spcPct val="0"/>
              </a:spcAft>
              <a:buFont typeface="Wingdings" charset="0"/>
              <a:buChar char="§"/>
            </a:pPr>
            <a:r>
              <a:rPr lang="sv-SE" sz="2000" smtClean="0">
                <a:solidFill>
                  <a:srgbClr val="000000"/>
                </a:solidFill>
                <a:latin typeface="Comic Sans MS" charset="0"/>
                <a:ea typeface="ＭＳ Ｐゴシック" charset="0"/>
              </a:rPr>
              <a:t> hexagonal pattern over 1 km</a:t>
            </a:r>
            <a:r>
              <a:rPr lang="sv-SE" sz="2000" b="1" baseline="30000" smtClean="0">
                <a:solidFill>
                  <a:srgbClr val="000000"/>
                </a:solidFill>
                <a:latin typeface="Comic Sans MS" charset="0"/>
                <a:ea typeface="ＭＳ Ｐゴシック" charset="0"/>
              </a:rPr>
              <a:t>2</a:t>
            </a:r>
            <a:endParaRPr lang="en-US" sz="2000" b="1" baseline="30000" smtClean="0">
              <a:solidFill>
                <a:srgbClr val="000000"/>
              </a:solidFill>
              <a:latin typeface="Comic Sans MS" charset="0"/>
              <a:ea typeface="ＭＳ Ｐゴシック" charset="0"/>
            </a:endParaRPr>
          </a:p>
        </p:txBody>
      </p:sp>
      <p:sp>
        <p:nvSpPr>
          <p:cNvPr id="144389" name="Text Box 5"/>
          <p:cNvSpPr txBox="1">
            <a:spLocks noChangeArrowheads="1"/>
          </p:cNvSpPr>
          <p:nvPr/>
        </p:nvSpPr>
        <p:spPr bwMode="auto">
          <a:xfrm>
            <a:off x="228600" y="2736850"/>
            <a:ext cx="4038600" cy="221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Arial" charset="0"/>
                <a:ea typeface="ＭＳ Ｐゴシック" charset="0"/>
              </a:defRPr>
            </a:lvl1pPr>
            <a:lvl2pPr marL="863600">
              <a:defRPr>
                <a:solidFill>
                  <a:schemeClr val="tx1"/>
                </a:solidFill>
                <a:latin typeface="Arial" charset="0"/>
                <a:ea typeface="ＭＳ Ｐゴシック" charset="0"/>
              </a:defRPr>
            </a:lvl2pPr>
            <a:lvl3pPr marL="1054100">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defTabSz="914400" fontAlgn="base">
              <a:spcBef>
                <a:spcPct val="0"/>
              </a:spcBef>
              <a:spcAft>
                <a:spcPct val="0"/>
              </a:spcAft>
              <a:buFont typeface="Wingdings" charset="0"/>
              <a:buNone/>
            </a:pPr>
            <a:r>
              <a:rPr lang="sv-SE" sz="2000" smtClean="0">
                <a:solidFill>
                  <a:srgbClr val="000000"/>
                </a:solidFill>
                <a:latin typeface="Comic Sans MS" charset="0"/>
              </a:rPr>
              <a:t>geometry optimized for detection of </a:t>
            </a:r>
            <a:r>
              <a:rPr lang="en-US" sz="2000" smtClean="0">
                <a:solidFill>
                  <a:srgbClr val="000000"/>
                </a:solidFill>
                <a:latin typeface="Comic Sans MS" charset="0"/>
              </a:rPr>
              <a:t>TeV – PeV (EeV) </a:t>
            </a:r>
            <a:r>
              <a:rPr lang="en-US" sz="2000" smtClean="0">
                <a:solidFill>
                  <a:srgbClr val="000000"/>
                </a:solidFill>
                <a:latin typeface="Symbol" charset="0"/>
              </a:rPr>
              <a:t>n</a:t>
            </a:r>
            <a:r>
              <a:rPr lang="en-US" sz="2000" smtClean="0">
                <a:solidFill>
                  <a:srgbClr val="000000"/>
                </a:solidFill>
                <a:latin typeface="Comic Sans MS" charset="0"/>
              </a:rPr>
              <a:t>‘s based on measured absorption &amp; scattering properties of</a:t>
            </a:r>
          </a:p>
          <a:p>
            <a:pPr defTabSz="914400" fontAlgn="base">
              <a:spcBef>
                <a:spcPct val="0"/>
              </a:spcBef>
              <a:spcAft>
                <a:spcPct val="0"/>
              </a:spcAft>
              <a:buFont typeface="Wingdings" charset="0"/>
              <a:buNone/>
            </a:pPr>
            <a:r>
              <a:rPr lang="en-US" sz="2000" smtClean="0">
                <a:solidFill>
                  <a:srgbClr val="000000"/>
                </a:solidFill>
                <a:latin typeface="Comic Sans MS" charset="0"/>
              </a:rPr>
              <a:t>Antarctic ice for UV–blue Cherenkov light</a:t>
            </a:r>
          </a:p>
        </p:txBody>
      </p:sp>
      <p:sp>
        <p:nvSpPr>
          <p:cNvPr id="144390" name="Text Box 6"/>
          <p:cNvSpPr txBox="1">
            <a:spLocks noChangeArrowheads="1"/>
          </p:cNvSpPr>
          <p:nvPr/>
        </p:nvSpPr>
        <p:spPr bwMode="auto">
          <a:xfrm>
            <a:off x="304800" y="4953000"/>
            <a:ext cx="3567113"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r>
              <a:rPr lang="sv-SE" sz="2000" b="1" smtClean="0">
                <a:solidFill>
                  <a:srgbClr val="99CC00"/>
                </a:solidFill>
                <a:latin typeface="Comic Sans MS" charset="0"/>
                <a:ea typeface="ＭＳ Ｐゴシック" charset="0"/>
              </a:rPr>
              <a:t>Surface array</a:t>
            </a:r>
            <a:r>
              <a:rPr lang="sv-SE" sz="2000" b="1" smtClean="0">
                <a:solidFill>
                  <a:srgbClr val="000000"/>
                </a:solidFill>
                <a:latin typeface="Comic Sans MS" charset="0"/>
                <a:ea typeface="ＭＳ Ｐゴシック" charset="0"/>
              </a:rPr>
              <a:t> IceTop</a:t>
            </a:r>
          </a:p>
          <a:p>
            <a:pPr defTabSz="914400" fontAlgn="base">
              <a:spcBef>
                <a:spcPct val="0"/>
              </a:spcBef>
              <a:spcAft>
                <a:spcPct val="0"/>
              </a:spcAft>
              <a:buFont typeface="Wingdings" charset="0"/>
              <a:buNone/>
            </a:pPr>
            <a:r>
              <a:rPr lang="sv-SE" sz="2000" smtClean="0">
                <a:solidFill>
                  <a:srgbClr val="000000"/>
                </a:solidFill>
                <a:latin typeface="Comic Sans MS" charset="0"/>
                <a:ea typeface="ＭＳ Ｐゴシック" charset="0"/>
              </a:rPr>
              <a:t> 2 frozen-water tanks </a:t>
            </a:r>
          </a:p>
          <a:p>
            <a:pPr defTabSz="914400" fontAlgn="base">
              <a:spcBef>
                <a:spcPct val="0"/>
              </a:spcBef>
              <a:spcAft>
                <a:spcPct val="0"/>
              </a:spcAft>
            </a:pPr>
            <a:r>
              <a:rPr lang="sv-SE" sz="2000" smtClean="0">
                <a:solidFill>
                  <a:srgbClr val="000000"/>
                </a:solidFill>
                <a:latin typeface="Comic Sans MS" charset="0"/>
                <a:ea typeface="ＭＳ Ｐゴシック" charset="0"/>
              </a:rPr>
              <a:t>(2 OM’s each) on top of every string</a:t>
            </a:r>
            <a:endParaRPr lang="en-US" sz="2000" smtClean="0">
              <a:solidFill>
                <a:srgbClr val="000000"/>
              </a:solidFill>
              <a:latin typeface="Comic Sans MS" charset="0"/>
              <a:ea typeface="ＭＳ Ｐゴシック" charset="0"/>
            </a:endParaRPr>
          </a:p>
        </p:txBody>
      </p:sp>
    </p:spTree>
    <p:extLst>
      <p:ext uri="{BB962C8B-B14F-4D97-AF65-F5344CB8AC3E}">
        <p14:creationId xmlns:p14="http://schemas.microsoft.com/office/powerpoint/2010/main" val="181112089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75059" cy="6858000"/>
          </a:xfrm>
          <a:prstGeom prst="rect">
            <a:avLst/>
          </a:prstGeom>
        </p:spPr>
      </p:pic>
    </p:spTree>
    <p:extLst>
      <p:ext uri="{BB962C8B-B14F-4D97-AF65-F5344CB8AC3E}">
        <p14:creationId xmlns:p14="http://schemas.microsoft.com/office/powerpoint/2010/main" val="2824539312"/>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5944" y="4653"/>
            <a:ext cx="9179944" cy="6853347"/>
          </a:xfrm>
          <a:prstGeom prst="rect">
            <a:avLst/>
          </a:prstGeom>
        </p:spPr>
      </p:pic>
    </p:spTree>
    <p:extLst>
      <p:ext uri="{BB962C8B-B14F-4D97-AF65-F5344CB8AC3E}">
        <p14:creationId xmlns:p14="http://schemas.microsoft.com/office/powerpoint/2010/main" val="2119407546"/>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7885113" cy="590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44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500563"/>
            <a:ext cx="3779837" cy="2168525"/>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44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9238" y="4703763"/>
            <a:ext cx="3419475" cy="2038350"/>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130105912"/>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BAB6F279-2B23-2C48-A756-7D92E12D2AC8}" type="slidenum">
              <a:rPr lang="en-US" sz="1400">
                <a:solidFill>
                  <a:srgbClr val="000000"/>
                </a:solidFill>
              </a:rPr>
              <a:pPr eaLnBrk="1" hangingPunct="1"/>
              <a:t>50</a:t>
            </a:fld>
            <a:endParaRPr lang="en-US" sz="1400">
              <a:solidFill>
                <a:srgbClr val="000000"/>
              </a:solidFill>
            </a:endParaRPr>
          </a:p>
        </p:txBody>
      </p:sp>
      <p:pic>
        <p:nvPicPr>
          <p:cNvPr id="26626" name="Picture 5" descr="IceTop_Tank-by_Daan_Hubert_12-08-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657600"/>
            <a:ext cx="4021138"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6" descr="050125_South_Pole_2_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581400"/>
            <a:ext cx="4021138"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7" descr="2533-DV-DOM-Minnesota-on-way-down-IMG_25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381000"/>
            <a:ext cx="4022725"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81000"/>
            <a:ext cx="2278063"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6630" name="Text Box 9"/>
          <p:cNvSpPr txBox="1">
            <a:spLocks noChangeArrowheads="1"/>
          </p:cNvSpPr>
          <p:nvPr/>
        </p:nvSpPr>
        <p:spPr bwMode="auto">
          <a:xfrm>
            <a:off x="212725" y="1343025"/>
            <a:ext cx="131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mtClean="0">
                <a:solidFill>
                  <a:srgbClr val="000000"/>
                </a:solidFill>
              </a:rPr>
              <a:t>IceCube</a:t>
            </a:r>
          </a:p>
        </p:txBody>
      </p:sp>
      <p:sp>
        <p:nvSpPr>
          <p:cNvPr id="26631" name="Text Box 10"/>
          <p:cNvSpPr txBox="1">
            <a:spLocks noChangeArrowheads="1"/>
          </p:cNvSpPr>
          <p:nvPr/>
        </p:nvSpPr>
        <p:spPr bwMode="auto">
          <a:xfrm>
            <a:off x="152400" y="3200400"/>
            <a:ext cx="1116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lang="en-US" smtClean="0">
                <a:solidFill>
                  <a:srgbClr val="000000"/>
                </a:solidFill>
              </a:rPr>
              <a:t>IceTop</a:t>
            </a:r>
          </a:p>
        </p:txBody>
      </p:sp>
    </p:spTree>
    <p:extLst>
      <p:ext uri="{BB962C8B-B14F-4D97-AF65-F5344CB8AC3E}">
        <p14:creationId xmlns:p14="http://schemas.microsoft.com/office/powerpoint/2010/main" val="243702877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551" y="0"/>
            <a:ext cx="9152404" cy="6858000"/>
          </a:xfrm>
          <a:prstGeom prst="rect">
            <a:avLst/>
          </a:prstGeom>
        </p:spPr>
      </p:pic>
    </p:spTree>
    <p:extLst>
      <p:ext uri="{BB962C8B-B14F-4D97-AF65-F5344CB8AC3E}">
        <p14:creationId xmlns:p14="http://schemas.microsoft.com/office/powerpoint/2010/main" val="739379988"/>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48590153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76476412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27637E3-3ACE-D948-91D3-04CE3FBD5C1A}" type="slidenum">
              <a:rPr lang="en-US" sz="1400">
                <a:solidFill>
                  <a:srgbClr val="000000"/>
                </a:solidFill>
              </a:rPr>
              <a:pPr eaLnBrk="1" hangingPunct="1"/>
              <a:t>54</a:t>
            </a:fld>
            <a:endParaRPr lang="en-US" sz="1400">
              <a:solidFill>
                <a:srgbClr val="000000"/>
              </a:solidFill>
            </a:endParaRPr>
          </a:p>
        </p:txBody>
      </p:sp>
      <p:sp>
        <p:nvSpPr>
          <p:cNvPr id="28674" name="Rectangle 2"/>
          <p:cNvSpPr>
            <a:spLocks noGrp="1" noChangeArrowheads="1"/>
          </p:cNvSpPr>
          <p:nvPr>
            <p:ph type="title"/>
          </p:nvPr>
        </p:nvSpPr>
        <p:spPr/>
        <p:txBody>
          <a:bodyPr/>
          <a:lstStyle/>
          <a:p>
            <a:endParaRPr lang="it-IT">
              <a:latin typeface="Times New Roman" charset="0"/>
              <a:ea typeface="ＭＳ Ｐゴシック" charset="0"/>
              <a:cs typeface="ＭＳ Ｐゴシック" charset="0"/>
            </a:endParaRPr>
          </a:p>
        </p:txBody>
      </p:sp>
      <p:sp>
        <p:nvSpPr>
          <p:cNvPr id="28675" name="Rectangle 3"/>
          <p:cNvSpPr>
            <a:spLocks noGrp="1" noChangeArrowheads="1"/>
          </p:cNvSpPr>
          <p:nvPr>
            <p:ph type="body" idx="1"/>
          </p:nvPr>
        </p:nvSpPr>
        <p:spPr/>
        <p:txBody>
          <a:bodyPr/>
          <a:lstStyle/>
          <a:p>
            <a:endParaRPr lang="it-IT">
              <a:latin typeface="Times New Roman" charset="0"/>
              <a:ea typeface="ＭＳ Ｐゴシック" charset="0"/>
              <a:cs typeface="ＭＳ Ｐゴシック" charset="0"/>
            </a:endParaRPr>
          </a:p>
        </p:txBody>
      </p:sp>
      <p:pic>
        <p:nvPicPr>
          <p:cNvPr id="28676" name="Picture 4" descr="01-26-08 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34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 Box 5"/>
          <p:cNvSpPr txBox="1">
            <a:spLocks noChangeArrowheads="1"/>
          </p:cNvSpPr>
          <p:nvPr/>
        </p:nvSpPr>
        <p:spPr bwMode="auto">
          <a:xfrm>
            <a:off x="1873250" y="396875"/>
            <a:ext cx="6810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kumimoji="1" lang="en-US" sz="3200" smtClean="0">
                <a:solidFill>
                  <a:srgbClr val="1212FF"/>
                </a:solidFill>
              </a:rPr>
              <a:t>The Enhanced Hot Water Drill (EHWD)</a:t>
            </a:r>
          </a:p>
        </p:txBody>
      </p:sp>
      <p:sp>
        <p:nvSpPr>
          <p:cNvPr id="28678" name="Text Box 6"/>
          <p:cNvSpPr txBox="1">
            <a:spLocks noChangeArrowheads="1"/>
          </p:cNvSpPr>
          <p:nvPr/>
        </p:nvSpPr>
        <p:spPr bwMode="auto">
          <a:xfrm rot="-220956">
            <a:off x="1047750" y="1609725"/>
            <a:ext cx="4122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kumimoji="1" lang="en-US" sz="2000" smtClean="0">
                <a:solidFill>
                  <a:srgbClr val="000000"/>
                </a:solidFill>
              </a:rPr>
              <a:t>Drill camp (5 MW hot water heater)</a:t>
            </a:r>
          </a:p>
        </p:txBody>
      </p:sp>
      <p:sp>
        <p:nvSpPr>
          <p:cNvPr id="28679" name="Text Box 7"/>
          <p:cNvSpPr txBox="1">
            <a:spLocks noChangeArrowheads="1"/>
          </p:cNvSpPr>
          <p:nvPr/>
        </p:nvSpPr>
        <p:spPr bwMode="auto">
          <a:xfrm rot="385189">
            <a:off x="793750" y="3159125"/>
            <a:ext cx="2400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kumimoji="1" lang="en-US" sz="2000" smtClean="0">
                <a:solidFill>
                  <a:srgbClr val="000000"/>
                </a:solidFill>
              </a:rPr>
              <a:t>Hot water hoses (2)</a:t>
            </a:r>
          </a:p>
        </p:txBody>
      </p:sp>
      <p:sp>
        <p:nvSpPr>
          <p:cNvPr id="28680" name="Text Box 8"/>
          <p:cNvSpPr txBox="1">
            <a:spLocks noChangeArrowheads="1"/>
          </p:cNvSpPr>
          <p:nvPr/>
        </p:nvSpPr>
        <p:spPr bwMode="auto">
          <a:xfrm>
            <a:off x="5626100" y="2444750"/>
            <a:ext cx="13700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kumimoji="1" lang="en-US" sz="2000" smtClean="0">
                <a:solidFill>
                  <a:srgbClr val="000000"/>
                </a:solidFill>
              </a:rPr>
              <a:t>Hose Reel</a:t>
            </a:r>
          </a:p>
        </p:txBody>
      </p:sp>
      <p:sp>
        <p:nvSpPr>
          <p:cNvPr id="28681" name="Text Box 9"/>
          <p:cNvSpPr txBox="1">
            <a:spLocks noChangeArrowheads="1"/>
          </p:cNvSpPr>
          <p:nvPr/>
        </p:nvSpPr>
        <p:spPr bwMode="auto">
          <a:xfrm>
            <a:off x="7902575" y="4445000"/>
            <a:ext cx="1257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kumimoji="1" lang="en-US" sz="2000" smtClean="0">
                <a:solidFill>
                  <a:srgbClr val="000000"/>
                </a:solidFill>
              </a:rPr>
              <a:t>Drill head</a:t>
            </a:r>
          </a:p>
        </p:txBody>
      </p:sp>
      <p:sp>
        <p:nvSpPr>
          <p:cNvPr id="28682" name="Text Box 10"/>
          <p:cNvSpPr txBox="1">
            <a:spLocks noChangeArrowheads="1"/>
          </p:cNvSpPr>
          <p:nvPr/>
        </p:nvSpPr>
        <p:spPr bwMode="auto">
          <a:xfrm>
            <a:off x="5740400" y="5283200"/>
            <a:ext cx="16240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kumimoji="1" lang="en-US" sz="2000" smtClean="0">
                <a:solidFill>
                  <a:srgbClr val="000000"/>
                </a:solidFill>
              </a:rPr>
              <a:t>Solar heated</a:t>
            </a:r>
          </a:p>
          <a:p>
            <a:pPr defTabSz="914400" fontAlgn="base">
              <a:spcBef>
                <a:spcPct val="0"/>
              </a:spcBef>
              <a:spcAft>
                <a:spcPct val="0"/>
              </a:spcAft>
            </a:pPr>
            <a:r>
              <a:rPr kumimoji="1" lang="en-US" sz="2000" smtClean="0">
                <a:solidFill>
                  <a:srgbClr val="000000"/>
                </a:solidFill>
              </a:rPr>
              <a:t>Facilities</a:t>
            </a:r>
          </a:p>
        </p:txBody>
      </p:sp>
      <p:sp>
        <p:nvSpPr>
          <p:cNvPr id="28683" name="Text Box 11"/>
          <p:cNvSpPr txBox="1">
            <a:spLocks noChangeArrowheads="1"/>
          </p:cNvSpPr>
          <p:nvPr/>
        </p:nvSpPr>
        <p:spPr bwMode="auto">
          <a:xfrm>
            <a:off x="533400" y="4019550"/>
            <a:ext cx="18208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fontAlgn="base">
              <a:spcBef>
                <a:spcPct val="0"/>
              </a:spcBef>
              <a:spcAft>
                <a:spcPct val="0"/>
              </a:spcAft>
            </a:pPr>
            <a:r>
              <a:rPr kumimoji="1" lang="en-US" sz="2000" smtClean="0">
                <a:solidFill>
                  <a:srgbClr val="000000"/>
                </a:solidFill>
              </a:rPr>
              <a:t>IceTop Tanks</a:t>
            </a:r>
          </a:p>
          <a:p>
            <a:pPr defTabSz="914400" fontAlgn="base">
              <a:spcBef>
                <a:spcPct val="0"/>
              </a:spcBef>
              <a:spcAft>
                <a:spcPct val="0"/>
              </a:spcAft>
            </a:pPr>
            <a:r>
              <a:rPr kumimoji="1" lang="en-US" sz="2000" smtClean="0">
                <a:solidFill>
                  <a:srgbClr val="000000"/>
                </a:solidFill>
              </a:rPr>
              <a:t>(w/ sun shield)</a:t>
            </a:r>
          </a:p>
        </p:txBody>
      </p:sp>
      <p:sp>
        <p:nvSpPr>
          <p:cNvPr id="28684" name="Rectangle 12"/>
          <p:cNvSpPr>
            <a:spLocks noChangeArrowheads="1"/>
          </p:cNvSpPr>
          <p:nvPr/>
        </p:nvSpPr>
        <p:spPr bwMode="auto">
          <a:xfrm>
            <a:off x="688975" y="5346700"/>
            <a:ext cx="89535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p>
            <a:pPr defTabSz="914400" eaLnBrk="0" fontAlgn="base" hangingPunct="0">
              <a:spcBef>
                <a:spcPct val="0"/>
              </a:spcBef>
              <a:spcAft>
                <a:spcPct val="0"/>
              </a:spcAft>
            </a:pPr>
            <a:r>
              <a:rPr kumimoji="1" lang="en-US" sz="2000" smtClean="0">
                <a:solidFill>
                  <a:srgbClr val="000000"/>
                </a:solidFill>
                <a:latin typeface="Times New Roman" charset="0"/>
                <a:ea typeface="ＭＳ Ｐゴシック" charset="0"/>
                <a:cs typeface="ＭＳ Ｐゴシック" charset="0"/>
              </a:rPr>
              <a:t>Drill speeds ~ 2 m/minute</a:t>
            </a:r>
          </a:p>
          <a:p>
            <a:pPr lvl="1" defTabSz="914400" eaLnBrk="0" fontAlgn="base" hangingPunct="0">
              <a:spcBef>
                <a:spcPct val="0"/>
              </a:spcBef>
              <a:spcAft>
                <a:spcPct val="0"/>
              </a:spcAft>
            </a:pPr>
            <a:r>
              <a:rPr kumimoji="1" lang="en-US" sz="2000" smtClean="0">
                <a:solidFill>
                  <a:srgbClr val="000000"/>
                </a:solidFill>
                <a:latin typeface="Times New Roman" charset="0"/>
                <a:ea typeface="ＭＳ Ｐゴシック" charset="0"/>
                <a:cs typeface="ＭＳ Ｐゴシック" charset="0"/>
              </a:rPr>
              <a:t>~40 hours to drill a hole</a:t>
            </a:r>
          </a:p>
          <a:p>
            <a:pPr lvl="1" defTabSz="914400" eaLnBrk="0" fontAlgn="base" hangingPunct="0">
              <a:spcBef>
                <a:spcPct val="0"/>
              </a:spcBef>
              <a:spcAft>
                <a:spcPct val="0"/>
              </a:spcAft>
            </a:pPr>
            <a:r>
              <a:rPr kumimoji="1" lang="en-US" sz="2000" smtClean="0">
                <a:solidFill>
                  <a:srgbClr val="000000"/>
                </a:solidFill>
                <a:latin typeface="Times New Roman" charset="0"/>
                <a:ea typeface="ＭＳ Ｐゴシック" charset="0"/>
                <a:cs typeface="ＭＳ Ｐゴシック" charset="0"/>
              </a:rPr>
              <a:t>~12 hours to deploy a string</a:t>
            </a:r>
          </a:p>
          <a:p>
            <a:pPr lvl="1" defTabSz="914400" eaLnBrk="0" fontAlgn="base" hangingPunct="0">
              <a:spcBef>
                <a:spcPct val="0"/>
              </a:spcBef>
              <a:spcAft>
                <a:spcPct val="0"/>
              </a:spcAft>
            </a:pPr>
            <a:r>
              <a:rPr kumimoji="1" lang="en-US" sz="2000" smtClean="0">
                <a:solidFill>
                  <a:srgbClr val="000000"/>
                </a:solidFill>
                <a:latin typeface="Times New Roman" charset="0"/>
                <a:ea typeface="ＭＳ Ｐゴシック" charset="0"/>
                <a:cs typeface="ＭＳ Ｐゴシック" charset="0"/>
              </a:rPr>
              <a:t>Deploy: DOMs, pressure sensors, Std. Candle, dust logger, …</a:t>
            </a:r>
          </a:p>
        </p:txBody>
      </p:sp>
    </p:spTree>
    <p:extLst>
      <p:ext uri="{BB962C8B-B14F-4D97-AF65-F5344CB8AC3E}">
        <p14:creationId xmlns:p14="http://schemas.microsoft.com/office/powerpoint/2010/main" val="3158082823"/>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89584" cy="6858000"/>
          </a:xfrm>
          <a:prstGeom prst="rect">
            <a:avLst/>
          </a:prstGeom>
        </p:spPr>
      </p:pic>
    </p:spTree>
    <p:extLst>
      <p:ext uri="{BB962C8B-B14F-4D97-AF65-F5344CB8AC3E}">
        <p14:creationId xmlns:p14="http://schemas.microsoft.com/office/powerpoint/2010/main" val="890923903"/>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4300" y="0"/>
            <a:ext cx="8892915" cy="6858000"/>
          </a:xfrm>
          <a:prstGeom prst="rect">
            <a:avLst/>
          </a:prstGeom>
        </p:spPr>
      </p:pic>
    </p:spTree>
    <p:extLst>
      <p:ext uri="{BB962C8B-B14F-4D97-AF65-F5344CB8AC3E}">
        <p14:creationId xmlns:p14="http://schemas.microsoft.com/office/powerpoint/2010/main" val="380854107"/>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1600" y="0"/>
            <a:ext cx="8918778" cy="6858000"/>
          </a:xfrm>
          <a:prstGeom prst="rect">
            <a:avLst/>
          </a:prstGeom>
        </p:spPr>
      </p:pic>
    </p:spTree>
    <p:extLst>
      <p:ext uri="{BB962C8B-B14F-4D97-AF65-F5344CB8AC3E}">
        <p14:creationId xmlns:p14="http://schemas.microsoft.com/office/powerpoint/2010/main" val="1244056907"/>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850900"/>
            <a:ext cx="9144000" cy="5139328"/>
          </a:xfrm>
          <a:prstGeom prst="rect">
            <a:avLst/>
          </a:prstGeom>
        </p:spPr>
      </p:pic>
    </p:spTree>
    <p:extLst>
      <p:ext uri="{BB962C8B-B14F-4D97-AF65-F5344CB8AC3E}">
        <p14:creationId xmlns:p14="http://schemas.microsoft.com/office/powerpoint/2010/main" val="3726753420"/>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850900"/>
            <a:ext cx="9144000" cy="5133975"/>
          </a:xfrm>
          <a:prstGeom prst="rect">
            <a:avLst/>
          </a:prstGeom>
        </p:spPr>
      </p:pic>
    </p:spTree>
    <p:extLst>
      <p:ext uri="{BB962C8B-B14F-4D97-AF65-F5344CB8AC3E}">
        <p14:creationId xmlns:p14="http://schemas.microsoft.com/office/powerpoint/2010/main" val="3951746291"/>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38033" y="186267"/>
            <a:ext cx="8516500" cy="6381509"/>
          </a:xfrm>
          <a:prstGeom prst="rect">
            <a:avLst/>
          </a:prstGeom>
        </p:spPr>
      </p:pic>
    </p:spTree>
    <p:extLst>
      <p:ext uri="{BB962C8B-B14F-4D97-AF65-F5344CB8AC3E}">
        <p14:creationId xmlns:p14="http://schemas.microsoft.com/office/powerpoint/2010/main" val="3857870648"/>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260600" y="1701800"/>
            <a:ext cx="4610100" cy="3454400"/>
          </a:xfrm>
          <a:prstGeom prst="rect">
            <a:avLst/>
          </a:prstGeom>
        </p:spPr>
      </p:pic>
      <p:pic>
        <p:nvPicPr>
          <p:cNvPr id="3" name="Immagine 2"/>
          <p:cNvPicPr>
            <a:picLocks noChangeAspect="1"/>
          </p:cNvPicPr>
          <p:nvPr/>
        </p:nvPicPr>
        <p:blipFill>
          <a:blip r:embed="rId2"/>
          <a:stretch>
            <a:fillRect/>
          </a:stretch>
        </p:blipFill>
        <p:spPr>
          <a:xfrm>
            <a:off x="67732" y="75641"/>
            <a:ext cx="9031379" cy="6767314"/>
          </a:xfrm>
          <a:prstGeom prst="rect">
            <a:avLst/>
          </a:prstGeom>
        </p:spPr>
      </p:pic>
    </p:spTree>
    <p:extLst>
      <p:ext uri="{BB962C8B-B14F-4D97-AF65-F5344CB8AC3E}">
        <p14:creationId xmlns:p14="http://schemas.microsoft.com/office/powerpoint/2010/main" val="1305123660"/>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89584" cy="6858000"/>
          </a:xfrm>
          <a:prstGeom prst="rect">
            <a:avLst/>
          </a:prstGeom>
        </p:spPr>
      </p:pic>
    </p:spTree>
    <p:extLst>
      <p:ext uri="{BB962C8B-B14F-4D97-AF65-F5344CB8AC3E}">
        <p14:creationId xmlns:p14="http://schemas.microsoft.com/office/powerpoint/2010/main" val="1027649777"/>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91682" y="41430"/>
            <a:ext cx="9072053" cy="6816570"/>
          </a:xfrm>
          <a:prstGeom prst="rect">
            <a:avLst/>
          </a:prstGeom>
        </p:spPr>
      </p:pic>
    </p:spTree>
    <p:extLst>
      <p:ext uri="{BB962C8B-B14F-4D97-AF65-F5344CB8AC3E}">
        <p14:creationId xmlns:p14="http://schemas.microsoft.com/office/powerpoint/2010/main" val="2505793879"/>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75059" cy="6858000"/>
          </a:xfrm>
          <a:prstGeom prst="rect">
            <a:avLst/>
          </a:prstGeom>
        </p:spPr>
      </p:pic>
    </p:spTree>
    <p:extLst>
      <p:ext uri="{BB962C8B-B14F-4D97-AF65-F5344CB8AC3E}">
        <p14:creationId xmlns:p14="http://schemas.microsoft.com/office/powerpoint/2010/main" val="2917991610"/>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9700" y="0"/>
            <a:ext cx="8852647" cy="6858000"/>
          </a:xfrm>
          <a:prstGeom prst="rect">
            <a:avLst/>
          </a:prstGeom>
        </p:spPr>
      </p:pic>
    </p:spTree>
    <p:extLst>
      <p:ext uri="{BB962C8B-B14F-4D97-AF65-F5344CB8AC3E}">
        <p14:creationId xmlns:p14="http://schemas.microsoft.com/office/powerpoint/2010/main" val="3199609191"/>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9700" y="0"/>
            <a:ext cx="8852647" cy="6858000"/>
          </a:xfrm>
          <a:prstGeom prst="rect">
            <a:avLst/>
          </a:prstGeom>
        </p:spPr>
      </p:pic>
    </p:spTree>
    <p:extLst>
      <p:ext uri="{BB962C8B-B14F-4D97-AF65-F5344CB8AC3E}">
        <p14:creationId xmlns:p14="http://schemas.microsoft.com/office/powerpoint/2010/main" val="2741834666"/>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869040" y="138576"/>
            <a:ext cx="7772400" cy="1143000"/>
          </a:xfrm>
          <a:prstGeom prst="rect">
            <a:avLst/>
          </a:prstGeom>
        </p:spPr>
        <p:txBody>
          <a:bodyPr bIns="91440" anchor="b"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000" b="0" i="0" u="none" strike="noStrike" kern="1200" cap="none" spc="0" normalizeH="0" baseline="0" noProof="0" dirty="0" smtClean="0">
                <a:ln>
                  <a:noFill/>
                </a:ln>
                <a:solidFill>
                  <a:srgbClr val="696464"/>
                </a:solidFill>
                <a:effectLst/>
                <a:uLnTx/>
                <a:uFillTx/>
                <a:latin typeface="Franklin Gothic Book"/>
                <a:ea typeface="+mj-ea"/>
                <a:cs typeface="+mj-cs"/>
              </a:rPr>
              <a:t>Where do they come from? </a:t>
            </a:r>
            <a:endParaRPr kumimoji="0" lang="en-GB" sz="4000" b="0" i="0" u="none" strike="noStrike" kern="1200" cap="none" spc="0" normalizeH="0" baseline="0" noProof="0" dirty="0">
              <a:ln>
                <a:noFill/>
              </a:ln>
              <a:solidFill>
                <a:srgbClr val="696464"/>
              </a:solidFill>
              <a:effectLst/>
              <a:uLnTx/>
              <a:uFillTx/>
              <a:latin typeface="Franklin Gothic Book"/>
              <a:ea typeface="+mj-ea"/>
              <a:cs typeface="+mj-cs"/>
            </a:endParaRPr>
          </a:p>
        </p:txBody>
      </p:sp>
      <p:pic>
        <p:nvPicPr>
          <p:cNvPr id="11" name="Immagine 10"/>
          <p:cNvPicPr>
            <a:picLocks noChangeAspect="1"/>
          </p:cNvPicPr>
          <p:nvPr/>
        </p:nvPicPr>
        <p:blipFill>
          <a:blip r:embed="rId2"/>
          <a:srcRect l="7082" r="7082"/>
          <a:stretch>
            <a:fillRect/>
          </a:stretch>
        </p:blipFill>
        <p:spPr>
          <a:xfrm>
            <a:off x="76200" y="1752300"/>
            <a:ext cx="6570133" cy="3350768"/>
          </a:xfrm>
          <a:prstGeom prst="rect">
            <a:avLst/>
          </a:prstGeom>
        </p:spPr>
      </p:pic>
      <p:sp>
        <p:nvSpPr>
          <p:cNvPr id="12" name="CasellaDiTesto 11"/>
          <p:cNvSpPr txBox="1"/>
          <p:nvPr/>
        </p:nvSpPr>
        <p:spPr>
          <a:xfrm>
            <a:off x="603504" y="5533384"/>
            <a:ext cx="8107671" cy="1200328"/>
          </a:xfrm>
          <a:prstGeom prst="rect">
            <a:avLst/>
          </a:prstGeom>
          <a:noFill/>
          <a:ln w="38100" cmpd="sng">
            <a:solidFill>
              <a:srgbClr val="3366FF"/>
            </a:solidFill>
          </a:ln>
        </p:spPr>
        <p:txBody>
          <a:bodyPr wrap="square" rtlCol="0">
            <a:spAutoFit/>
          </a:bodyPr>
          <a:lstStyle/>
          <a:p>
            <a:r>
              <a:rPr lang="en-GB" sz="2400" dirty="0">
                <a:solidFill>
                  <a:prstClr val="black"/>
                </a:solidFill>
                <a:latin typeface="Perpetua"/>
              </a:rPr>
              <a:t>Better resolution in KM3NeT detector for cascade events </a:t>
            </a:r>
            <a:r>
              <a:rPr lang="en-GB" sz="2400" dirty="0">
                <a:solidFill>
                  <a:prstClr val="black"/>
                </a:solidFill>
                <a:latin typeface="Wingdings"/>
                <a:ea typeface="Wingdings"/>
                <a:cs typeface="Wingdings"/>
              </a:rPr>
              <a:t></a:t>
            </a:r>
            <a:r>
              <a:rPr lang="en-GB" sz="2400" dirty="0">
                <a:solidFill>
                  <a:prstClr val="black"/>
                </a:solidFill>
                <a:latin typeface="Perpetua"/>
              </a:rPr>
              <a:t>4° – 1.5° for 3TeV -1PeV (no </a:t>
            </a:r>
            <a:r>
              <a:rPr lang="en-GB" sz="2400" dirty="0" err="1">
                <a:solidFill>
                  <a:prstClr val="black"/>
                </a:solidFill>
                <a:latin typeface="Perpetua"/>
              </a:rPr>
              <a:t>systematics</a:t>
            </a:r>
            <a:r>
              <a:rPr lang="en-GB" sz="2400" dirty="0">
                <a:solidFill>
                  <a:prstClr val="black"/>
                </a:solidFill>
                <a:latin typeface="Perpetua"/>
              </a:rPr>
              <a:t> included) </a:t>
            </a:r>
          </a:p>
          <a:p>
            <a:r>
              <a:rPr lang="en-GB" sz="2400" dirty="0">
                <a:solidFill>
                  <a:prstClr val="black"/>
                </a:solidFill>
                <a:latin typeface="Perpetua"/>
              </a:rPr>
              <a:t> </a:t>
            </a:r>
            <a:r>
              <a:rPr lang="en-GB" sz="2400" dirty="0">
                <a:solidFill>
                  <a:prstClr val="black"/>
                </a:solidFill>
                <a:latin typeface="Symbol" charset="2"/>
                <a:cs typeface="Symbol" charset="2"/>
              </a:rPr>
              <a:t>n</a:t>
            </a:r>
            <a:r>
              <a:rPr lang="en-GB" sz="2400" baseline="-25000" dirty="0">
                <a:solidFill>
                  <a:prstClr val="black"/>
                </a:solidFill>
                <a:latin typeface="Symbol" charset="2"/>
                <a:cs typeface="Symbol" charset="2"/>
              </a:rPr>
              <a:t>m</a:t>
            </a:r>
            <a:r>
              <a:rPr lang="en-GB" sz="2400" dirty="0">
                <a:solidFill>
                  <a:prstClr val="black"/>
                </a:solidFill>
                <a:latin typeface="Perpetua"/>
              </a:rPr>
              <a:t> the best probe for neutrino astronomy</a:t>
            </a:r>
          </a:p>
        </p:txBody>
      </p:sp>
      <p:sp>
        <p:nvSpPr>
          <p:cNvPr id="13" name="CasellaDiTesto 12"/>
          <p:cNvSpPr txBox="1"/>
          <p:nvPr/>
        </p:nvSpPr>
        <p:spPr>
          <a:xfrm>
            <a:off x="5624751" y="1417638"/>
            <a:ext cx="3458769" cy="1200328"/>
          </a:xfrm>
          <a:prstGeom prst="rect">
            <a:avLst/>
          </a:prstGeom>
          <a:solidFill>
            <a:srgbClr val="E9E5DC">
              <a:lumMod val="60000"/>
              <a:lumOff val="4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Wingdings" charset="2"/>
              <a:buChar char=""/>
              <a:tabLst/>
              <a:defRPr/>
            </a:pPr>
            <a:r>
              <a:rPr kumimoji="0" lang="en-GB" sz="2400" b="0" i="0" u="none" strike="noStrike" kern="0" cap="none" spc="0" normalizeH="0" baseline="0" noProof="0" dirty="0">
                <a:ln>
                  <a:noFill/>
                </a:ln>
                <a:solidFill>
                  <a:prstClr val="black"/>
                </a:solidFill>
                <a:effectLst/>
                <a:uLnTx/>
                <a:uFillTx/>
                <a:latin typeface="Perpetua"/>
              </a:rPr>
              <a:t> Cascade events with 15° of uncertainty</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err="1">
                <a:ln>
                  <a:noFill/>
                </a:ln>
                <a:solidFill>
                  <a:srgbClr val="FF0000"/>
                </a:solidFill>
                <a:effectLst/>
                <a:uLnTx/>
                <a:uFillTx/>
                <a:latin typeface="Wingdings"/>
                <a:ea typeface="Wingdings"/>
                <a:cs typeface="Wingdings"/>
              </a:rPr>
              <a:t></a:t>
            </a:r>
            <a:r>
              <a:rPr kumimoji="0" lang="en-GB" sz="2400" b="0" i="0" u="none" strike="noStrike" kern="0" cap="none" spc="0" normalizeH="0" baseline="0" noProof="0" dirty="0">
                <a:ln>
                  <a:noFill/>
                </a:ln>
                <a:solidFill>
                  <a:srgbClr val="FF0000"/>
                </a:solidFill>
                <a:effectLst/>
                <a:uLnTx/>
                <a:uFillTx/>
                <a:latin typeface="Perpetua"/>
              </a:rPr>
              <a:t> Track events</a:t>
            </a:r>
          </a:p>
        </p:txBody>
      </p:sp>
      <p:sp>
        <p:nvSpPr>
          <p:cNvPr id="14" name="CasellaDiTesto 13"/>
          <p:cNvSpPr txBox="1"/>
          <p:nvPr/>
        </p:nvSpPr>
        <p:spPr>
          <a:xfrm>
            <a:off x="76200" y="4933791"/>
            <a:ext cx="3622406" cy="338554"/>
          </a:xfrm>
          <a:prstGeom prst="rect">
            <a:avLst/>
          </a:prstGeom>
          <a:noFill/>
        </p:spPr>
        <p:txBody>
          <a:bodyPr wrap="none" rtlCol="0">
            <a:spAutoFit/>
          </a:bodyPr>
          <a:lstStyle/>
          <a:p>
            <a:r>
              <a:rPr lang="en-GB" sz="1600" dirty="0">
                <a:solidFill>
                  <a:srgbClr val="FF0000"/>
                </a:solidFill>
                <a:latin typeface="Perpetua"/>
              </a:rPr>
              <a:t>From S. </a:t>
            </a:r>
            <a:r>
              <a:rPr lang="en-GB" sz="1600" dirty="0" err="1">
                <a:solidFill>
                  <a:srgbClr val="FF0000"/>
                </a:solidFill>
                <a:latin typeface="Perpetua"/>
              </a:rPr>
              <a:t>Razzaque</a:t>
            </a:r>
            <a:r>
              <a:rPr lang="en-GB" sz="1600" dirty="0">
                <a:solidFill>
                  <a:srgbClr val="FF0000"/>
                </a:solidFill>
                <a:latin typeface="Perpetua"/>
              </a:rPr>
              <a:t> arXiv:1309.2756 </a:t>
            </a:r>
            <a:r>
              <a:rPr lang="en-GB" sz="1600" dirty="0">
                <a:solidFill>
                  <a:prstClr val="white"/>
                </a:solidFill>
                <a:latin typeface="Perpetua"/>
              </a:rPr>
              <a:t>Sept 2013</a:t>
            </a:r>
            <a:r>
              <a:rPr lang="en-GB" sz="1600" dirty="0">
                <a:solidFill>
                  <a:prstClr val="black"/>
                </a:solidFill>
                <a:latin typeface="Perpetua"/>
              </a:rPr>
              <a:t> </a:t>
            </a:r>
          </a:p>
        </p:txBody>
      </p:sp>
      <p:sp>
        <p:nvSpPr>
          <p:cNvPr id="15" name="CasellaDiTesto 14"/>
          <p:cNvSpPr txBox="1"/>
          <p:nvPr/>
        </p:nvSpPr>
        <p:spPr>
          <a:xfrm>
            <a:off x="6582833" y="3109963"/>
            <a:ext cx="2683096" cy="1477327"/>
          </a:xfrm>
          <a:prstGeom prst="rect">
            <a:avLst/>
          </a:prstGeom>
          <a:noFill/>
        </p:spPr>
        <p:txBody>
          <a:bodyPr wrap="none" rtlCol="0">
            <a:spAutoFit/>
          </a:bodyPr>
          <a:lstStyle/>
          <a:p>
            <a:r>
              <a:rPr lang="en-GB" sz="2400" dirty="0">
                <a:solidFill>
                  <a:prstClr val="black"/>
                </a:solidFill>
                <a:latin typeface="Perpetua"/>
              </a:rPr>
              <a:t>28 detected events:</a:t>
            </a:r>
          </a:p>
          <a:p>
            <a:pPr>
              <a:buFont typeface="Arial"/>
              <a:buChar char="•"/>
            </a:pPr>
            <a:r>
              <a:rPr lang="en-GB" sz="2400" dirty="0">
                <a:solidFill>
                  <a:prstClr val="black"/>
                </a:solidFill>
                <a:latin typeface="Perpetua"/>
              </a:rPr>
              <a:t> 21 cascades</a:t>
            </a:r>
          </a:p>
          <a:p>
            <a:pPr>
              <a:buFont typeface="Arial"/>
              <a:buChar char="•"/>
            </a:pPr>
            <a:r>
              <a:rPr lang="en-GB" sz="2400" dirty="0">
                <a:solidFill>
                  <a:prstClr val="black"/>
                </a:solidFill>
                <a:latin typeface="Perpetua"/>
              </a:rPr>
              <a:t> 7 tracks </a:t>
            </a:r>
          </a:p>
          <a:p>
            <a:endParaRPr lang="en-GB" dirty="0">
              <a:solidFill>
                <a:prstClr val="black"/>
              </a:solidFill>
              <a:latin typeface="Perpetua"/>
            </a:endParaRPr>
          </a:p>
        </p:txBody>
      </p:sp>
    </p:spTree>
    <p:extLst>
      <p:ext uri="{BB962C8B-B14F-4D97-AF65-F5344CB8AC3E}">
        <p14:creationId xmlns:p14="http://schemas.microsoft.com/office/powerpoint/2010/main" val="17190588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27000" y="0"/>
            <a:ext cx="8878360" cy="6858000"/>
          </a:xfrm>
          <a:prstGeom prst="rect">
            <a:avLst/>
          </a:prstGeom>
        </p:spPr>
      </p:pic>
    </p:spTree>
    <p:extLst>
      <p:ext uri="{BB962C8B-B14F-4D97-AF65-F5344CB8AC3E}">
        <p14:creationId xmlns:p14="http://schemas.microsoft.com/office/powerpoint/2010/main" val="2073706579"/>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1"/>
          <p:cNvGrpSpPr/>
          <p:nvPr/>
        </p:nvGrpSpPr>
        <p:grpSpPr>
          <a:xfrm>
            <a:off x="279400" y="903325"/>
            <a:ext cx="8610531" cy="5147030"/>
            <a:chOff x="279400" y="1157323"/>
            <a:chExt cx="8610531" cy="5147030"/>
          </a:xfrm>
        </p:grpSpPr>
        <p:pic>
          <p:nvPicPr>
            <p:cNvPr id="15" name="Picture 13"/>
            <p:cNvPicPr>
              <a:picLocks noChangeAspect="1"/>
            </p:cNvPicPr>
            <p:nvPr/>
          </p:nvPicPr>
          <p:blipFill>
            <a:blip r:embed="rId2"/>
            <a:stretch>
              <a:fillRect/>
            </a:stretch>
          </p:blipFill>
          <p:spPr>
            <a:xfrm>
              <a:off x="279400" y="1157323"/>
              <a:ext cx="8001000" cy="4786214"/>
            </a:xfrm>
            <a:prstGeom prst="rect">
              <a:avLst/>
            </a:prstGeom>
          </p:spPr>
        </p:pic>
        <p:sp>
          <p:nvSpPr>
            <p:cNvPr id="16" name="Rectangle 14"/>
            <p:cNvSpPr/>
            <p:nvPr/>
          </p:nvSpPr>
          <p:spPr>
            <a:xfrm>
              <a:off x="6070600" y="6073521"/>
              <a:ext cx="2819331" cy="230832"/>
            </a:xfrm>
            <a:prstGeom prst="rect">
              <a:avLst/>
            </a:prstGeom>
            <a:solidFill>
              <a:srgbClr val="F9D98C"/>
            </a:solidFill>
          </p:spPr>
          <p:txBody>
            <a:bodyPr wrap="square">
              <a:spAutoFit/>
            </a:bodyPr>
            <a:lstStyle/>
            <a:p>
              <a:pPr algn="r" defTabSz="914400"/>
              <a:r>
                <a:rPr lang="en-US" sz="900" b="1" dirty="0">
                  <a:solidFill>
                    <a:srgbClr val="000090"/>
                  </a:solidFill>
                  <a:latin typeface="Century Gothic"/>
                  <a:ea typeface="ＭＳ Ｐゴシック" charset="0"/>
                  <a:cs typeface="ＭＳ Ｐゴシック" charset="0"/>
                </a:rPr>
                <a:t>Propriety KM3NeT Collaboration          </a:t>
              </a:r>
            </a:p>
          </p:txBody>
        </p:sp>
        <p:sp>
          <p:nvSpPr>
            <p:cNvPr id="17" name="TextBox 15"/>
            <p:cNvSpPr txBox="1"/>
            <p:nvPr/>
          </p:nvSpPr>
          <p:spPr>
            <a:xfrm>
              <a:off x="279400" y="1257300"/>
              <a:ext cx="1080156" cy="369332"/>
            </a:xfrm>
            <a:prstGeom prst="rect">
              <a:avLst/>
            </a:prstGeom>
            <a:noFill/>
          </p:spPr>
          <p:txBody>
            <a:bodyPr wrap="none" rtlCol="0">
              <a:spAutoFit/>
            </a:bodyPr>
            <a:lstStyle/>
            <a:p>
              <a:pPr defTabSz="914400"/>
              <a:r>
                <a:rPr lang="en-US" dirty="0">
                  <a:solidFill>
                    <a:prstClr val="white"/>
                  </a:solidFill>
                  <a:latin typeface="Century Gothic"/>
                  <a:ea typeface="ＭＳ Ｐゴシック" charset="0"/>
                  <a:cs typeface="ＭＳ Ｐゴシック" charset="0"/>
                </a:rPr>
                <a:t>KM3NeT</a:t>
              </a:r>
            </a:p>
          </p:txBody>
        </p:sp>
        <p:sp>
          <p:nvSpPr>
            <p:cNvPr id="18" name="Rectangle 16"/>
            <p:cNvSpPr/>
            <p:nvPr/>
          </p:nvSpPr>
          <p:spPr>
            <a:xfrm>
              <a:off x="279400" y="6073521"/>
              <a:ext cx="6692900" cy="230832"/>
            </a:xfrm>
            <a:prstGeom prst="rect">
              <a:avLst/>
            </a:prstGeom>
            <a:solidFill>
              <a:srgbClr val="F9D98C"/>
            </a:solidFill>
          </p:spPr>
          <p:txBody>
            <a:bodyPr wrap="square">
              <a:spAutoFit/>
            </a:bodyPr>
            <a:lstStyle/>
            <a:p>
              <a:pPr defTabSz="914400"/>
              <a:r>
                <a:rPr lang="en-US" sz="900" b="1" dirty="0">
                  <a:solidFill>
                    <a:srgbClr val="FF0000"/>
                  </a:solidFill>
                  <a:latin typeface="Century Gothic"/>
                  <a:ea typeface="ＭＳ Ｐゴシック" charset="0"/>
                  <a:cs typeface="ＭＳ Ｐゴシック" charset="0"/>
                </a:rPr>
                <a:t>About 11000 KM3NeT-DOMs (Digital Optical Modules) attached to about 600 KM3NeT Detection Units          </a:t>
              </a:r>
            </a:p>
          </p:txBody>
        </p:sp>
      </p:grpSp>
      <p:sp>
        <p:nvSpPr>
          <p:cNvPr id="4" name="CasellaDiTesto 3"/>
          <p:cNvSpPr txBox="1"/>
          <p:nvPr/>
        </p:nvSpPr>
        <p:spPr>
          <a:xfrm>
            <a:off x="186273" y="5672669"/>
            <a:ext cx="8806443" cy="1015663"/>
          </a:xfrm>
          <a:prstGeom prst="rect">
            <a:avLst/>
          </a:prstGeom>
          <a:noFill/>
          <a:ln w="38100" cmpd="sng">
            <a:solidFill>
              <a:srgbClr val="FF0000"/>
            </a:solidFill>
          </a:ln>
        </p:spPr>
        <p:txBody>
          <a:bodyPr wrap="none" rtlCol="0">
            <a:spAutoFit/>
          </a:bodyPr>
          <a:lstStyle/>
          <a:p>
            <a:r>
              <a:rPr lang="it-IT" sz="2000" dirty="0" smtClean="0"/>
              <a:t>-A 3-D </a:t>
            </a:r>
            <a:r>
              <a:rPr lang="it-IT" sz="2000" dirty="0" err="1" smtClean="0"/>
              <a:t>PMT’s</a:t>
            </a:r>
            <a:r>
              <a:rPr lang="it-IT" sz="2000" dirty="0" smtClean="0"/>
              <a:t> array of a </a:t>
            </a:r>
            <a:r>
              <a:rPr lang="it-IT" sz="2000" dirty="0" err="1" smtClean="0"/>
              <a:t>vertical</a:t>
            </a:r>
            <a:r>
              <a:rPr lang="it-IT" sz="2000" dirty="0" smtClean="0"/>
              <a:t> </a:t>
            </a:r>
            <a:r>
              <a:rPr lang="it-IT" sz="2000" dirty="0" err="1" smtClean="0"/>
              <a:t>structure</a:t>
            </a:r>
            <a:r>
              <a:rPr lang="it-IT" sz="2000" dirty="0" smtClean="0"/>
              <a:t> of a neutrino </a:t>
            </a:r>
            <a:r>
              <a:rPr lang="it-IT" sz="2000" dirty="0" err="1" smtClean="0"/>
              <a:t>telescope</a:t>
            </a:r>
            <a:r>
              <a:rPr lang="it-IT" sz="2000" dirty="0" smtClean="0"/>
              <a:t>.</a:t>
            </a:r>
          </a:p>
          <a:p>
            <a:r>
              <a:rPr lang="it-IT" sz="2000" dirty="0" smtClean="0"/>
              <a:t>-</a:t>
            </a:r>
            <a:r>
              <a:rPr lang="it-IT" sz="2000" dirty="0" err="1" smtClean="0"/>
              <a:t>anchored</a:t>
            </a:r>
            <a:r>
              <a:rPr lang="it-IT" sz="2000" dirty="0" smtClean="0"/>
              <a:t> on the </a:t>
            </a:r>
            <a:r>
              <a:rPr lang="it-IT" sz="2000" dirty="0" err="1" smtClean="0"/>
              <a:t>seafloor</a:t>
            </a:r>
            <a:r>
              <a:rPr lang="it-IT" sz="2000" dirty="0" smtClean="0"/>
              <a:t> </a:t>
            </a:r>
          </a:p>
          <a:p>
            <a:r>
              <a:rPr lang="it-IT" sz="2000" dirty="0" smtClean="0"/>
              <a:t>-</a:t>
            </a:r>
            <a:r>
              <a:rPr lang="it-IT" sz="2000" dirty="0" err="1" smtClean="0"/>
              <a:t>connected</a:t>
            </a:r>
            <a:r>
              <a:rPr lang="it-IT" sz="2000" dirty="0" smtClean="0"/>
              <a:t> to a </a:t>
            </a:r>
            <a:r>
              <a:rPr lang="it-IT" sz="2000" dirty="0" err="1" smtClean="0"/>
              <a:t>seabed</a:t>
            </a:r>
            <a:r>
              <a:rPr lang="it-IT" sz="2000" dirty="0" smtClean="0"/>
              <a:t> </a:t>
            </a:r>
            <a:r>
              <a:rPr lang="it-IT" sz="2000" dirty="0" err="1" smtClean="0"/>
              <a:t>cable</a:t>
            </a:r>
            <a:r>
              <a:rPr lang="it-IT" sz="2000" dirty="0" smtClean="0"/>
              <a:t> network for </a:t>
            </a:r>
            <a:r>
              <a:rPr lang="it-IT" sz="2000" dirty="0" err="1" smtClean="0"/>
              <a:t>power</a:t>
            </a:r>
            <a:r>
              <a:rPr lang="it-IT" sz="2000" dirty="0" smtClean="0"/>
              <a:t> </a:t>
            </a:r>
            <a:r>
              <a:rPr lang="it-IT" sz="2000" dirty="0" err="1" smtClean="0"/>
              <a:t>distribution</a:t>
            </a:r>
            <a:r>
              <a:rPr lang="it-IT" sz="2000" dirty="0" smtClean="0"/>
              <a:t> and data </a:t>
            </a:r>
            <a:r>
              <a:rPr lang="it-IT" sz="2000" dirty="0" err="1" smtClean="0"/>
              <a:t>transmission</a:t>
            </a:r>
            <a:r>
              <a:rPr lang="it-IT" sz="2000" dirty="0" smtClean="0"/>
              <a:t> </a:t>
            </a:r>
            <a:endParaRPr lang="it-IT" sz="2000" dirty="0"/>
          </a:p>
        </p:txBody>
      </p:sp>
      <p:sp>
        <p:nvSpPr>
          <p:cNvPr id="6" name="CasellaDiTesto 5"/>
          <p:cNvSpPr txBox="1"/>
          <p:nvPr/>
        </p:nvSpPr>
        <p:spPr>
          <a:xfrm>
            <a:off x="414898" y="4826006"/>
            <a:ext cx="2133918" cy="369332"/>
          </a:xfrm>
          <a:prstGeom prst="rect">
            <a:avLst/>
          </a:prstGeom>
          <a:noFill/>
        </p:spPr>
        <p:txBody>
          <a:bodyPr wrap="none" rtlCol="0">
            <a:spAutoFit/>
          </a:bodyPr>
          <a:lstStyle/>
          <a:p>
            <a:r>
              <a:rPr lang="it-IT" dirty="0" err="1" smtClean="0"/>
              <a:t>Primary</a:t>
            </a:r>
            <a:r>
              <a:rPr lang="it-IT" dirty="0" smtClean="0"/>
              <a:t> </a:t>
            </a:r>
            <a:r>
              <a:rPr lang="it-IT" dirty="0" err="1" smtClean="0"/>
              <a:t>junction</a:t>
            </a:r>
            <a:r>
              <a:rPr lang="it-IT" dirty="0" smtClean="0"/>
              <a:t> box</a:t>
            </a:r>
            <a:endParaRPr lang="it-IT" dirty="0"/>
          </a:p>
        </p:txBody>
      </p:sp>
      <p:sp>
        <p:nvSpPr>
          <p:cNvPr id="7" name="CasellaDiTesto 6"/>
          <p:cNvSpPr txBox="1"/>
          <p:nvPr/>
        </p:nvSpPr>
        <p:spPr>
          <a:xfrm>
            <a:off x="5482105" y="5091369"/>
            <a:ext cx="2377574" cy="369332"/>
          </a:xfrm>
          <a:prstGeom prst="rect">
            <a:avLst/>
          </a:prstGeom>
          <a:noFill/>
        </p:spPr>
        <p:txBody>
          <a:bodyPr wrap="none" rtlCol="0">
            <a:spAutoFit/>
          </a:bodyPr>
          <a:lstStyle/>
          <a:p>
            <a:r>
              <a:rPr lang="it-IT" dirty="0" err="1" smtClean="0"/>
              <a:t>Secondary</a:t>
            </a:r>
            <a:r>
              <a:rPr lang="it-IT" dirty="0" smtClean="0"/>
              <a:t> </a:t>
            </a:r>
            <a:r>
              <a:rPr lang="it-IT" dirty="0" err="1" smtClean="0"/>
              <a:t>junction</a:t>
            </a:r>
            <a:r>
              <a:rPr lang="it-IT" dirty="0" smtClean="0"/>
              <a:t> box</a:t>
            </a:r>
            <a:endParaRPr lang="it-IT" dirty="0"/>
          </a:p>
        </p:txBody>
      </p:sp>
      <p:sp>
        <p:nvSpPr>
          <p:cNvPr id="8" name="CasellaDiTesto 15"/>
          <p:cNvSpPr txBox="1">
            <a:spLocks noChangeArrowheads="1"/>
          </p:cNvSpPr>
          <p:nvPr/>
        </p:nvSpPr>
        <p:spPr bwMode="auto">
          <a:xfrm>
            <a:off x="6448480" y="3949756"/>
            <a:ext cx="1981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Detection Units</a:t>
            </a:r>
          </a:p>
        </p:txBody>
      </p:sp>
      <p:sp>
        <p:nvSpPr>
          <p:cNvPr id="9" name="CasellaDiTesto 6"/>
          <p:cNvSpPr txBox="1">
            <a:spLocks noChangeArrowheads="1"/>
          </p:cNvSpPr>
          <p:nvPr/>
        </p:nvSpPr>
        <p:spPr bwMode="auto">
          <a:xfrm>
            <a:off x="381029" y="5250635"/>
            <a:ext cx="23875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Electro-optical cable</a:t>
            </a:r>
          </a:p>
        </p:txBody>
      </p:sp>
      <p:sp>
        <p:nvSpPr>
          <p:cNvPr id="5" name="Freccia sinistra 4"/>
          <p:cNvSpPr/>
          <p:nvPr/>
        </p:nvSpPr>
        <p:spPr>
          <a:xfrm rot="2636925">
            <a:off x="7322174" y="3647225"/>
            <a:ext cx="588000" cy="2010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Freccia sinistra 10"/>
          <p:cNvSpPr/>
          <p:nvPr/>
        </p:nvSpPr>
        <p:spPr>
          <a:xfrm rot="863907">
            <a:off x="4883825" y="5116169"/>
            <a:ext cx="588000" cy="2010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Freccia sinistra 11"/>
          <p:cNvSpPr/>
          <p:nvPr/>
        </p:nvSpPr>
        <p:spPr>
          <a:xfrm rot="11657227">
            <a:off x="2627515" y="5035739"/>
            <a:ext cx="588000" cy="2010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Freccia sinistra 12"/>
          <p:cNvSpPr/>
          <p:nvPr/>
        </p:nvSpPr>
        <p:spPr>
          <a:xfrm rot="10800000">
            <a:off x="2796846" y="5378636"/>
            <a:ext cx="588000" cy="2010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09240941"/>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763713" y="274638"/>
            <a:ext cx="5472112" cy="633412"/>
          </a:xfrm>
        </p:spPr>
        <p:txBody>
          <a:bodyPr/>
          <a:lstStyle/>
          <a:p>
            <a:pPr eaLnBrk="1" hangingPunct="1">
              <a:defRPr/>
            </a:pPr>
            <a:r>
              <a:rPr lang="it-IT" sz="2800" b="1" dirty="0" smtClean="0">
                <a:cs typeface="+mj-cs"/>
              </a:rPr>
              <a:t>Site </a:t>
            </a:r>
            <a:r>
              <a:rPr lang="it-IT" sz="2800" b="1" dirty="0" err="1" smtClean="0">
                <a:cs typeface="+mj-cs"/>
              </a:rPr>
              <a:t>selection</a:t>
            </a:r>
            <a:r>
              <a:rPr lang="it-IT" sz="2800" b="1" dirty="0" smtClean="0">
                <a:cs typeface="+mj-cs"/>
              </a:rPr>
              <a:t> </a:t>
            </a:r>
            <a:r>
              <a:rPr lang="it-IT" sz="2800" b="1" dirty="0" err="1" smtClean="0">
                <a:cs typeface="+mj-cs"/>
              </a:rPr>
              <a:t>criteria</a:t>
            </a:r>
            <a:endParaRPr lang="it-IT" sz="2800" b="1" dirty="0" smtClean="0">
              <a:cs typeface="+mj-cs"/>
            </a:endParaRPr>
          </a:p>
        </p:txBody>
      </p:sp>
      <p:sp>
        <p:nvSpPr>
          <p:cNvPr id="3075" name="Text Box 3"/>
          <p:cNvSpPr txBox="1">
            <a:spLocks noChangeArrowheads="1"/>
          </p:cNvSpPr>
          <p:nvPr/>
        </p:nvSpPr>
        <p:spPr bwMode="auto">
          <a:xfrm>
            <a:off x="152400" y="1323975"/>
            <a:ext cx="8763000" cy="498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indent="292100">
              <a:defRPr>
                <a:solidFill>
                  <a:schemeClr val="tx1"/>
                </a:solidFill>
                <a:latin typeface="Arial" charset="0"/>
                <a:ea typeface="ＭＳ Ｐゴシック" charset="0"/>
              </a:defRPr>
            </a:lvl1pPr>
            <a:lvl2pPr marL="482600">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gn="just" defTabSz="914400" eaLnBrk="0" fontAlgn="base" hangingPunct="0">
              <a:spcBef>
                <a:spcPct val="10000"/>
              </a:spcBef>
              <a:spcAft>
                <a:spcPct val="0"/>
              </a:spcAft>
              <a:buFontTx/>
              <a:buChar char="•"/>
              <a:defRPr/>
            </a:pPr>
            <a:r>
              <a:rPr lang="en-GB" sz="2200" b="1" dirty="0" smtClean="0">
                <a:solidFill>
                  <a:srgbClr val="333399"/>
                </a:solidFill>
                <a:cs typeface="ＭＳ Ｐゴシック" charset="0"/>
              </a:rPr>
              <a:t>Depth</a:t>
            </a:r>
          </a:p>
          <a:p>
            <a:pPr lvl="1" algn="just" defTabSz="914400" eaLnBrk="0" fontAlgn="base" hangingPunct="0">
              <a:spcBef>
                <a:spcPct val="0"/>
              </a:spcBef>
              <a:spcAft>
                <a:spcPct val="0"/>
              </a:spcAft>
              <a:defRPr/>
            </a:pPr>
            <a:r>
              <a:rPr lang="en-GB" i="1" dirty="0" smtClean="0">
                <a:solidFill>
                  <a:srgbClr val="FF3300"/>
                </a:solidFill>
                <a:cs typeface="ＭＳ Ｐゴシック" charset="0"/>
              </a:rPr>
              <a:t>Reduction of atmospheric </a:t>
            </a:r>
            <a:r>
              <a:rPr lang="en-GB" i="1" dirty="0" err="1" smtClean="0">
                <a:solidFill>
                  <a:srgbClr val="FF3300"/>
                </a:solidFill>
                <a:cs typeface="ＭＳ Ｐゴシック" charset="0"/>
              </a:rPr>
              <a:t>muon</a:t>
            </a:r>
            <a:r>
              <a:rPr lang="en-GB" i="1" dirty="0" smtClean="0">
                <a:solidFill>
                  <a:srgbClr val="FF3300"/>
                </a:solidFill>
                <a:cs typeface="ＭＳ Ｐゴシック" charset="0"/>
              </a:rPr>
              <a:t> flux</a:t>
            </a:r>
            <a:endParaRPr lang="en-GB" sz="2000" i="1" dirty="0" smtClean="0">
              <a:solidFill>
                <a:srgbClr val="FF3300"/>
              </a:solidFill>
              <a:cs typeface="ＭＳ Ｐゴシック" charset="0"/>
            </a:endParaRPr>
          </a:p>
          <a:p>
            <a:pPr defTabSz="914400" eaLnBrk="0" fontAlgn="base" hangingPunct="0">
              <a:spcBef>
                <a:spcPct val="10000"/>
              </a:spcBef>
              <a:spcAft>
                <a:spcPct val="0"/>
              </a:spcAft>
              <a:buFontTx/>
              <a:buChar char="•"/>
              <a:defRPr/>
            </a:pPr>
            <a:r>
              <a:rPr lang="en-GB" sz="2200" b="1" dirty="0" smtClean="0">
                <a:solidFill>
                  <a:srgbClr val="333399"/>
                </a:solidFill>
                <a:cs typeface="ＭＳ Ｐゴシック" charset="0"/>
              </a:rPr>
              <a:t>Water optical transparency</a:t>
            </a:r>
            <a:endParaRPr lang="en-GB" sz="2000" i="1" dirty="0" smtClean="0">
              <a:solidFill>
                <a:srgbClr val="669900"/>
              </a:solidFill>
              <a:cs typeface="ＭＳ Ｐゴシック" charset="0"/>
            </a:endParaRPr>
          </a:p>
          <a:p>
            <a:pPr lvl="1" algn="just" defTabSz="914400" eaLnBrk="0" fontAlgn="base" hangingPunct="0">
              <a:spcBef>
                <a:spcPct val="0"/>
              </a:spcBef>
              <a:spcAft>
                <a:spcPct val="0"/>
              </a:spcAft>
              <a:defRPr/>
            </a:pPr>
            <a:r>
              <a:rPr lang="en-GB" i="1" dirty="0" smtClean="0">
                <a:solidFill>
                  <a:srgbClr val="FF3300"/>
                </a:solidFill>
                <a:cs typeface="ＭＳ Ｐゴシック" charset="0"/>
              </a:rPr>
              <a:t>Optimisation of detector performances (efficiency and angular resolution)</a:t>
            </a:r>
            <a:r>
              <a:rPr lang="en-GB" sz="2000" i="1" dirty="0" smtClean="0">
                <a:solidFill>
                  <a:srgbClr val="FF3300"/>
                </a:solidFill>
                <a:cs typeface="ＭＳ Ｐゴシック" charset="0"/>
              </a:rPr>
              <a:t> </a:t>
            </a:r>
          </a:p>
          <a:p>
            <a:pPr defTabSz="914400" eaLnBrk="0" fontAlgn="base" hangingPunct="0">
              <a:spcBef>
                <a:spcPct val="10000"/>
              </a:spcBef>
              <a:spcAft>
                <a:spcPct val="0"/>
              </a:spcAft>
              <a:buFontTx/>
              <a:buChar char="•"/>
              <a:defRPr/>
            </a:pPr>
            <a:r>
              <a:rPr lang="en-GB" sz="2200" b="1" dirty="0" smtClean="0">
                <a:solidFill>
                  <a:srgbClr val="333399"/>
                </a:solidFill>
                <a:cs typeface="ＭＳ Ｐゴシック" charset="0"/>
              </a:rPr>
              <a:t>Weak and stable deep sea currents</a:t>
            </a:r>
            <a:endParaRPr lang="en-GB" sz="2000" dirty="0" smtClean="0">
              <a:solidFill>
                <a:srgbClr val="333399"/>
              </a:solidFill>
              <a:cs typeface="ＭＳ Ｐゴシック" charset="0"/>
            </a:endParaRPr>
          </a:p>
          <a:p>
            <a:pPr lvl="1" algn="just" defTabSz="914400" eaLnBrk="0" fontAlgn="base" hangingPunct="0">
              <a:spcBef>
                <a:spcPct val="0"/>
              </a:spcBef>
              <a:spcAft>
                <a:spcPct val="0"/>
              </a:spcAft>
              <a:defRPr/>
            </a:pPr>
            <a:r>
              <a:rPr lang="en-GB" i="1" dirty="0" smtClean="0">
                <a:solidFill>
                  <a:srgbClr val="FF3300"/>
                </a:solidFill>
                <a:cs typeface="ＭＳ Ｐゴシック" charset="0"/>
              </a:rPr>
              <a:t>Reduce stresses on mechanical structures</a:t>
            </a:r>
          </a:p>
          <a:p>
            <a:pPr lvl="1" algn="just" defTabSz="914400" eaLnBrk="0" fontAlgn="base" hangingPunct="0">
              <a:spcBef>
                <a:spcPct val="0"/>
              </a:spcBef>
              <a:spcAft>
                <a:spcPct val="0"/>
              </a:spcAft>
              <a:defRPr/>
            </a:pPr>
            <a:r>
              <a:rPr lang="en-GB" i="1" dirty="0" smtClean="0">
                <a:solidFill>
                  <a:srgbClr val="FF3300"/>
                </a:solidFill>
                <a:cs typeface="ＭＳ Ｐゴシック" charset="0"/>
              </a:rPr>
              <a:t>Reduce stimulation of bioluminescent organisms</a:t>
            </a:r>
            <a:r>
              <a:rPr lang="en-GB" sz="2000" i="1" dirty="0" smtClean="0">
                <a:solidFill>
                  <a:srgbClr val="669900"/>
                </a:solidFill>
                <a:cs typeface="ＭＳ Ｐゴシック" charset="0"/>
              </a:rPr>
              <a:t> </a:t>
            </a:r>
          </a:p>
          <a:p>
            <a:pPr defTabSz="914400" eaLnBrk="0" fontAlgn="base" hangingPunct="0">
              <a:spcBef>
                <a:spcPct val="10000"/>
              </a:spcBef>
              <a:spcAft>
                <a:spcPct val="0"/>
              </a:spcAft>
              <a:buFontTx/>
              <a:buChar char="•"/>
              <a:defRPr/>
            </a:pPr>
            <a:r>
              <a:rPr lang="en-GB" sz="2200" b="1" dirty="0" smtClean="0">
                <a:solidFill>
                  <a:srgbClr val="333399"/>
                </a:solidFill>
                <a:cs typeface="ＭＳ Ｐゴシック" charset="0"/>
              </a:rPr>
              <a:t>Low optical noise</a:t>
            </a:r>
          </a:p>
          <a:p>
            <a:pPr defTabSz="914400" eaLnBrk="0" fontAlgn="base" hangingPunct="0">
              <a:spcBef>
                <a:spcPct val="10000"/>
              </a:spcBef>
              <a:spcAft>
                <a:spcPct val="0"/>
              </a:spcAft>
              <a:defRPr/>
            </a:pPr>
            <a:r>
              <a:rPr lang="en-GB" sz="2200" b="1" dirty="0" smtClean="0">
                <a:solidFill>
                  <a:srgbClr val="333399"/>
                </a:solidFill>
                <a:cs typeface="ＭＳ Ｐゴシック" charset="0"/>
              </a:rPr>
              <a:t>  </a:t>
            </a:r>
            <a:r>
              <a:rPr lang="en-GB" i="1" dirty="0" smtClean="0">
                <a:solidFill>
                  <a:srgbClr val="FF3300"/>
                </a:solidFill>
                <a:cs typeface="ＭＳ Ｐゴシック" charset="0"/>
              </a:rPr>
              <a:t>Low optical background (</a:t>
            </a:r>
            <a:r>
              <a:rPr lang="it-IT" i="1" dirty="0" smtClean="0">
                <a:solidFill>
                  <a:srgbClr val="FF3300"/>
                </a:solidFill>
                <a:cs typeface="ＭＳ Ｐゴシック" charset="0"/>
              </a:rPr>
              <a:t>40K</a:t>
            </a:r>
            <a:r>
              <a:rPr lang="en-GB" dirty="0" smtClean="0">
                <a:solidFill>
                  <a:srgbClr val="000000"/>
                </a:solidFill>
                <a:cs typeface="ＭＳ Ｐゴシック" charset="0"/>
              </a:rPr>
              <a:t> </a:t>
            </a:r>
            <a:r>
              <a:rPr lang="en-GB" i="1" dirty="0" smtClean="0">
                <a:solidFill>
                  <a:srgbClr val="FF3300"/>
                </a:solidFill>
                <a:cs typeface="ＭＳ Ｐゴシック" charset="0"/>
              </a:rPr>
              <a:t>+</a:t>
            </a:r>
            <a:r>
              <a:rPr lang="en-GB" dirty="0" smtClean="0">
                <a:solidFill>
                  <a:srgbClr val="000000"/>
                </a:solidFill>
                <a:cs typeface="ＭＳ Ｐゴシック" charset="0"/>
              </a:rPr>
              <a:t> </a:t>
            </a:r>
            <a:r>
              <a:rPr lang="en-GB" i="1" dirty="0" smtClean="0">
                <a:solidFill>
                  <a:srgbClr val="FF3300"/>
                </a:solidFill>
                <a:cs typeface="ＭＳ Ｐゴシック" charset="0"/>
              </a:rPr>
              <a:t>bioluminescence) </a:t>
            </a:r>
            <a:r>
              <a:rPr lang="en-GB" i="1" dirty="0" smtClean="0">
                <a:solidFill>
                  <a:srgbClr val="FF3300"/>
                </a:solidFill>
                <a:cs typeface="ＭＳ Ｐゴシック" charset="0"/>
                <a:sym typeface="Symbol" charset="0"/>
              </a:rPr>
              <a:t></a:t>
            </a:r>
            <a:r>
              <a:rPr lang="en-GB" i="1" dirty="0" smtClean="0">
                <a:solidFill>
                  <a:srgbClr val="FF3300"/>
                </a:solidFill>
                <a:cs typeface="ＭＳ Ｐゴシック" charset="0"/>
              </a:rPr>
              <a:t> detector performances</a:t>
            </a:r>
            <a:endParaRPr lang="en-GB" sz="2200" b="1" dirty="0" smtClean="0">
              <a:solidFill>
                <a:srgbClr val="333399"/>
              </a:solidFill>
              <a:cs typeface="ＭＳ Ｐゴシック" charset="0"/>
            </a:endParaRPr>
          </a:p>
          <a:p>
            <a:pPr defTabSz="914400" eaLnBrk="0" fontAlgn="base" hangingPunct="0">
              <a:spcBef>
                <a:spcPct val="10000"/>
              </a:spcBef>
              <a:spcAft>
                <a:spcPct val="0"/>
              </a:spcAft>
              <a:buFontTx/>
              <a:buChar char="•"/>
              <a:defRPr/>
            </a:pPr>
            <a:r>
              <a:rPr lang="en-GB" sz="2200" b="1" dirty="0" smtClean="0">
                <a:solidFill>
                  <a:srgbClr val="333399"/>
                </a:solidFill>
                <a:cs typeface="ＭＳ Ｐゴシック" charset="0"/>
              </a:rPr>
              <a:t>Low </a:t>
            </a:r>
            <a:r>
              <a:rPr lang="en-GB" sz="2200" b="1" dirty="0" err="1" smtClean="0">
                <a:solidFill>
                  <a:srgbClr val="333399"/>
                </a:solidFill>
                <a:cs typeface="ＭＳ Ｐゴシック" charset="0"/>
              </a:rPr>
              <a:t>biofouling</a:t>
            </a:r>
            <a:r>
              <a:rPr lang="en-GB" sz="2200" b="1" dirty="0" smtClean="0">
                <a:solidFill>
                  <a:srgbClr val="333399"/>
                </a:solidFill>
                <a:cs typeface="ＭＳ Ｐゴシック" charset="0"/>
              </a:rPr>
              <a:t> and sedimentation</a:t>
            </a:r>
          </a:p>
          <a:p>
            <a:pPr defTabSz="914400" eaLnBrk="0" fontAlgn="base" hangingPunct="0">
              <a:spcBef>
                <a:spcPct val="10000"/>
              </a:spcBef>
              <a:spcAft>
                <a:spcPct val="0"/>
              </a:spcAft>
              <a:buFontTx/>
              <a:buChar char="•"/>
              <a:defRPr/>
            </a:pPr>
            <a:r>
              <a:rPr lang="en-GB" sz="2200" b="1" dirty="0" smtClean="0">
                <a:solidFill>
                  <a:srgbClr val="333399"/>
                </a:solidFill>
                <a:cs typeface="ＭＳ Ｐゴシック" charset="0"/>
              </a:rPr>
              <a:t>Distance from the shelf break and from canyons</a:t>
            </a:r>
          </a:p>
          <a:p>
            <a:pPr lvl="1" algn="just" defTabSz="914400" eaLnBrk="0" fontAlgn="base" hangingPunct="0">
              <a:spcBef>
                <a:spcPct val="0"/>
              </a:spcBef>
              <a:spcAft>
                <a:spcPct val="0"/>
              </a:spcAft>
              <a:defRPr/>
            </a:pPr>
            <a:r>
              <a:rPr lang="en-GB" i="1" dirty="0" smtClean="0">
                <a:solidFill>
                  <a:srgbClr val="FF3300"/>
                </a:solidFill>
                <a:cs typeface="ＭＳ Ｐゴシック" charset="0"/>
              </a:rPr>
              <a:t>Installation safety</a:t>
            </a:r>
          </a:p>
          <a:p>
            <a:pPr algn="just" defTabSz="914400" eaLnBrk="0" fontAlgn="base" hangingPunct="0">
              <a:spcBef>
                <a:spcPct val="0"/>
              </a:spcBef>
              <a:spcAft>
                <a:spcPct val="0"/>
              </a:spcAft>
              <a:buFontTx/>
              <a:buChar char="•"/>
              <a:defRPr/>
            </a:pPr>
            <a:r>
              <a:rPr lang="en-GB" sz="2200" b="1" dirty="0" smtClean="0">
                <a:solidFill>
                  <a:srgbClr val="333399"/>
                </a:solidFill>
                <a:cs typeface="ＭＳ Ｐゴシック" charset="0"/>
              </a:rPr>
              <a:t>Proximity to the coast and to existing infrastructures</a:t>
            </a:r>
            <a:endParaRPr lang="en-GB" sz="2000" dirty="0" smtClean="0">
              <a:solidFill>
                <a:srgbClr val="333399"/>
              </a:solidFill>
              <a:cs typeface="ＭＳ Ｐゴシック" charset="0"/>
            </a:endParaRPr>
          </a:p>
          <a:p>
            <a:pPr lvl="1" algn="just" defTabSz="914400" eaLnBrk="0" fontAlgn="base" hangingPunct="0">
              <a:spcBef>
                <a:spcPct val="0"/>
              </a:spcBef>
              <a:spcAft>
                <a:spcPct val="0"/>
              </a:spcAft>
              <a:defRPr/>
            </a:pPr>
            <a:r>
              <a:rPr lang="en-GB" i="1" dirty="0" smtClean="0">
                <a:solidFill>
                  <a:srgbClr val="FF3300"/>
                </a:solidFill>
                <a:cs typeface="ＭＳ Ｐゴシック" charset="0"/>
              </a:rPr>
              <a:t>Easy access for sea operations</a:t>
            </a:r>
          </a:p>
          <a:p>
            <a:pPr lvl="1" algn="just" defTabSz="914400" eaLnBrk="0" fontAlgn="base" hangingPunct="0">
              <a:spcBef>
                <a:spcPct val="0"/>
              </a:spcBef>
              <a:spcAft>
                <a:spcPct val="0"/>
              </a:spcAft>
              <a:defRPr/>
            </a:pPr>
            <a:r>
              <a:rPr lang="en-GB" i="1" dirty="0" smtClean="0">
                <a:solidFill>
                  <a:srgbClr val="FF3300"/>
                </a:solidFill>
                <a:cs typeface="ＭＳ Ｐゴシック" charset="0"/>
              </a:rPr>
              <a:t>Reduction of costs for installation and maintenance</a:t>
            </a:r>
            <a:r>
              <a:rPr lang="en-GB" sz="2000" i="1" dirty="0" smtClean="0">
                <a:solidFill>
                  <a:srgbClr val="669900"/>
                </a:solidFill>
                <a:cs typeface="ＭＳ Ｐゴシック" charset="0"/>
              </a:rPr>
              <a:t> </a:t>
            </a:r>
          </a:p>
        </p:txBody>
      </p:sp>
    </p:spTree>
    <p:extLst>
      <p:ext uri="{BB962C8B-B14F-4D97-AF65-F5344CB8AC3E}">
        <p14:creationId xmlns:p14="http://schemas.microsoft.com/office/powerpoint/2010/main" val="2721569389"/>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6019800" y="1905000"/>
            <a:ext cx="3048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defTabSz="914400" fontAlgn="base">
              <a:lnSpc>
                <a:spcPct val="90000"/>
              </a:lnSpc>
              <a:spcBef>
                <a:spcPct val="20000"/>
              </a:spcBef>
              <a:spcAft>
                <a:spcPct val="0"/>
              </a:spcAft>
              <a:buFontTx/>
              <a:buChar char="•"/>
            </a:pPr>
            <a:r>
              <a:rPr lang="it-IT" smtClean="0">
                <a:solidFill>
                  <a:srgbClr val="000099"/>
                </a:solidFill>
                <a:latin typeface="Arial" charset="0"/>
                <a:ea typeface="ＭＳ Ｐゴシック" charset="0"/>
              </a:rPr>
              <a:t>Absorption lengths measured at Capo Passero are </a:t>
            </a:r>
            <a:r>
              <a:rPr lang="it-IT" smtClean="0">
                <a:solidFill>
                  <a:srgbClr val="E64F1E"/>
                </a:solidFill>
                <a:latin typeface="Arial" charset="0"/>
                <a:ea typeface="ＭＳ Ｐゴシック" charset="0"/>
              </a:rPr>
              <a:t>compatible with optically pure sea water</a:t>
            </a:r>
            <a:endParaRPr lang="it-IT" smtClean="0">
              <a:solidFill>
                <a:srgbClr val="000099"/>
              </a:solidFill>
              <a:latin typeface="Arial" charset="0"/>
              <a:ea typeface="ＭＳ Ｐゴシック" charset="0"/>
            </a:endParaRPr>
          </a:p>
          <a:p>
            <a:pPr marL="342900" indent="-342900" defTabSz="914400" fontAlgn="base">
              <a:lnSpc>
                <a:spcPct val="90000"/>
              </a:lnSpc>
              <a:spcBef>
                <a:spcPct val="20000"/>
              </a:spcBef>
              <a:spcAft>
                <a:spcPct val="0"/>
              </a:spcAft>
              <a:buFontTx/>
              <a:buChar char="•"/>
            </a:pPr>
            <a:r>
              <a:rPr lang="it-IT" smtClean="0">
                <a:solidFill>
                  <a:srgbClr val="000099"/>
                </a:solidFill>
                <a:latin typeface="Arial" charset="0"/>
                <a:ea typeface="ＭＳ Ｐゴシック" charset="0"/>
              </a:rPr>
              <a:t>Large differences between Toulon and Capo Passero site are observed in the blue region</a:t>
            </a:r>
          </a:p>
          <a:p>
            <a:pPr marL="342900" indent="-342900" defTabSz="914400" fontAlgn="base">
              <a:lnSpc>
                <a:spcPct val="90000"/>
              </a:lnSpc>
              <a:spcBef>
                <a:spcPct val="20000"/>
              </a:spcBef>
              <a:spcAft>
                <a:spcPct val="0"/>
              </a:spcAft>
              <a:buFontTx/>
              <a:buChar char="•"/>
            </a:pPr>
            <a:r>
              <a:rPr lang="it-IT" smtClean="0">
                <a:solidFill>
                  <a:srgbClr val="000099"/>
                </a:solidFill>
                <a:latin typeface="Arial" charset="0"/>
                <a:ea typeface="ＭＳ Ｐゴシック" charset="0"/>
              </a:rPr>
              <a:t>Values measured with the ANTARES Test 3</a:t>
            </a:r>
            <a:r>
              <a:rPr lang="ja-JP" altLang="it-IT" smtClean="0">
                <a:solidFill>
                  <a:srgbClr val="000099"/>
                </a:solidFill>
                <a:latin typeface="Arial" charset="0"/>
                <a:ea typeface="ＭＳ Ｐゴシック" charset="0"/>
              </a:rPr>
              <a:t>’</a:t>
            </a:r>
            <a:r>
              <a:rPr lang="it-IT" smtClean="0">
                <a:solidFill>
                  <a:srgbClr val="000099"/>
                </a:solidFill>
                <a:latin typeface="Arial" charset="0"/>
                <a:ea typeface="ＭＳ Ｐゴシック" charset="0"/>
              </a:rPr>
              <a:t> setup are in good agreement with the AC9 data</a:t>
            </a:r>
          </a:p>
        </p:txBody>
      </p:sp>
      <p:sp>
        <p:nvSpPr>
          <p:cNvPr id="28675" name="Rectangle 3"/>
          <p:cNvSpPr>
            <a:spLocks noChangeArrowheads="1"/>
          </p:cNvSpPr>
          <p:nvPr/>
        </p:nvSpPr>
        <p:spPr bwMode="auto">
          <a:xfrm>
            <a:off x="152400" y="1704975"/>
            <a:ext cx="5791200" cy="4010025"/>
          </a:xfrm>
          <a:prstGeom prst="rect">
            <a:avLst/>
          </a:prstGeom>
          <a:solidFill>
            <a:schemeClr val="bg1"/>
          </a:solidFill>
          <a:ln w="12700">
            <a:solidFill>
              <a:schemeClr val="tx1"/>
            </a:solidFill>
            <a:miter lim="800000"/>
            <a:headEnd/>
            <a:tailEnd/>
          </a:ln>
          <a:effectLst>
            <a:outerShdw blurRad="63500" dist="107763" dir="2700000" algn="ctr" rotWithShape="0">
              <a:schemeClr val="bg2">
                <a:alpha val="74998"/>
              </a:schemeClr>
            </a:outerShdw>
          </a:effec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pic>
        <p:nvPicPr>
          <p:cNvPr id="28676" name="Picture 4"/>
          <p:cNvPicPr>
            <a:picLocks noChangeAspect="1" noChangeArrowheads="1"/>
          </p:cNvPicPr>
          <p:nvPr/>
        </p:nvPicPr>
        <p:blipFill>
          <a:blip r:embed="rId3">
            <a:extLst>
              <a:ext uri="{28A0092B-C50C-407E-A947-70E740481C1C}">
                <a14:useLocalDpi xmlns:a14="http://schemas.microsoft.com/office/drawing/2010/main" val="0"/>
              </a:ext>
            </a:extLst>
          </a:blip>
          <a:srcRect l="4326" t="17300" r="48442" b="14418"/>
          <a:stretch>
            <a:fillRect/>
          </a:stretch>
        </p:blipFill>
        <p:spPr bwMode="auto">
          <a:xfrm>
            <a:off x="228600" y="1781175"/>
            <a:ext cx="1993900" cy="3857625"/>
          </a:xfrm>
          <a:prstGeom prst="rect">
            <a:avLst/>
          </a:prstGeom>
          <a:noFill/>
          <a:extLst>
            <a:ext uri="{909E8E84-426E-40dd-AFC4-6F175D3DCCD1}">
              <a14:hiddenFill xmlns:a14="http://schemas.microsoft.com/office/drawing/2010/main">
                <a:solidFill>
                  <a:srgbClr val="FFFFFF"/>
                </a:solidFill>
              </a14:hiddenFill>
            </a:ext>
          </a:extLst>
        </p:spPr>
      </p:pic>
      <p:sp>
        <p:nvSpPr>
          <p:cNvPr id="28677" name="Rectangle 5"/>
          <p:cNvSpPr>
            <a:spLocks noChangeArrowheads="1"/>
          </p:cNvSpPr>
          <p:nvPr/>
        </p:nvSpPr>
        <p:spPr bwMode="auto">
          <a:xfrm>
            <a:off x="152400" y="901700"/>
            <a:ext cx="868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pPr>
            <a:r>
              <a:rPr lang="it-IT" b="1" smtClean="0">
                <a:solidFill>
                  <a:srgbClr val="CC0099"/>
                </a:solidFill>
                <a:latin typeface="Arial" charset="0"/>
                <a:ea typeface="ＭＳ Ｐゴシック" charset="0"/>
              </a:rPr>
              <a:t>Optical water properties measured in joint 2002 NEMO-ANTARES campaigns</a:t>
            </a:r>
          </a:p>
        </p:txBody>
      </p:sp>
      <p:pic>
        <p:nvPicPr>
          <p:cNvPr id="28678" name="Picture 6"/>
          <p:cNvPicPr>
            <a:picLocks noChangeAspect="1" noChangeArrowheads="1"/>
          </p:cNvPicPr>
          <p:nvPr/>
        </p:nvPicPr>
        <p:blipFill>
          <a:blip r:embed="rId4">
            <a:extLst>
              <a:ext uri="{28A0092B-C50C-407E-A947-70E740481C1C}">
                <a14:useLocalDpi xmlns:a14="http://schemas.microsoft.com/office/drawing/2010/main" val="0"/>
              </a:ext>
            </a:extLst>
          </a:blip>
          <a:srcRect l="2383" t="20190" r="9532" b="16824"/>
          <a:stretch>
            <a:fillRect/>
          </a:stretch>
        </p:blipFill>
        <p:spPr bwMode="auto">
          <a:xfrm>
            <a:off x="2209800" y="1930400"/>
            <a:ext cx="3524250" cy="3570288"/>
          </a:xfrm>
          <a:prstGeom prst="rect">
            <a:avLst/>
          </a:prstGeom>
          <a:noFill/>
          <a:extLst>
            <a:ext uri="{909E8E84-426E-40dd-AFC4-6F175D3DCCD1}">
              <a14:hiddenFill xmlns:a14="http://schemas.microsoft.com/office/drawing/2010/main">
                <a:solidFill>
                  <a:srgbClr val="FFFFFF"/>
                </a:solidFill>
              </a14:hiddenFill>
            </a:ext>
          </a:extLst>
        </p:spPr>
      </p:pic>
      <p:sp>
        <p:nvSpPr>
          <p:cNvPr id="28680" name="Rectangle 8"/>
          <p:cNvSpPr>
            <a:spLocks noGrp="1" noChangeArrowheads="1"/>
          </p:cNvSpPr>
          <p:nvPr>
            <p:ph type="title"/>
          </p:nvPr>
        </p:nvSpPr>
        <p:spPr>
          <a:xfrm>
            <a:off x="685800" y="50800"/>
            <a:ext cx="7772400" cy="690563"/>
          </a:xfrm>
        </p:spPr>
        <p:txBody>
          <a:bodyPr/>
          <a:lstStyle/>
          <a:p>
            <a:r>
              <a:rPr lang="it-IT" sz="2400" b="1">
                <a:solidFill>
                  <a:srgbClr val="FF3300"/>
                </a:solidFill>
              </a:rPr>
              <a:t>Water Optical Properties</a:t>
            </a:r>
          </a:p>
        </p:txBody>
      </p:sp>
    </p:spTree>
    <p:extLst>
      <p:ext uri="{BB962C8B-B14F-4D97-AF65-F5344CB8AC3E}">
        <p14:creationId xmlns:p14="http://schemas.microsoft.com/office/powerpoint/2010/main" val="3052712523"/>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07988" y="38100"/>
            <a:ext cx="7620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eaLnBrk="0" fontAlgn="base" hangingPunct="0">
              <a:spcBef>
                <a:spcPct val="0"/>
              </a:spcBef>
              <a:spcAft>
                <a:spcPct val="0"/>
              </a:spcAft>
            </a:pPr>
            <a:r>
              <a:rPr lang="it-IT" sz="2400" b="1" smtClean="0">
                <a:solidFill>
                  <a:srgbClr val="FF0000"/>
                </a:solidFill>
                <a:latin typeface="Arial" charset="0"/>
                <a:ea typeface="ＭＳ Ｐゴシック" charset="0"/>
              </a:rPr>
              <a:t>Optical background in Capo Passero and Toulon-2</a:t>
            </a:r>
          </a:p>
          <a:p>
            <a:pPr defTabSz="914400" eaLnBrk="0" fontAlgn="base" hangingPunct="0">
              <a:spcBef>
                <a:spcPct val="0"/>
              </a:spcBef>
              <a:spcAft>
                <a:spcPct val="0"/>
              </a:spcAft>
            </a:pPr>
            <a:r>
              <a:rPr lang="it-IT" sz="2000" b="1" smtClean="0">
                <a:solidFill>
                  <a:srgbClr val="FF0000"/>
                </a:solidFill>
                <a:latin typeface="Arial" charset="0"/>
                <a:ea typeface="ＭＳ Ｐゴシック" charset="0"/>
              </a:rPr>
              <a:t>bioluminescence</a:t>
            </a:r>
          </a:p>
        </p:txBody>
      </p:sp>
      <p:graphicFrame>
        <p:nvGraphicFramePr>
          <p:cNvPr id="39946" name="Object 10"/>
          <p:cNvGraphicFramePr>
            <a:graphicFrameLocks noChangeAspect="1"/>
          </p:cNvGraphicFramePr>
          <p:nvPr/>
        </p:nvGraphicFramePr>
        <p:xfrm>
          <a:off x="25400" y="1754188"/>
          <a:ext cx="3467100" cy="4702175"/>
        </p:xfrm>
        <a:graphic>
          <a:graphicData uri="http://schemas.openxmlformats.org/presentationml/2006/ole">
            <mc:AlternateContent xmlns:mc="http://schemas.openxmlformats.org/markup-compatibility/2006">
              <mc:Choice xmlns:v="urn:schemas-microsoft-com:vml" Requires="v">
                <p:oleObj spid="_x0000_s202797" name="Immagine bitmap" r:id="rId3" imgW="5257143" imgH="3982006" progId="Paint.Picture">
                  <p:embed/>
                </p:oleObj>
              </mc:Choice>
              <mc:Fallback>
                <p:oleObj name="Immagine bitmap" r:id="rId3" imgW="5257143" imgH="398200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9585" t="9041" r="26843" b="20341"/>
                      <a:stretch>
                        <a:fillRect/>
                      </a:stretch>
                    </p:blipFill>
                    <p:spPr bwMode="auto">
                      <a:xfrm>
                        <a:off x="25400" y="1754188"/>
                        <a:ext cx="3467100" cy="470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07763" dir="2700000" algn="ctr" rotWithShape="0">
                                <a:schemeClr val="bg2">
                                  <a:alpha val="74998"/>
                                </a:schemeClr>
                              </a:outerShdw>
                            </a:effectLst>
                          </a14:hiddenEffects>
                        </a:ext>
                      </a:extLst>
                    </p:spPr>
                  </p:pic>
                </p:oleObj>
              </mc:Fallback>
            </mc:AlternateContent>
          </a:graphicData>
        </a:graphic>
      </p:graphicFrame>
      <p:pic>
        <p:nvPicPr>
          <p:cNvPr id="39948" name="Picture 12" descr="nemo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0688" y="25400"/>
            <a:ext cx="1079500" cy="719138"/>
          </a:xfrm>
          <a:prstGeom prst="rect">
            <a:avLst/>
          </a:prstGeom>
          <a:noFill/>
          <a:extLst>
            <a:ext uri="{909E8E84-426E-40dd-AFC4-6F175D3DCCD1}">
              <a14:hiddenFill xmlns:a14="http://schemas.microsoft.com/office/drawing/2010/main">
                <a:solidFill>
                  <a:srgbClr val="FFFFFF"/>
                </a:solidFill>
              </a14:hiddenFill>
            </a:ext>
          </a:extLst>
        </p:spPr>
      </p:pic>
      <p:sp>
        <p:nvSpPr>
          <p:cNvPr id="39949" name="Text Box 13"/>
          <p:cNvSpPr txBox="1">
            <a:spLocks noChangeArrowheads="1"/>
          </p:cNvSpPr>
          <p:nvPr/>
        </p:nvSpPr>
        <p:spPr bwMode="auto">
          <a:xfrm>
            <a:off x="573088" y="898525"/>
            <a:ext cx="3195637"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pPr>
            <a:r>
              <a:rPr lang="it-IT" sz="1400" b="1" smtClean="0">
                <a:solidFill>
                  <a:srgbClr val="D63C06"/>
                </a:solidFill>
                <a:latin typeface="Arial" charset="0"/>
                <a:ea typeface="ＭＳ Ｐゴシック" charset="0"/>
              </a:rPr>
              <a:t>No luminescent bacteria have been </a:t>
            </a:r>
          </a:p>
          <a:p>
            <a:pPr algn="ctr" defTabSz="914400" eaLnBrk="0" fontAlgn="base" hangingPunct="0">
              <a:spcBef>
                <a:spcPct val="0"/>
              </a:spcBef>
              <a:spcAft>
                <a:spcPct val="0"/>
              </a:spcAft>
            </a:pPr>
            <a:r>
              <a:rPr lang="it-IT" sz="1400" b="1" smtClean="0">
                <a:solidFill>
                  <a:srgbClr val="D63C06"/>
                </a:solidFill>
                <a:latin typeface="Arial" charset="0"/>
                <a:ea typeface="ＭＳ Ｐゴシック" charset="0"/>
              </a:rPr>
              <a:t>observed in Capo Passero </a:t>
            </a:r>
          </a:p>
          <a:p>
            <a:pPr algn="ctr" defTabSz="914400" eaLnBrk="0" fontAlgn="base" hangingPunct="0">
              <a:spcBef>
                <a:spcPct val="0"/>
              </a:spcBef>
              <a:spcAft>
                <a:spcPct val="0"/>
              </a:spcAft>
            </a:pPr>
            <a:r>
              <a:rPr lang="it-IT" sz="1400" b="1" smtClean="0">
                <a:solidFill>
                  <a:srgbClr val="D63C06"/>
                </a:solidFill>
                <a:latin typeface="Arial" charset="0"/>
                <a:ea typeface="ＭＳ Ｐゴシック" charset="0"/>
              </a:rPr>
              <a:t>at depth &gt; 2500 m</a:t>
            </a:r>
            <a:endParaRPr lang="it-IT" sz="1400" smtClean="0">
              <a:solidFill>
                <a:srgbClr val="000000"/>
              </a:solidFill>
              <a:latin typeface="Arial" charset="0"/>
              <a:ea typeface="ＭＳ Ｐゴシック" charset="0"/>
            </a:endParaRPr>
          </a:p>
        </p:txBody>
      </p:sp>
      <p:pic>
        <p:nvPicPr>
          <p:cNvPr id="39952"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4513" y="3878263"/>
            <a:ext cx="6024562" cy="2503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9953" name="Picture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438" y="1273175"/>
            <a:ext cx="3238500"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9954" name="Line 18"/>
          <p:cNvSpPr>
            <a:spLocks noChangeShapeType="1"/>
          </p:cNvSpPr>
          <p:nvPr/>
        </p:nvSpPr>
        <p:spPr bwMode="auto">
          <a:xfrm flipV="1">
            <a:off x="2987675" y="2420938"/>
            <a:ext cx="1584325" cy="647700"/>
          </a:xfrm>
          <a:prstGeom prst="line">
            <a:avLst/>
          </a:prstGeom>
          <a:noFill/>
          <a:ln w="38100">
            <a:solidFill>
              <a:srgbClr val="FF33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14871627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54"/>
          <p:cNvSpPr txBox="1"/>
          <p:nvPr/>
        </p:nvSpPr>
        <p:spPr>
          <a:xfrm>
            <a:off x="152405" y="1415414"/>
            <a:ext cx="3663283" cy="2062103"/>
          </a:xfrm>
          <a:prstGeom prst="rect">
            <a:avLst/>
          </a:prstGeom>
          <a:noFill/>
          <a:ln>
            <a:solidFill>
              <a:srgbClr val="1F497D"/>
            </a:solidFill>
          </a:ln>
        </p:spPr>
        <p:txBody>
          <a:bodyPr wrap="square" rtlCol="0">
            <a:spAutoFit/>
          </a:bodyPr>
          <a:lstStyle/>
          <a:p>
            <a:pPr fontAlgn="base">
              <a:spcBef>
                <a:spcPct val="0"/>
              </a:spcBef>
              <a:spcAft>
                <a:spcPct val="0"/>
              </a:spcAft>
              <a:tabLst>
                <a:tab pos="808038" algn="l"/>
              </a:tabLst>
            </a:pPr>
            <a:r>
              <a:rPr lang="nl-NL" sz="1600" dirty="0" smtClean="0">
                <a:solidFill>
                  <a:prstClr val="black"/>
                </a:solidFill>
                <a:latin typeface="Arial"/>
                <a:ea typeface="ＭＳ Ｐゴシック" charset="-128"/>
                <a:cs typeface="Arial"/>
              </a:rPr>
              <a:t>KM3NeT </a:t>
            </a:r>
            <a:r>
              <a:rPr lang="nl-NL" sz="1600" dirty="0" err="1" smtClean="0">
                <a:solidFill>
                  <a:prstClr val="black"/>
                </a:solidFill>
                <a:latin typeface="Arial"/>
                <a:ea typeface="ＭＳ Ｐゴシック" charset="-128"/>
                <a:cs typeface="Arial"/>
              </a:rPr>
              <a:t>will</a:t>
            </a:r>
            <a:r>
              <a:rPr lang="nl-NL" sz="1600" dirty="0" smtClean="0">
                <a:solidFill>
                  <a:prstClr val="black"/>
                </a:solidFill>
                <a:latin typeface="Arial"/>
                <a:ea typeface="ＭＳ Ｐゴシック" charset="-128"/>
                <a:cs typeface="Arial"/>
              </a:rPr>
              <a:t> </a:t>
            </a:r>
            <a:r>
              <a:rPr lang="nl-NL" sz="1600" dirty="0" err="1" smtClean="0">
                <a:solidFill>
                  <a:prstClr val="black"/>
                </a:solidFill>
                <a:latin typeface="Arial"/>
                <a:ea typeface="ＭＳ Ｐゴシック" charset="-128"/>
                <a:cs typeface="Arial"/>
              </a:rPr>
              <a:t>be</a:t>
            </a:r>
            <a:r>
              <a:rPr lang="nl-NL" sz="1600" dirty="0" smtClean="0">
                <a:solidFill>
                  <a:prstClr val="black"/>
                </a:solidFill>
                <a:latin typeface="Arial"/>
                <a:ea typeface="ＭＳ Ｐゴシック" charset="-128"/>
                <a:cs typeface="Arial"/>
              </a:rPr>
              <a:t> built </a:t>
            </a:r>
            <a:r>
              <a:rPr lang="nl-NL" sz="1600" dirty="0" err="1" smtClean="0">
                <a:solidFill>
                  <a:prstClr val="black"/>
                </a:solidFill>
                <a:latin typeface="Arial"/>
                <a:ea typeface="ＭＳ Ｐゴシック" charset="-128"/>
                <a:cs typeface="Arial"/>
              </a:rPr>
              <a:t>by</a:t>
            </a:r>
            <a:r>
              <a:rPr lang="nl-NL" sz="1600" dirty="0" smtClean="0">
                <a:solidFill>
                  <a:prstClr val="black"/>
                </a:solidFill>
                <a:latin typeface="Arial"/>
                <a:ea typeface="ＭＳ Ｐゴシック" charset="-128"/>
                <a:cs typeface="Arial"/>
              </a:rPr>
              <a:t> </a:t>
            </a:r>
            <a:r>
              <a:rPr lang="nl-NL" sz="1600" dirty="0" err="1" smtClean="0">
                <a:solidFill>
                  <a:prstClr val="black"/>
                </a:solidFill>
                <a:latin typeface="Arial"/>
                <a:ea typeface="ＭＳ Ｐゴシック" charset="-128"/>
                <a:cs typeface="Arial"/>
              </a:rPr>
              <a:t>several</a:t>
            </a:r>
            <a:r>
              <a:rPr lang="nl-NL" sz="1600" dirty="0" smtClean="0">
                <a:solidFill>
                  <a:prstClr val="black"/>
                </a:solidFill>
                <a:latin typeface="Arial"/>
                <a:ea typeface="ＭＳ Ｐゴシック" charset="-128"/>
                <a:cs typeface="Arial"/>
              </a:rPr>
              <a:t> “building </a:t>
            </a:r>
            <a:r>
              <a:rPr lang="nl-NL" sz="1600" dirty="0" err="1" smtClean="0">
                <a:solidFill>
                  <a:prstClr val="black"/>
                </a:solidFill>
                <a:latin typeface="Arial"/>
                <a:ea typeface="ＭＳ Ｐゴシック" charset="-128"/>
                <a:cs typeface="Arial"/>
              </a:rPr>
              <a:t>blocks</a:t>
            </a:r>
            <a:r>
              <a:rPr lang="nl-NL" sz="1600" dirty="0" smtClean="0">
                <a:solidFill>
                  <a:prstClr val="black"/>
                </a:solidFill>
                <a:latin typeface="Arial"/>
                <a:ea typeface="ＭＳ Ｐゴシック" charset="-128"/>
                <a:cs typeface="Arial"/>
              </a:rPr>
              <a:t>”</a:t>
            </a:r>
          </a:p>
          <a:p>
            <a:pPr fontAlgn="base">
              <a:spcBef>
                <a:spcPct val="0"/>
              </a:spcBef>
              <a:spcAft>
                <a:spcPct val="0"/>
              </a:spcAft>
              <a:tabLst>
                <a:tab pos="808038" algn="l"/>
              </a:tabLst>
            </a:pPr>
            <a:r>
              <a:rPr lang="nl-NL" sz="1600" dirty="0" err="1" smtClean="0">
                <a:solidFill>
                  <a:prstClr val="black"/>
                </a:solidFill>
                <a:latin typeface="Arial"/>
                <a:ea typeface="ＭＳ Ｐゴシック" charset="-128"/>
                <a:cs typeface="Arial"/>
              </a:rPr>
              <a:t>Hypotesis</a:t>
            </a:r>
            <a:r>
              <a:rPr lang="nl-NL" sz="1600" dirty="0" smtClean="0">
                <a:solidFill>
                  <a:prstClr val="black"/>
                </a:solidFill>
                <a:latin typeface="Arial"/>
                <a:ea typeface="ＭＳ Ｐゴシック" charset="-128"/>
                <a:cs typeface="Arial"/>
              </a:rPr>
              <a:t>: 1 Building </a:t>
            </a:r>
            <a:r>
              <a:rPr lang="nl-NL" sz="1600" dirty="0" err="1" smtClean="0">
                <a:solidFill>
                  <a:prstClr val="black"/>
                </a:solidFill>
                <a:latin typeface="Arial"/>
                <a:ea typeface="ＭＳ Ｐゴシック" charset="-128"/>
                <a:cs typeface="Arial"/>
              </a:rPr>
              <a:t>block</a:t>
            </a:r>
            <a:r>
              <a:rPr lang="nl-NL" sz="1600" dirty="0" smtClean="0">
                <a:solidFill>
                  <a:prstClr val="black"/>
                </a:solidFill>
                <a:latin typeface="Arial"/>
                <a:ea typeface="ＭＳ Ｐゴシック" charset="-128"/>
                <a:cs typeface="Arial"/>
              </a:rPr>
              <a:t> = 1/3 of KM3NeT:</a:t>
            </a:r>
          </a:p>
          <a:p>
            <a:pPr lvl="1" fontAlgn="base">
              <a:spcBef>
                <a:spcPct val="0"/>
              </a:spcBef>
              <a:spcAft>
                <a:spcPct val="0"/>
              </a:spcAft>
              <a:tabLst>
                <a:tab pos="1169988" algn="l"/>
              </a:tabLst>
            </a:pPr>
            <a:r>
              <a:rPr lang="nl-NL" sz="1600" dirty="0" smtClean="0">
                <a:solidFill>
                  <a:prstClr val="black"/>
                </a:solidFill>
                <a:latin typeface="Arial"/>
                <a:ea typeface="ＭＳ Ｐゴシック" charset="-128"/>
                <a:cs typeface="Arial"/>
              </a:rPr>
              <a:t>104	Dus</a:t>
            </a:r>
          </a:p>
          <a:p>
            <a:pPr marL="457200" lvl="2" fontAlgn="base">
              <a:spcBef>
                <a:spcPct val="0"/>
              </a:spcBef>
              <a:spcAft>
                <a:spcPct val="0"/>
              </a:spcAft>
              <a:tabLst>
                <a:tab pos="1169988" algn="l"/>
              </a:tabLst>
            </a:pPr>
            <a:r>
              <a:rPr lang="nl-NL" sz="1600" dirty="0" smtClean="0">
                <a:solidFill>
                  <a:prstClr val="black"/>
                </a:solidFill>
                <a:latin typeface="Arial"/>
                <a:ea typeface="ＭＳ Ｐゴシック" charset="-128"/>
                <a:cs typeface="Arial"/>
              </a:rPr>
              <a:t> 14	</a:t>
            </a:r>
            <a:r>
              <a:rPr lang="nl-NL" sz="1600" dirty="0" err="1" smtClean="0">
                <a:solidFill>
                  <a:prstClr val="black"/>
                </a:solidFill>
                <a:latin typeface="Arial"/>
                <a:ea typeface="ＭＳ Ｐゴシック" charset="-128"/>
                <a:cs typeface="Arial"/>
              </a:rPr>
              <a:t>SJBs</a:t>
            </a:r>
            <a:r>
              <a:rPr lang="nl-NL" sz="1600" dirty="0" smtClean="0">
                <a:solidFill>
                  <a:prstClr val="black"/>
                </a:solidFill>
                <a:latin typeface="Arial"/>
                <a:ea typeface="ＭＳ Ｐゴシック" charset="-128"/>
                <a:cs typeface="Arial"/>
              </a:rPr>
              <a:t> (incl. EMSO node)</a:t>
            </a:r>
          </a:p>
          <a:p>
            <a:pPr lvl="1" fontAlgn="base">
              <a:spcBef>
                <a:spcPct val="0"/>
              </a:spcBef>
              <a:spcAft>
                <a:spcPct val="0"/>
              </a:spcAft>
              <a:tabLst>
                <a:tab pos="1169988" algn="l"/>
              </a:tabLst>
            </a:pPr>
            <a:r>
              <a:rPr lang="nl-NL" sz="1600" dirty="0" smtClean="0">
                <a:solidFill>
                  <a:prstClr val="black"/>
                </a:solidFill>
                <a:latin typeface="Arial"/>
                <a:ea typeface="ＭＳ Ｐゴシック" charset="-128"/>
                <a:cs typeface="Arial"/>
              </a:rPr>
              <a:t>1 	PJB</a:t>
            </a:r>
          </a:p>
          <a:p>
            <a:pPr lvl="1" fontAlgn="base">
              <a:spcBef>
                <a:spcPct val="0"/>
              </a:spcBef>
              <a:spcAft>
                <a:spcPct val="0"/>
              </a:spcAft>
              <a:tabLst>
                <a:tab pos="1169988" algn="l"/>
              </a:tabLst>
            </a:pPr>
            <a:r>
              <a:rPr lang="nl-NL" sz="1600" dirty="0" smtClean="0">
                <a:solidFill>
                  <a:prstClr val="black"/>
                </a:solidFill>
                <a:latin typeface="Arial"/>
                <a:ea typeface="ＭＳ Ｐゴシック" charset="-128"/>
                <a:cs typeface="Arial"/>
              </a:rPr>
              <a:t>2.3 km</a:t>
            </a:r>
            <a:r>
              <a:rPr lang="nl-NL" sz="1600" baseline="30000" dirty="0" smtClean="0">
                <a:solidFill>
                  <a:prstClr val="black"/>
                </a:solidFill>
                <a:latin typeface="Arial"/>
                <a:ea typeface="ＭＳ Ｐゴシック" charset="-128"/>
                <a:cs typeface="Arial"/>
              </a:rPr>
              <a:t>2</a:t>
            </a:r>
            <a:r>
              <a:rPr lang="nl-NL" sz="1600" dirty="0" smtClean="0">
                <a:solidFill>
                  <a:prstClr val="black"/>
                </a:solidFill>
                <a:latin typeface="Arial"/>
                <a:ea typeface="ＭＳ Ｐゴシック" charset="-128"/>
                <a:cs typeface="Arial"/>
              </a:rPr>
              <a:t>	 </a:t>
            </a:r>
            <a:r>
              <a:rPr lang="nl-NL" sz="1600" dirty="0" err="1" smtClean="0">
                <a:solidFill>
                  <a:prstClr val="black"/>
                </a:solidFill>
                <a:latin typeface="Arial"/>
                <a:ea typeface="ＭＳ Ｐゴシック" charset="-128"/>
                <a:cs typeface="Arial"/>
              </a:rPr>
              <a:t>floor</a:t>
            </a:r>
            <a:r>
              <a:rPr lang="nl-NL" sz="1600" dirty="0" smtClean="0">
                <a:solidFill>
                  <a:prstClr val="black"/>
                </a:solidFill>
                <a:latin typeface="Arial"/>
                <a:ea typeface="ＭＳ Ｐゴシック" charset="-128"/>
                <a:cs typeface="Arial"/>
              </a:rPr>
              <a:t> </a:t>
            </a:r>
            <a:r>
              <a:rPr lang="nl-NL" sz="1600" dirty="0" err="1" smtClean="0">
                <a:solidFill>
                  <a:prstClr val="black"/>
                </a:solidFill>
                <a:latin typeface="Arial"/>
                <a:ea typeface="ＭＳ Ｐゴシック" charset="-128"/>
                <a:cs typeface="Arial"/>
              </a:rPr>
              <a:t>area</a:t>
            </a:r>
            <a:endParaRPr lang="nl-NL" sz="1600" dirty="0">
              <a:solidFill>
                <a:prstClr val="black"/>
              </a:solidFill>
              <a:latin typeface="Arial"/>
              <a:ea typeface="ＭＳ Ｐゴシック" charset="-128"/>
              <a:cs typeface="Arial"/>
            </a:endParaRPr>
          </a:p>
        </p:txBody>
      </p:sp>
      <p:sp>
        <p:nvSpPr>
          <p:cNvPr id="5" name="TextBox 168"/>
          <p:cNvSpPr txBox="1"/>
          <p:nvPr/>
        </p:nvSpPr>
        <p:spPr>
          <a:xfrm>
            <a:off x="467260" y="4828329"/>
            <a:ext cx="8206653" cy="1815882"/>
          </a:xfrm>
          <a:prstGeom prst="rect">
            <a:avLst/>
          </a:prstGeom>
          <a:solidFill>
            <a:schemeClr val="accent3">
              <a:lumMod val="40000"/>
              <a:lumOff val="60000"/>
            </a:schemeClr>
          </a:solidFill>
          <a:ln>
            <a:solidFill>
              <a:schemeClr val="tx2"/>
            </a:solidFill>
          </a:ln>
        </p:spPr>
        <p:txBody>
          <a:bodyPr wrap="square" rtlCol="0">
            <a:spAutoFit/>
          </a:bodyPr>
          <a:lstStyle/>
          <a:p>
            <a:pPr fontAlgn="base">
              <a:spcBef>
                <a:spcPct val="0"/>
              </a:spcBef>
              <a:spcAft>
                <a:spcPct val="0"/>
              </a:spcAft>
            </a:pPr>
            <a:r>
              <a:rPr lang="en-US" sz="1400" b="1" dirty="0" smtClean="0">
                <a:solidFill>
                  <a:srgbClr val="0000FF"/>
                </a:solidFill>
                <a:latin typeface="Arial"/>
                <a:ea typeface="ＭＳ Ｐゴシック" charset="-128"/>
                <a:cs typeface="Arial"/>
              </a:rPr>
              <a:t>To define the deep-sea infrastructure capable to serve 1/3 of the full detector (e.g. 104 DU) at ~100km from the on-shore laboratory, the following working scheme was assumed:</a:t>
            </a:r>
          </a:p>
          <a:p>
            <a:pPr marL="622300" lvl="1" indent="-165100" fontAlgn="base">
              <a:spcBef>
                <a:spcPct val="0"/>
              </a:spcBef>
              <a:spcAft>
                <a:spcPct val="0"/>
              </a:spcAft>
              <a:buFont typeface="Arial"/>
              <a:buChar char="•"/>
            </a:pPr>
            <a:r>
              <a:rPr lang="en-US" sz="1400" dirty="0" smtClean="0">
                <a:solidFill>
                  <a:prstClr val="black"/>
                </a:solidFill>
                <a:latin typeface="Arial"/>
                <a:ea typeface="ＭＳ Ｐゴシック" charset="-128"/>
                <a:cs typeface="Arial"/>
              </a:rPr>
              <a:t>one MEOC provides power and fibers to a PJB</a:t>
            </a:r>
          </a:p>
          <a:p>
            <a:pPr marL="622300" lvl="1" indent="-165100" fontAlgn="base">
              <a:spcBef>
                <a:spcPct val="0"/>
              </a:spcBef>
              <a:spcAft>
                <a:spcPct val="0"/>
              </a:spcAft>
              <a:buFont typeface="Arial"/>
              <a:buChar char="•"/>
            </a:pPr>
            <a:r>
              <a:rPr lang="en-US" sz="1400" dirty="0" smtClean="0">
                <a:solidFill>
                  <a:prstClr val="black"/>
                </a:solidFill>
                <a:latin typeface="Arial"/>
                <a:ea typeface="ＭＳ Ｐゴシック" charset="-128"/>
                <a:cs typeface="Arial"/>
              </a:rPr>
              <a:t>Power transmitted by DC/DC.</a:t>
            </a:r>
          </a:p>
          <a:p>
            <a:pPr marL="622300" lvl="1" indent="-165100" fontAlgn="base">
              <a:spcBef>
                <a:spcPct val="0"/>
              </a:spcBef>
              <a:spcAft>
                <a:spcPct val="0"/>
              </a:spcAft>
              <a:buFont typeface="Arial"/>
              <a:buChar char="•"/>
            </a:pPr>
            <a:r>
              <a:rPr lang="en-US" sz="1400" dirty="0" smtClean="0">
                <a:solidFill>
                  <a:prstClr val="black"/>
                </a:solidFill>
                <a:latin typeface="Arial"/>
                <a:ea typeface="ＭＳ Ｐゴシック" charset="-128"/>
                <a:cs typeface="Arial"/>
              </a:rPr>
              <a:t>The PJB is connected with a “star” configuration to </a:t>
            </a:r>
            <a:r>
              <a:rPr lang="en-US" sz="1400" dirty="0" err="1" smtClean="0">
                <a:solidFill>
                  <a:prstClr val="black"/>
                </a:solidFill>
                <a:latin typeface="Arial"/>
                <a:ea typeface="ＭＳ Ｐゴシック" charset="-128"/>
                <a:cs typeface="Arial"/>
              </a:rPr>
              <a:t>SJBs</a:t>
            </a:r>
            <a:endParaRPr lang="en-US" sz="1400" dirty="0" smtClean="0">
              <a:solidFill>
                <a:prstClr val="black"/>
              </a:solidFill>
              <a:latin typeface="Arial"/>
              <a:ea typeface="ＭＳ Ｐゴシック" charset="-128"/>
              <a:cs typeface="Arial"/>
            </a:endParaRPr>
          </a:p>
          <a:p>
            <a:pPr marL="622300" lvl="1" indent="-165100" fontAlgn="base">
              <a:spcBef>
                <a:spcPct val="0"/>
              </a:spcBef>
              <a:spcAft>
                <a:spcPct val="0"/>
              </a:spcAft>
              <a:buFont typeface="Arial"/>
              <a:buChar char="•"/>
            </a:pPr>
            <a:r>
              <a:rPr lang="en-US" sz="1400" dirty="0" smtClean="0">
                <a:solidFill>
                  <a:prstClr val="black"/>
                </a:solidFill>
                <a:latin typeface="Arial"/>
                <a:ea typeface="ＭＳ Ｐゴシック" charset="-128"/>
                <a:cs typeface="Arial"/>
              </a:rPr>
              <a:t>Each SJB is connected to 8 DU</a:t>
            </a:r>
          </a:p>
          <a:p>
            <a:pPr marL="622300" lvl="1" indent="-165100" fontAlgn="base">
              <a:spcBef>
                <a:spcPct val="0"/>
              </a:spcBef>
              <a:spcAft>
                <a:spcPct val="0"/>
              </a:spcAft>
              <a:buFont typeface="Arial"/>
              <a:buChar char="•"/>
            </a:pPr>
            <a:r>
              <a:rPr lang="en-US" sz="1400" dirty="0" smtClean="0">
                <a:solidFill>
                  <a:prstClr val="black"/>
                </a:solidFill>
                <a:latin typeface="Arial"/>
                <a:ea typeface="ＭＳ Ｐゴシック" charset="-128"/>
                <a:cs typeface="Arial"/>
              </a:rPr>
              <a:t>Each DU needs ~350 W and </a:t>
            </a:r>
            <a:r>
              <a:rPr lang="en-US" sz="1400" dirty="0" err="1" smtClean="0">
                <a:solidFill>
                  <a:prstClr val="black"/>
                </a:solidFill>
                <a:latin typeface="Arial"/>
                <a:ea typeface="ＭＳ Ｐゴシック" charset="-128"/>
                <a:cs typeface="Arial"/>
              </a:rPr>
              <a:t>n_floors</a:t>
            </a:r>
            <a:r>
              <a:rPr lang="en-US" sz="1400" dirty="0" smtClean="0">
                <a:solidFill>
                  <a:prstClr val="black"/>
                </a:solidFill>
                <a:latin typeface="Arial"/>
                <a:ea typeface="ＭＳ Ｐゴシック" charset="-128"/>
                <a:cs typeface="Arial"/>
              </a:rPr>
              <a:t>*2 </a:t>
            </a:r>
            <a:r>
              <a:rPr lang="en-US" sz="1400" dirty="0" err="1" smtClean="0">
                <a:solidFill>
                  <a:prstClr val="black"/>
                </a:solidFill>
                <a:latin typeface="Arial"/>
                <a:ea typeface="ＭＳ Ｐゴシック" charset="-128"/>
                <a:cs typeface="Arial"/>
              </a:rPr>
              <a:t>colours</a:t>
            </a:r>
            <a:r>
              <a:rPr lang="en-US" sz="1400" dirty="0" smtClean="0">
                <a:solidFill>
                  <a:prstClr val="black"/>
                </a:solidFill>
                <a:latin typeface="Arial"/>
                <a:ea typeface="ＭＳ Ｐゴシック" charset="-128"/>
                <a:cs typeface="Arial"/>
              </a:rPr>
              <a:t>:</a:t>
            </a:r>
          </a:p>
          <a:p>
            <a:pPr marL="622300" lvl="1" indent="-165100" fontAlgn="base">
              <a:spcBef>
                <a:spcPct val="0"/>
              </a:spcBef>
              <a:spcAft>
                <a:spcPct val="0"/>
              </a:spcAft>
              <a:buFont typeface="Arial"/>
              <a:buChar char="•"/>
            </a:pPr>
            <a:r>
              <a:rPr lang="en-US" sz="1400" dirty="0" smtClean="0">
                <a:solidFill>
                  <a:prstClr val="black"/>
                </a:solidFill>
                <a:latin typeface="Arial"/>
                <a:ea typeface="ＭＳ Ｐゴシック" charset="-128"/>
                <a:cs typeface="Arial"/>
              </a:rPr>
              <a:t>Several MVC needed. Investigating options for mass production  </a:t>
            </a:r>
          </a:p>
        </p:txBody>
      </p:sp>
      <p:pic>
        <p:nvPicPr>
          <p:cNvPr id="7" name="Immagine 6" descr="Layout.jpg"/>
          <p:cNvPicPr>
            <a:picLocks noChangeAspect="1"/>
          </p:cNvPicPr>
          <p:nvPr/>
        </p:nvPicPr>
        <p:blipFill>
          <a:blip r:embed="rId2"/>
          <a:stretch>
            <a:fillRect/>
          </a:stretch>
        </p:blipFill>
        <p:spPr>
          <a:xfrm>
            <a:off x="3929575" y="897467"/>
            <a:ext cx="5086618" cy="3708400"/>
          </a:xfrm>
          <a:prstGeom prst="rect">
            <a:avLst/>
          </a:prstGeom>
          <a:ln w="38100" cmpd="sng">
            <a:solidFill>
              <a:srgbClr val="FF0000"/>
            </a:solidFill>
          </a:ln>
        </p:spPr>
      </p:pic>
      <p:sp>
        <p:nvSpPr>
          <p:cNvPr id="2" name="Rettangolo 1"/>
          <p:cNvSpPr/>
          <p:nvPr/>
        </p:nvSpPr>
        <p:spPr>
          <a:xfrm>
            <a:off x="3052143" y="77803"/>
            <a:ext cx="2580003" cy="523220"/>
          </a:xfrm>
          <a:prstGeom prst="rect">
            <a:avLst/>
          </a:prstGeom>
        </p:spPr>
        <p:txBody>
          <a:bodyPr wrap="none">
            <a:spAutoFit/>
          </a:bodyPr>
          <a:lstStyle/>
          <a:p>
            <a:r>
              <a:rPr lang="it-IT" sz="2800" dirty="0" err="1">
                <a:latin typeface="Arial"/>
                <a:cs typeface="Arial"/>
              </a:rPr>
              <a:t>Seafloor</a:t>
            </a:r>
            <a:r>
              <a:rPr lang="it-IT" sz="2800" dirty="0">
                <a:latin typeface="Arial"/>
                <a:cs typeface="Arial"/>
              </a:rPr>
              <a:t> layout</a:t>
            </a:r>
          </a:p>
        </p:txBody>
      </p:sp>
    </p:spTree>
    <p:extLst>
      <p:ext uri="{BB962C8B-B14F-4D97-AF65-F5344CB8AC3E}">
        <p14:creationId xmlns:p14="http://schemas.microsoft.com/office/powerpoint/2010/main" val="2718146165"/>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457200" y="50802"/>
            <a:ext cx="8229600" cy="728133"/>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3200" dirty="0" smtClean="0">
                <a:latin typeface="Arial"/>
                <a:cs typeface="Arial"/>
              </a:rPr>
              <a:t>TDR - </a:t>
            </a:r>
            <a:r>
              <a:rPr lang="it-IT" sz="3200" dirty="0" err="1" smtClean="0">
                <a:latin typeface="Arial"/>
                <a:cs typeface="Arial"/>
              </a:rPr>
              <a:t>Detection</a:t>
            </a:r>
            <a:r>
              <a:rPr lang="it-IT" sz="3200" dirty="0" smtClean="0">
                <a:latin typeface="Arial"/>
                <a:cs typeface="Arial"/>
              </a:rPr>
              <a:t> Unit </a:t>
            </a:r>
            <a:r>
              <a:rPr lang="it-IT" sz="3200" dirty="0" err="1" smtClean="0">
                <a:latin typeface="Arial"/>
                <a:cs typeface="Arial"/>
              </a:rPr>
              <a:t>concepts</a:t>
            </a:r>
            <a:r>
              <a:rPr lang="it-IT" sz="3200" dirty="0" smtClean="0">
                <a:latin typeface="Arial"/>
                <a:cs typeface="Arial"/>
              </a:rPr>
              <a:t>  </a:t>
            </a:r>
            <a:endParaRPr lang="it-IT" sz="3200" dirty="0">
              <a:solidFill>
                <a:srgbClr val="FF0000"/>
              </a:solidFill>
              <a:latin typeface="Arial"/>
              <a:cs typeface="Arial"/>
            </a:endParaRPr>
          </a:p>
        </p:txBody>
      </p:sp>
      <p:sp>
        <p:nvSpPr>
          <p:cNvPr id="3" name="Rectangle 7"/>
          <p:cNvSpPr>
            <a:spLocks noChangeArrowheads="1"/>
          </p:cNvSpPr>
          <p:nvPr/>
        </p:nvSpPr>
        <p:spPr bwMode="auto">
          <a:xfrm>
            <a:off x="76200" y="1484313"/>
            <a:ext cx="3059113" cy="4657030"/>
          </a:xfrm>
          <a:prstGeom prst="rect">
            <a:avLst/>
          </a:prstGeom>
          <a:solidFill>
            <a:schemeClr val="bg1"/>
          </a:solidFill>
          <a:ln w="28575">
            <a:solidFill>
              <a:srgbClr val="FF0000"/>
            </a:solidFill>
            <a:miter lim="800000"/>
            <a:headEnd/>
            <a:tailEnd/>
          </a:ln>
        </p:spPr>
        <p:txBody>
          <a:bodyPr wrap="none" anchor="ctr">
            <a:prstTxWarp prst="textNoShape">
              <a:avLst/>
            </a:prstTxWarp>
          </a:bodyPr>
          <a:lstStyle/>
          <a:p>
            <a:pPr algn="ctr" fontAlgn="base">
              <a:spcBef>
                <a:spcPct val="0"/>
              </a:spcBef>
              <a:spcAft>
                <a:spcPct val="0"/>
              </a:spcAft>
            </a:pPr>
            <a:endParaRPr lang="it-IT" sz="1600">
              <a:solidFill>
                <a:srgbClr val="FF0000"/>
              </a:solidFill>
              <a:latin typeface="Arial"/>
              <a:ea typeface="ＭＳ Ｐゴシック" charset="-128"/>
              <a:cs typeface="Arial"/>
            </a:endParaRPr>
          </a:p>
        </p:txBody>
      </p:sp>
      <p:sp>
        <p:nvSpPr>
          <p:cNvPr id="4" name="Rectangle 10"/>
          <p:cNvSpPr>
            <a:spLocks noChangeArrowheads="1"/>
          </p:cNvSpPr>
          <p:nvPr/>
        </p:nvSpPr>
        <p:spPr bwMode="auto">
          <a:xfrm>
            <a:off x="3253844" y="1484313"/>
            <a:ext cx="2843212" cy="4657030"/>
          </a:xfrm>
          <a:prstGeom prst="rect">
            <a:avLst/>
          </a:prstGeom>
          <a:solidFill>
            <a:schemeClr val="bg1"/>
          </a:solidFill>
          <a:ln w="28575">
            <a:solidFill>
              <a:srgbClr val="FF0000"/>
            </a:solidFill>
            <a:miter lim="800000"/>
            <a:headEnd/>
            <a:tailEnd/>
          </a:ln>
        </p:spPr>
        <p:txBody>
          <a:bodyPr wrap="none" anchor="ctr">
            <a:prstTxWarp prst="textNoShape">
              <a:avLst/>
            </a:prstTxWarp>
          </a:bodyPr>
          <a:lstStyle/>
          <a:p>
            <a:pPr algn="ctr" fontAlgn="base">
              <a:spcBef>
                <a:spcPct val="0"/>
              </a:spcBef>
              <a:spcAft>
                <a:spcPct val="0"/>
              </a:spcAft>
            </a:pPr>
            <a:endParaRPr lang="it-IT" sz="1600">
              <a:solidFill>
                <a:srgbClr val="FF0000"/>
              </a:solidFill>
              <a:latin typeface="Arial"/>
              <a:ea typeface="ＭＳ Ｐゴシック" charset="-128"/>
              <a:cs typeface="Arial"/>
            </a:endParaRPr>
          </a:p>
        </p:txBody>
      </p:sp>
      <p:sp>
        <p:nvSpPr>
          <p:cNvPr id="5" name="Rectangle 11"/>
          <p:cNvSpPr>
            <a:spLocks noChangeArrowheads="1"/>
          </p:cNvSpPr>
          <p:nvPr/>
        </p:nvSpPr>
        <p:spPr bwMode="auto">
          <a:xfrm>
            <a:off x="6228820" y="1484313"/>
            <a:ext cx="2843212" cy="4657030"/>
          </a:xfrm>
          <a:prstGeom prst="rect">
            <a:avLst/>
          </a:prstGeom>
          <a:solidFill>
            <a:schemeClr val="bg1"/>
          </a:solidFill>
          <a:ln w="28575">
            <a:solidFill>
              <a:srgbClr val="FF0000"/>
            </a:solidFill>
            <a:miter lim="800000"/>
            <a:headEnd/>
            <a:tailEnd/>
          </a:ln>
        </p:spPr>
        <p:txBody>
          <a:bodyPr wrap="none" anchor="ctr">
            <a:prstTxWarp prst="textNoShape">
              <a:avLst/>
            </a:prstTxWarp>
          </a:bodyPr>
          <a:lstStyle/>
          <a:p>
            <a:pPr algn="ctr" fontAlgn="base">
              <a:spcBef>
                <a:spcPct val="0"/>
              </a:spcBef>
              <a:spcAft>
                <a:spcPct val="0"/>
              </a:spcAft>
            </a:pPr>
            <a:endParaRPr lang="it-IT" sz="1600">
              <a:solidFill>
                <a:srgbClr val="FF0000"/>
              </a:solidFill>
              <a:latin typeface="Arial"/>
              <a:ea typeface="ＭＳ Ｐゴシック" charset="-128"/>
              <a:cs typeface="Arial"/>
            </a:endParaRPr>
          </a:p>
        </p:txBody>
      </p:sp>
      <p:pic>
        <p:nvPicPr>
          <p:cNvPr id="6" name="Picture 13"/>
          <p:cNvPicPr>
            <a:picLocks noChangeAspect="1" noChangeArrowheads="1"/>
          </p:cNvPicPr>
          <p:nvPr/>
        </p:nvPicPr>
        <p:blipFill>
          <a:blip r:embed="rId2"/>
          <a:srcRect/>
          <a:stretch>
            <a:fillRect/>
          </a:stretch>
        </p:blipFill>
        <p:spPr bwMode="auto">
          <a:xfrm>
            <a:off x="609600" y="1582738"/>
            <a:ext cx="1782763" cy="3522662"/>
          </a:xfrm>
          <a:prstGeom prst="rect">
            <a:avLst/>
          </a:prstGeom>
          <a:noFill/>
          <a:ln w="9525">
            <a:noFill/>
            <a:miter lim="800000"/>
            <a:headEnd/>
            <a:tailEnd/>
          </a:ln>
        </p:spPr>
      </p:pic>
      <p:sp>
        <p:nvSpPr>
          <p:cNvPr id="7" name="Text Box 15"/>
          <p:cNvSpPr txBox="1">
            <a:spLocks noChangeArrowheads="1"/>
          </p:cNvSpPr>
          <p:nvPr/>
        </p:nvSpPr>
        <p:spPr bwMode="auto">
          <a:xfrm>
            <a:off x="152400" y="5064125"/>
            <a:ext cx="2982913" cy="1077218"/>
          </a:xfrm>
          <a:prstGeom prst="rect">
            <a:avLst/>
          </a:prstGeom>
          <a:solidFill>
            <a:schemeClr val="bg1"/>
          </a:solidFill>
          <a:ln w="9525">
            <a:noFill/>
            <a:miter lim="800000"/>
            <a:headEnd/>
            <a:tailEnd/>
          </a:ln>
        </p:spPr>
        <p:txBody>
          <a:bodyPr wrap="square">
            <a:prstTxWarp prst="textNoShape">
              <a:avLst/>
            </a:prstTxWarp>
            <a:spAutoFit/>
          </a:bodyPr>
          <a:lstStyle/>
          <a:p>
            <a:pPr fontAlgn="base">
              <a:spcBef>
                <a:spcPct val="0"/>
              </a:spcBef>
              <a:spcAft>
                <a:spcPct val="0"/>
              </a:spcAft>
            </a:pPr>
            <a:r>
              <a:rPr lang="en-US" sz="1600" dirty="0">
                <a:solidFill>
                  <a:srgbClr val="464653"/>
                </a:solidFill>
                <a:latin typeface="Arial"/>
                <a:ea typeface="ＭＳ Ｐゴシック" charset="-128"/>
                <a:cs typeface="Arial"/>
              </a:rPr>
              <a:t>Flexible tower with horizontal bars equipped with single-PMTs or multi-PMT </a:t>
            </a:r>
            <a:r>
              <a:rPr lang="en-US" sz="1600" dirty="0" smtClean="0">
                <a:solidFill>
                  <a:srgbClr val="464653"/>
                </a:solidFill>
                <a:latin typeface="Arial"/>
                <a:ea typeface="ＭＳ Ｐゴシック" charset="-128"/>
                <a:cs typeface="Arial"/>
              </a:rPr>
              <a:t>OMs (20  </a:t>
            </a:r>
            <a:r>
              <a:rPr lang="en-US" sz="1600" dirty="0" err="1" smtClean="0">
                <a:solidFill>
                  <a:srgbClr val="464653"/>
                </a:solidFill>
                <a:latin typeface="Arial"/>
                <a:ea typeface="ＭＳ Ｐゴシック" charset="-128"/>
                <a:cs typeface="Arial"/>
              </a:rPr>
              <a:t>storeys</a:t>
            </a:r>
            <a:r>
              <a:rPr lang="en-US" sz="1600" dirty="0" smtClean="0">
                <a:solidFill>
                  <a:srgbClr val="464653"/>
                </a:solidFill>
                <a:latin typeface="Arial"/>
                <a:ea typeface="ＭＳ Ｐゴシック" charset="-128"/>
                <a:cs typeface="Arial"/>
              </a:rPr>
              <a:t> @ 40m)</a:t>
            </a:r>
            <a:endParaRPr lang="en-US" sz="1600" dirty="0">
              <a:solidFill>
                <a:srgbClr val="464653"/>
              </a:solidFill>
              <a:latin typeface="Arial"/>
              <a:ea typeface="ＭＳ Ｐゴシック" charset="-128"/>
              <a:cs typeface="Arial"/>
            </a:endParaRPr>
          </a:p>
        </p:txBody>
      </p:sp>
      <p:pic>
        <p:nvPicPr>
          <p:cNvPr id="8" name="Picture 18"/>
          <p:cNvPicPr>
            <a:picLocks noChangeAspect="1" noChangeArrowheads="1"/>
          </p:cNvPicPr>
          <p:nvPr/>
        </p:nvPicPr>
        <p:blipFill>
          <a:blip r:embed="rId3"/>
          <a:srcRect/>
          <a:stretch>
            <a:fillRect/>
          </a:stretch>
        </p:blipFill>
        <p:spPr bwMode="auto">
          <a:xfrm>
            <a:off x="4216400" y="1628775"/>
            <a:ext cx="1677988" cy="2103438"/>
          </a:xfrm>
          <a:prstGeom prst="rect">
            <a:avLst/>
          </a:prstGeom>
          <a:noFill/>
          <a:ln w="9525">
            <a:noFill/>
            <a:miter lim="800000"/>
            <a:headEnd/>
            <a:tailEnd/>
          </a:ln>
        </p:spPr>
      </p:pic>
      <p:sp>
        <p:nvSpPr>
          <p:cNvPr id="9" name="Line 19"/>
          <p:cNvSpPr>
            <a:spLocks noChangeShapeType="1"/>
          </p:cNvSpPr>
          <p:nvPr/>
        </p:nvSpPr>
        <p:spPr bwMode="auto">
          <a:xfrm>
            <a:off x="3927475" y="2005013"/>
            <a:ext cx="504825" cy="433387"/>
          </a:xfrm>
          <a:prstGeom prst="line">
            <a:avLst/>
          </a:prstGeom>
          <a:noFill/>
          <a:ln w="28575">
            <a:solidFill>
              <a:schemeClr val="tx1"/>
            </a:solidFill>
            <a:round/>
            <a:headEnd/>
            <a:tailEnd type="triangle" w="med" len="med"/>
          </a:ln>
        </p:spPr>
        <p:txBody>
          <a:bodyPr>
            <a:prstTxWarp prst="textNoShape">
              <a:avLst/>
            </a:prstTxWarp>
          </a:bodyPr>
          <a:lstStyle/>
          <a:p>
            <a:pPr fontAlgn="base">
              <a:spcBef>
                <a:spcPct val="0"/>
              </a:spcBef>
              <a:spcAft>
                <a:spcPct val="0"/>
              </a:spcAft>
            </a:pPr>
            <a:endParaRPr lang="it-IT" sz="1600">
              <a:solidFill>
                <a:prstClr val="black"/>
              </a:solidFill>
              <a:latin typeface="Arial"/>
              <a:ea typeface="ＭＳ Ｐゴシック" charset="-128"/>
              <a:cs typeface="Arial"/>
            </a:endParaRPr>
          </a:p>
        </p:txBody>
      </p:sp>
      <p:sp>
        <p:nvSpPr>
          <p:cNvPr id="10" name="Text Box 20"/>
          <p:cNvSpPr txBox="1">
            <a:spLocks noChangeArrowheads="1"/>
          </p:cNvSpPr>
          <p:nvPr/>
        </p:nvSpPr>
        <p:spPr bwMode="auto">
          <a:xfrm>
            <a:off x="4038600" y="3886200"/>
            <a:ext cx="1871663" cy="2062103"/>
          </a:xfrm>
          <a:prstGeom prst="rect">
            <a:avLst/>
          </a:prstGeom>
          <a:solidFill>
            <a:schemeClr val="bg1"/>
          </a:solidFill>
          <a:ln w="9525">
            <a:noFill/>
            <a:miter lim="800000"/>
            <a:headEnd/>
            <a:tailEnd/>
          </a:ln>
        </p:spPr>
        <p:txBody>
          <a:bodyPr>
            <a:prstTxWarp prst="textNoShape">
              <a:avLst/>
            </a:prstTxWarp>
            <a:spAutoFit/>
          </a:bodyPr>
          <a:lstStyle/>
          <a:p>
            <a:pPr fontAlgn="base">
              <a:spcBef>
                <a:spcPct val="0"/>
              </a:spcBef>
              <a:spcAft>
                <a:spcPct val="0"/>
              </a:spcAft>
            </a:pPr>
            <a:r>
              <a:rPr lang="en-US" sz="1600" dirty="0">
                <a:solidFill>
                  <a:srgbClr val="464653"/>
                </a:solidFill>
                <a:latin typeface="Arial"/>
                <a:ea typeface="ＭＳ Ｐゴシック" charset="-128"/>
                <a:cs typeface="Arial"/>
              </a:rPr>
              <a:t>Triangular arrangements of OMs with single-</a:t>
            </a:r>
            <a:r>
              <a:rPr lang="en-US" sz="1600" dirty="0" err="1">
                <a:solidFill>
                  <a:srgbClr val="464653"/>
                </a:solidFill>
                <a:latin typeface="Arial"/>
                <a:ea typeface="ＭＳ Ｐゴシック" charset="-128"/>
                <a:cs typeface="Arial"/>
              </a:rPr>
              <a:t>PMTs</a:t>
            </a:r>
            <a:r>
              <a:rPr lang="en-US" sz="1600" dirty="0">
                <a:solidFill>
                  <a:srgbClr val="464653"/>
                </a:solidFill>
                <a:latin typeface="Arial"/>
                <a:ea typeface="ＭＳ Ｐゴシック" charset="-128"/>
                <a:cs typeface="Arial"/>
              </a:rPr>
              <a:t> or multi-PMT</a:t>
            </a:r>
          </a:p>
          <a:p>
            <a:pPr fontAlgn="base">
              <a:spcBef>
                <a:spcPct val="0"/>
              </a:spcBef>
              <a:spcAft>
                <a:spcPct val="0"/>
              </a:spcAft>
            </a:pPr>
            <a:endParaRPr lang="en-US" sz="1600" dirty="0">
              <a:solidFill>
                <a:srgbClr val="464653"/>
              </a:solidFill>
              <a:latin typeface="Arial"/>
              <a:ea typeface="ＭＳ Ｐゴシック" charset="-128"/>
              <a:cs typeface="Arial"/>
            </a:endParaRPr>
          </a:p>
          <a:p>
            <a:pPr fontAlgn="base">
              <a:spcBef>
                <a:spcPct val="0"/>
              </a:spcBef>
              <a:spcAft>
                <a:spcPct val="0"/>
              </a:spcAft>
            </a:pPr>
            <a:r>
              <a:rPr lang="en-US" sz="1600" dirty="0">
                <a:solidFill>
                  <a:srgbClr val="464653"/>
                </a:solidFill>
                <a:latin typeface="Arial"/>
                <a:ea typeface="ＭＳ Ｐゴシック" charset="-128"/>
                <a:cs typeface="Arial"/>
              </a:rPr>
              <a:t>Evolution of the ANTARES storey</a:t>
            </a:r>
          </a:p>
        </p:txBody>
      </p:sp>
      <p:sp>
        <p:nvSpPr>
          <p:cNvPr id="11" name="Text Box 22"/>
          <p:cNvSpPr txBox="1">
            <a:spLocks noChangeArrowheads="1"/>
          </p:cNvSpPr>
          <p:nvPr/>
        </p:nvSpPr>
        <p:spPr bwMode="auto">
          <a:xfrm>
            <a:off x="7010400" y="4191000"/>
            <a:ext cx="1944688" cy="1323439"/>
          </a:xfrm>
          <a:prstGeom prst="rect">
            <a:avLst/>
          </a:prstGeom>
          <a:solidFill>
            <a:schemeClr val="bg1"/>
          </a:solidFill>
          <a:ln w="9525">
            <a:noFill/>
            <a:miter lim="800000"/>
            <a:headEnd/>
            <a:tailEnd/>
          </a:ln>
        </p:spPr>
        <p:txBody>
          <a:bodyPr>
            <a:prstTxWarp prst="textNoShape">
              <a:avLst/>
            </a:prstTxWarp>
            <a:spAutoFit/>
          </a:bodyPr>
          <a:lstStyle/>
          <a:p>
            <a:pPr fontAlgn="base">
              <a:spcBef>
                <a:spcPct val="0"/>
              </a:spcBef>
              <a:spcAft>
                <a:spcPct val="0"/>
              </a:spcAft>
            </a:pPr>
            <a:r>
              <a:rPr lang="en-US" sz="1600" dirty="0">
                <a:solidFill>
                  <a:prstClr val="black"/>
                </a:solidFill>
                <a:latin typeface="Arial"/>
                <a:ea typeface="ＭＳ Ｐゴシック" charset="-128"/>
                <a:cs typeface="Arial"/>
              </a:rPr>
              <a:t>Slender string</a:t>
            </a:r>
          </a:p>
          <a:p>
            <a:pPr fontAlgn="base">
              <a:spcBef>
                <a:spcPct val="0"/>
              </a:spcBef>
              <a:spcAft>
                <a:spcPct val="0"/>
              </a:spcAft>
            </a:pPr>
            <a:r>
              <a:rPr lang="en-US" sz="1600" dirty="0">
                <a:solidFill>
                  <a:prstClr val="black"/>
                </a:solidFill>
                <a:latin typeface="Arial"/>
                <a:ea typeface="ＭＳ Ｐゴシック" charset="-128"/>
                <a:cs typeface="Arial"/>
              </a:rPr>
              <a:t>Vertical sequence of multi-</a:t>
            </a:r>
            <a:r>
              <a:rPr lang="en-US" sz="1600" dirty="0" err="1">
                <a:solidFill>
                  <a:prstClr val="black"/>
                </a:solidFill>
                <a:latin typeface="Arial"/>
                <a:ea typeface="ＭＳ Ｐゴシック" charset="-128"/>
                <a:cs typeface="Arial"/>
              </a:rPr>
              <a:t>PMTs</a:t>
            </a:r>
            <a:r>
              <a:rPr lang="en-US" sz="1600" dirty="0">
                <a:solidFill>
                  <a:prstClr val="black"/>
                </a:solidFill>
                <a:latin typeface="Arial"/>
                <a:ea typeface="ＭＳ Ｐゴシック" charset="-128"/>
                <a:cs typeface="Arial"/>
              </a:rPr>
              <a:t> OMs</a:t>
            </a:r>
          </a:p>
          <a:p>
            <a:pPr fontAlgn="base">
              <a:spcBef>
                <a:spcPct val="0"/>
              </a:spcBef>
              <a:spcAft>
                <a:spcPct val="0"/>
              </a:spcAft>
            </a:pPr>
            <a:endParaRPr lang="en-US" sz="1600" dirty="0">
              <a:solidFill>
                <a:prstClr val="black"/>
              </a:solidFill>
              <a:latin typeface="Arial"/>
              <a:ea typeface="ＭＳ Ｐゴシック" charset="-128"/>
              <a:cs typeface="Arial"/>
            </a:endParaRPr>
          </a:p>
          <a:p>
            <a:pPr fontAlgn="base">
              <a:spcBef>
                <a:spcPct val="0"/>
              </a:spcBef>
              <a:spcAft>
                <a:spcPct val="0"/>
              </a:spcAft>
            </a:pPr>
            <a:endParaRPr lang="en-US" sz="1600" dirty="0">
              <a:solidFill>
                <a:prstClr val="black"/>
              </a:solidFill>
              <a:latin typeface="Arial"/>
              <a:ea typeface="ＭＳ Ｐゴシック" charset="-128"/>
              <a:cs typeface="Arial"/>
            </a:endParaRPr>
          </a:p>
        </p:txBody>
      </p:sp>
      <p:sp>
        <p:nvSpPr>
          <p:cNvPr id="12" name="CasellaDiTesto 14"/>
          <p:cNvSpPr txBox="1">
            <a:spLocks noChangeArrowheads="1"/>
          </p:cNvSpPr>
          <p:nvPr/>
        </p:nvSpPr>
        <p:spPr bwMode="auto">
          <a:xfrm>
            <a:off x="0" y="6340467"/>
            <a:ext cx="9144000" cy="584776"/>
          </a:xfrm>
          <a:prstGeom prst="rect">
            <a:avLst/>
          </a:prstGeom>
          <a:solidFill>
            <a:schemeClr val="bg1"/>
          </a:solidFill>
          <a:ln w="9525">
            <a:noFill/>
            <a:miter lim="800000"/>
            <a:headEnd/>
            <a:tailEnd/>
          </a:ln>
        </p:spPr>
        <p:txBody>
          <a:bodyPr>
            <a:prstTxWarp prst="textNoShape">
              <a:avLst/>
            </a:prstTxWarp>
            <a:spAutoFit/>
          </a:bodyPr>
          <a:lstStyle/>
          <a:p>
            <a:pPr algn="ctr" fontAlgn="base">
              <a:spcBef>
                <a:spcPct val="0"/>
              </a:spcBef>
              <a:spcAft>
                <a:spcPct val="0"/>
              </a:spcAft>
            </a:pPr>
            <a:r>
              <a:rPr lang="en-US" sz="1600" dirty="0">
                <a:solidFill>
                  <a:srgbClr val="FF0000"/>
                </a:solidFill>
                <a:latin typeface="Arial"/>
                <a:ea typeface="ＭＳ Ｐゴシック" charset="-128"/>
                <a:cs typeface="Arial"/>
              </a:rPr>
              <a:t>Simulations indicate that local 3D OM arrangement resolve ambiguities in the reconstruction of the </a:t>
            </a:r>
            <a:r>
              <a:rPr lang="en-US" sz="1600" dirty="0" err="1">
                <a:solidFill>
                  <a:srgbClr val="FF0000"/>
                </a:solidFill>
                <a:latin typeface="Arial"/>
                <a:ea typeface="ＭＳ Ｐゴシック" charset="-128"/>
                <a:cs typeface="Arial"/>
              </a:rPr>
              <a:t>muon</a:t>
            </a:r>
            <a:r>
              <a:rPr lang="en-US" sz="1600" dirty="0">
                <a:solidFill>
                  <a:srgbClr val="FF0000"/>
                </a:solidFill>
                <a:latin typeface="Arial"/>
                <a:ea typeface="ＭＳ Ｐゴシック" charset="-128"/>
                <a:cs typeface="Arial"/>
              </a:rPr>
              <a:t> azimuthal </a:t>
            </a:r>
            <a:r>
              <a:rPr lang="en-US" sz="1600" dirty="0" smtClean="0">
                <a:solidFill>
                  <a:srgbClr val="FF0000"/>
                </a:solidFill>
                <a:latin typeface="Arial"/>
                <a:ea typeface="ＭＳ Ｐゴシック" charset="-128"/>
                <a:cs typeface="Arial"/>
              </a:rPr>
              <a:t>angle</a:t>
            </a:r>
            <a:endParaRPr lang="en-US" sz="1600" dirty="0">
              <a:solidFill>
                <a:srgbClr val="FF0000"/>
              </a:solidFill>
              <a:latin typeface="Arial"/>
              <a:ea typeface="ＭＳ Ｐゴシック" charset="-128"/>
              <a:cs typeface="Arial"/>
            </a:endParaRPr>
          </a:p>
        </p:txBody>
      </p:sp>
      <p:pic>
        <p:nvPicPr>
          <p:cNvPr id="13" name="Picture 13"/>
          <p:cNvPicPr>
            <a:picLocks noChangeAspect="1" noChangeArrowheads="1"/>
          </p:cNvPicPr>
          <p:nvPr/>
        </p:nvPicPr>
        <p:blipFill>
          <a:blip r:embed="rId4"/>
          <a:srcRect/>
          <a:stretch>
            <a:fillRect/>
          </a:stretch>
        </p:blipFill>
        <p:spPr bwMode="auto">
          <a:xfrm>
            <a:off x="7543800" y="2514600"/>
            <a:ext cx="1447800" cy="1498600"/>
          </a:xfrm>
          <a:prstGeom prst="rect">
            <a:avLst/>
          </a:prstGeom>
          <a:noFill/>
          <a:ln w="9525">
            <a:noFill/>
            <a:miter lim="800000"/>
            <a:headEnd/>
            <a:tailEnd/>
          </a:ln>
        </p:spPr>
      </p:pic>
      <p:sp>
        <p:nvSpPr>
          <p:cNvPr id="14" name="Line 19"/>
          <p:cNvSpPr>
            <a:spLocks noChangeShapeType="1"/>
          </p:cNvSpPr>
          <p:nvPr/>
        </p:nvSpPr>
        <p:spPr bwMode="auto">
          <a:xfrm>
            <a:off x="7010400" y="2286000"/>
            <a:ext cx="504825" cy="433388"/>
          </a:xfrm>
          <a:prstGeom prst="line">
            <a:avLst/>
          </a:prstGeom>
          <a:noFill/>
          <a:ln w="28575">
            <a:solidFill>
              <a:schemeClr val="tx1"/>
            </a:solidFill>
            <a:round/>
            <a:headEnd/>
            <a:tailEnd type="triangle" w="med" len="med"/>
          </a:ln>
        </p:spPr>
        <p:txBody>
          <a:bodyPr>
            <a:prstTxWarp prst="textNoShape">
              <a:avLst/>
            </a:prstTxWarp>
          </a:bodyPr>
          <a:lstStyle/>
          <a:p>
            <a:pPr fontAlgn="base">
              <a:spcBef>
                <a:spcPct val="0"/>
              </a:spcBef>
              <a:spcAft>
                <a:spcPct val="0"/>
              </a:spcAft>
            </a:pPr>
            <a:endParaRPr lang="it-IT" sz="1600">
              <a:solidFill>
                <a:prstClr val="black"/>
              </a:solidFill>
              <a:latin typeface="Arial"/>
              <a:ea typeface="ＭＳ Ｐゴシック" charset="-128"/>
              <a:cs typeface="Arial"/>
            </a:endParaRPr>
          </a:p>
        </p:txBody>
      </p:sp>
      <p:pic>
        <p:nvPicPr>
          <p:cNvPr id="15" name="Immagine 17"/>
          <p:cNvPicPr>
            <a:picLocks noChangeAspect="1"/>
          </p:cNvPicPr>
          <p:nvPr/>
        </p:nvPicPr>
        <p:blipFill>
          <a:blip r:embed="rId5"/>
          <a:srcRect b="26897"/>
          <a:stretch>
            <a:fillRect/>
          </a:stretch>
        </p:blipFill>
        <p:spPr bwMode="auto">
          <a:xfrm>
            <a:off x="6223000" y="1676400"/>
            <a:ext cx="711200" cy="4038600"/>
          </a:xfrm>
          <a:prstGeom prst="rect">
            <a:avLst/>
          </a:prstGeom>
          <a:noFill/>
          <a:ln w="9525">
            <a:noFill/>
            <a:miter lim="800000"/>
            <a:headEnd/>
            <a:tailEnd/>
          </a:ln>
        </p:spPr>
      </p:pic>
      <p:pic>
        <p:nvPicPr>
          <p:cNvPr id="16" name="Immagine 19"/>
          <p:cNvPicPr>
            <a:picLocks noChangeAspect="1"/>
          </p:cNvPicPr>
          <p:nvPr/>
        </p:nvPicPr>
        <p:blipFill>
          <a:blip r:embed="rId6"/>
          <a:srcRect b="10602"/>
          <a:stretch>
            <a:fillRect/>
          </a:stretch>
        </p:blipFill>
        <p:spPr bwMode="auto">
          <a:xfrm>
            <a:off x="3276600" y="1752600"/>
            <a:ext cx="647700" cy="3962400"/>
          </a:xfrm>
          <a:prstGeom prst="rect">
            <a:avLst/>
          </a:prstGeom>
          <a:noFill/>
          <a:ln w="9525">
            <a:noFill/>
            <a:miter lim="800000"/>
            <a:headEnd/>
            <a:tailEnd/>
          </a:ln>
        </p:spPr>
      </p:pic>
      <p:sp>
        <p:nvSpPr>
          <p:cNvPr id="17" name="CasellaDiTesto 16"/>
          <p:cNvSpPr txBox="1"/>
          <p:nvPr/>
        </p:nvSpPr>
        <p:spPr>
          <a:xfrm>
            <a:off x="1291145" y="715441"/>
            <a:ext cx="5858044" cy="707886"/>
          </a:xfrm>
          <a:prstGeom prst="rect">
            <a:avLst/>
          </a:prstGeom>
          <a:noFill/>
        </p:spPr>
        <p:txBody>
          <a:bodyPr wrap="none" rtlCol="0">
            <a:spAutoFit/>
          </a:bodyPr>
          <a:lstStyle/>
          <a:p>
            <a:pPr algn="ctr" fontAlgn="base">
              <a:spcBef>
                <a:spcPct val="0"/>
              </a:spcBef>
              <a:spcAft>
                <a:spcPct val="0"/>
              </a:spcAft>
            </a:pPr>
            <a:r>
              <a:rPr lang="it-IT" sz="2000" dirty="0" err="1" smtClean="0">
                <a:solidFill>
                  <a:srgbClr val="464653"/>
                </a:solidFill>
                <a:latin typeface="Arial"/>
                <a:ea typeface="ＭＳ Ｐゴシック" charset="-128"/>
                <a:cs typeface="Arial"/>
              </a:rPr>
              <a:t>DUs</a:t>
            </a:r>
            <a:r>
              <a:rPr lang="it-IT" sz="2000" dirty="0" smtClean="0">
                <a:solidFill>
                  <a:srgbClr val="464653"/>
                </a:solidFill>
                <a:latin typeface="Arial"/>
                <a:ea typeface="ＭＳ Ｐゴシック" charset="-128"/>
                <a:cs typeface="Arial"/>
              </a:rPr>
              <a:t> are the </a:t>
            </a:r>
            <a:r>
              <a:rPr lang="it-IT" sz="2000" dirty="0" err="1" smtClean="0">
                <a:solidFill>
                  <a:srgbClr val="464653"/>
                </a:solidFill>
                <a:latin typeface="Arial"/>
                <a:ea typeface="ＭＳ Ｐゴシック" charset="-128"/>
                <a:cs typeface="Arial"/>
              </a:rPr>
              <a:t>mechanical</a:t>
            </a:r>
            <a:r>
              <a:rPr lang="it-IT" sz="2000" dirty="0" smtClean="0">
                <a:solidFill>
                  <a:srgbClr val="464653"/>
                </a:solidFill>
                <a:latin typeface="Arial"/>
                <a:ea typeface="ＭＳ Ｐゴシック" charset="-128"/>
                <a:cs typeface="Arial"/>
              </a:rPr>
              <a:t> </a:t>
            </a:r>
            <a:r>
              <a:rPr lang="it-IT" sz="2000" dirty="0" err="1" smtClean="0">
                <a:solidFill>
                  <a:srgbClr val="464653"/>
                </a:solidFill>
                <a:latin typeface="Arial"/>
                <a:ea typeface="ＭＳ Ｐゴシック" charset="-128"/>
                <a:cs typeface="Arial"/>
              </a:rPr>
              <a:t>structures</a:t>
            </a:r>
            <a:r>
              <a:rPr lang="it-IT" sz="2000" dirty="0" smtClean="0">
                <a:solidFill>
                  <a:srgbClr val="464653"/>
                </a:solidFill>
                <a:latin typeface="Arial"/>
                <a:ea typeface="ＭＳ Ｐゴシック" charset="-128"/>
                <a:cs typeface="Arial"/>
              </a:rPr>
              <a:t> </a:t>
            </a:r>
            <a:r>
              <a:rPr lang="it-IT" sz="2000" dirty="0" err="1" smtClean="0">
                <a:solidFill>
                  <a:srgbClr val="464653"/>
                </a:solidFill>
                <a:latin typeface="Arial"/>
                <a:ea typeface="ＭＳ Ｐゴシック" charset="-128"/>
                <a:cs typeface="Arial"/>
              </a:rPr>
              <a:t>that</a:t>
            </a:r>
            <a:r>
              <a:rPr lang="it-IT" sz="2000" dirty="0" smtClean="0">
                <a:solidFill>
                  <a:srgbClr val="464653"/>
                </a:solidFill>
                <a:latin typeface="Arial"/>
                <a:ea typeface="ＭＳ Ｐゴシック" charset="-128"/>
                <a:cs typeface="Arial"/>
              </a:rPr>
              <a:t> </a:t>
            </a:r>
            <a:r>
              <a:rPr lang="it-IT" sz="2000" dirty="0" err="1" smtClean="0">
                <a:solidFill>
                  <a:srgbClr val="464653"/>
                </a:solidFill>
                <a:latin typeface="Arial"/>
                <a:ea typeface="ＭＳ Ｐゴシック" charset="-128"/>
                <a:cs typeface="Arial"/>
              </a:rPr>
              <a:t>hold</a:t>
            </a:r>
            <a:r>
              <a:rPr lang="it-IT" sz="2000" dirty="0" smtClean="0">
                <a:solidFill>
                  <a:srgbClr val="464653"/>
                </a:solidFill>
                <a:latin typeface="Arial"/>
                <a:ea typeface="ＭＳ Ｐゴシック" charset="-128"/>
                <a:cs typeface="Arial"/>
              </a:rPr>
              <a:t> </a:t>
            </a:r>
            <a:r>
              <a:rPr lang="it-IT" sz="2000" dirty="0" err="1" smtClean="0">
                <a:solidFill>
                  <a:srgbClr val="464653"/>
                </a:solidFill>
                <a:latin typeface="Arial"/>
                <a:ea typeface="ＭＳ Ｐゴシック" charset="-128"/>
                <a:cs typeface="Arial"/>
              </a:rPr>
              <a:t>OMs</a:t>
            </a:r>
            <a:r>
              <a:rPr lang="it-IT" sz="2000" dirty="0" smtClean="0">
                <a:solidFill>
                  <a:srgbClr val="464653"/>
                </a:solidFill>
                <a:latin typeface="Arial"/>
                <a:ea typeface="ＭＳ Ｐゴシック" charset="-128"/>
                <a:cs typeface="Arial"/>
              </a:rPr>
              <a:t>, </a:t>
            </a:r>
          </a:p>
          <a:p>
            <a:pPr algn="ctr" fontAlgn="base">
              <a:spcBef>
                <a:spcPct val="0"/>
              </a:spcBef>
              <a:spcAft>
                <a:spcPct val="0"/>
              </a:spcAft>
            </a:pPr>
            <a:r>
              <a:rPr lang="it-IT" sz="2000" dirty="0" err="1" smtClean="0">
                <a:solidFill>
                  <a:srgbClr val="464653"/>
                </a:solidFill>
                <a:latin typeface="Arial"/>
                <a:ea typeface="ＭＳ Ｐゴシック" charset="-128"/>
                <a:cs typeface="Arial"/>
              </a:rPr>
              <a:t>enviromental</a:t>
            </a:r>
            <a:r>
              <a:rPr lang="it-IT" sz="2000" dirty="0" smtClean="0">
                <a:solidFill>
                  <a:srgbClr val="464653"/>
                </a:solidFill>
                <a:latin typeface="Arial"/>
                <a:ea typeface="ＭＳ Ｐゴシック" charset="-128"/>
                <a:cs typeface="Arial"/>
              </a:rPr>
              <a:t> </a:t>
            </a:r>
            <a:r>
              <a:rPr lang="it-IT" sz="2000" dirty="0" err="1" smtClean="0">
                <a:solidFill>
                  <a:srgbClr val="464653"/>
                </a:solidFill>
                <a:latin typeface="Arial"/>
                <a:ea typeface="ＭＳ Ｐゴシック" charset="-128"/>
                <a:cs typeface="Arial"/>
              </a:rPr>
              <a:t>sensors</a:t>
            </a:r>
            <a:r>
              <a:rPr lang="it-IT" sz="2000" dirty="0" smtClean="0">
                <a:solidFill>
                  <a:srgbClr val="464653"/>
                </a:solidFill>
                <a:latin typeface="Arial"/>
                <a:ea typeface="ＭＳ Ｐゴシック" charset="-128"/>
                <a:cs typeface="Arial"/>
              </a:rPr>
              <a:t>, </a:t>
            </a:r>
            <a:r>
              <a:rPr lang="it-IT" sz="2000" dirty="0" err="1" smtClean="0">
                <a:solidFill>
                  <a:srgbClr val="464653"/>
                </a:solidFill>
                <a:latin typeface="Arial"/>
                <a:ea typeface="ＭＳ Ｐゴシック" charset="-128"/>
                <a:cs typeface="Arial"/>
              </a:rPr>
              <a:t>electronics</a:t>
            </a:r>
            <a:r>
              <a:rPr lang="it-IT" sz="2000" dirty="0" smtClean="0">
                <a:solidFill>
                  <a:srgbClr val="464653"/>
                </a:solidFill>
                <a:latin typeface="Arial"/>
                <a:ea typeface="ＭＳ Ｐゴシック" charset="-128"/>
                <a:cs typeface="Arial"/>
              </a:rPr>
              <a:t>,…</a:t>
            </a:r>
            <a:endParaRPr lang="it-IT" sz="2000" dirty="0">
              <a:solidFill>
                <a:srgbClr val="464653"/>
              </a:solidFill>
              <a:latin typeface="Arial"/>
              <a:ea typeface="ＭＳ Ｐゴシック" charset="-128"/>
              <a:cs typeface="Arial"/>
            </a:endParaRPr>
          </a:p>
        </p:txBody>
      </p:sp>
    </p:spTree>
    <p:extLst>
      <p:ext uri="{BB962C8B-B14F-4D97-AF65-F5344CB8AC3E}">
        <p14:creationId xmlns:p14="http://schemas.microsoft.com/office/powerpoint/2010/main" val="800933646"/>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ntares_sche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8915" name="Rectangle 3"/>
          <p:cNvSpPr>
            <a:spLocks noGrp="1" noChangeArrowheads="1"/>
          </p:cNvSpPr>
          <p:nvPr>
            <p:ph type="title" idx="4294967295"/>
          </p:nvPr>
        </p:nvSpPr>
        <p:spPr>
          <a:xfrm>
            <a:off x="3429000" y="0"/>
            <a:ext cx="5257800" cy="1143000"/>
          </a:xfrm>
        </p:spPr>
        <p:txBody>
          <a:bodyPr/>
          <a:lstStyle/>
          <a:p>
            <a:r>
              <a:rPr lang="it-IT" sz="3200">
                <a:solidFill>
                  <a:srgbClr val="0000FF"/>
                </a:solidFill>
              </a:rPr>
              <a:t>The ANTARES Detector</a:t>
            </a:r>
            <a:endParaRPr lang="it-IT" sz="3200">
              <a:solidFill>
                <a:schemeClr val="tx1"/>
              </a:solidFill>
            </a:endParaRPr>
          </a:p>
        </p:txBody>
      </p:sp>
      <p:sp>
        <p:nvSpPr>
          <p:cNvPr id="38916" name="Text Box 4"/>
          <p:cNvSpPr txBox="1">
            <a:spLocks noChangeArrowheads="1"/>
          </p:cNvSpPr>
          <p:nvPr/>
        </p:nvSpPr>
        <p:spPr bwMode="auto">
          <a:xfrm>
            <a:off x="152400" y="152400"/>
            <a:ext cx="23622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50000"/>
              </a:spcBef>
              <a:spcAft>
                <a:spcPct val="0"/>
              </a:spcAft>
            </a:pPr>
            <a:r>
              <a:rPr lang="fr-FR" smtClean="0">
                <a:solidFill>
                  <a:srgbClr val="0000FF"/>
                </a:solidFill>
                <a:latin typeface="Arial" charset="0"/>
                <a:ea typeface="ＭＳ Ｐゴシック" charset="0"/>
              </a:rPr>
              <a:t>12 lines of 25 storeys</a:t>
            </a:r>
          </a:p>
          <a:p>
            <a:pPr algn="ctr" defTabSz="914400" fontAlgn="base">
              <a:spcBef>
                <a:spcPct val="50000"/>
              </a:spcBef>
              <a:spcAft>
                <a:spcPct val="0"/>
              </a:spcAft>
            </a:pPr>
            <a:r>
              <a:rPr lang="fr-FR" smtClean="0">
                <a:solidFill>
                  <a:srgbClr val="0000FF"/>
                </a:solidFill>
                <a:latin typeface="Arial" charset="0"/>
                <a:ea typeface="ＭＳ Ｐゴシック" charset="0"/>
              </a:rPr>
              <a:t>900 PMs</a:t>
            </a:r>
            <a:endParaRPr lang="fr-FR"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2702849287"/>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a:xfrm>
            <a:off x="457200" y="183918"/>
            <a:ext cx="8229600" cy="609899"/>
          </a:xfrm>
        </p:spPr>
        <p:txBody>
          <a:bodyPr/>
          <a:lstStyle/>
          <a:p>
            <a:r>
              <a:rPr lang="it-IT" sz="2800" dirty="0" smtClean="0">
                <a:latin typeface="Arial"/>
                <a:cs typeface="Arial"/>
              </a:rPr>
              <a:t>Single PMT </a:t>
            </a:r>
            <a:r>
              <a:rPr lang="it-IT" sz="2800" dirty="0" err="1" smtClean="0">
                <a:latin typeface="Arial"/>
                <a:cs typeface="Arial"/>
              </a:rPr>
              <a:t>Optical</a:t>
            </a:r>
            <a:r>
              <a:rPr lang="it-IT" sz="2800" dirty="0" smtClean="0">
                <a:latin typeface="Arial"/>
                <a:cs typeface="Arial"/>
              </a:rPr>
              <a:t> </a:t>
            </a:r>
            <a:r>
              <a:rPr lang="it-IT" sz="2800" dirty="0" err="1" smtClean="0">
                <a:latin typeface="Arial"/>
                <a:cs typeface="Arial"/>
              </a:rPr>
              <a:t>Module</a:t>
            </a:r>
            <a:endParaRPr lang="it-IT" sz="2800" dirty="0">
              <a:solidFill>
                <a:srgbClr val="FF0000"/>
              </a:solidFill>
              <a:latin typeface="Arial"/>
              <a:cs typeface="Arial"/>
            </a:endParaRPr>
          </a:p>
        </p:txBody>
      </p:sp>
      <p:sp>
        <p:nvSpPr>
          <p:cNvPr id="13" name="Text Box 5"/>
          <p:cNvSpPr txBox="1">
            <a:spLocks noChangeArrowheads="1"/>
          </p:cNvSpPr>
          <p:nvPr/>
        </p:nvSpPr>
        <p:spPr bwMode="auto">
          <a:xfrm>
            <a:off x="-22674" y="4539095"/>
            <a:ext cx="9348082" cy="1800493"/>
          </a:xfrm>
          <a:prstGeom prst="rect">
            <a:avLst/>
          </a:prstGeom>
          <a:noFill/>
          <a:ln w="9525">
            <a:noFill/>
            <a:miter lim="800000"/>
            <a:headEnd/>
            <a:tailEnd/>
          </a:ln>
        </p:spPr>
        <p:txBody>
          <a:bodyPr wrap="square">
            <a:prstTxWarp prst="textNoShape">
              <a:avLst/>
            </a:prstTxWarp>
            <a:spAutoFit/>
          </a:bodyPr>
          <a:lstStyle/>
          <a:p>
            <a:pPr marL="342900" indent="-342900" algn="just">
              <a:spcAft>
                <a:spcPts val="600"/>
              </a:spcAft>
              <a:buFont typeface="Wingdings" charset="2"/>
              <a:buChar char="q"/>
            </a:pPr>
            <a:r>
              <a:rPr lang="en-US" sz="2400" dirty="0" smtClean="0">
                <a:latin typeface="Arial"/>
                <a:cs typeface="Arial"/>
              </a:rPr>
              <a:t> 8” </a:t>
            </a:r>
            <a:r>
              <a:rPr lang="en-US" sz="2400" dirty="0">
                <a:latin typeface="Arial"/>
                <a:cs typeface="Arial"/>
              </a:rPr>
              <a:t>PMT with 35% quantum </a:t>
            </a:r>
            <a:r>
              <a:rPr lang="en-US" sz="2400" dirty="0" smtClean="0">
                <a:latin typeface="Arial"/>
                <a:cs typeface="Arial"/>
              </a:rPr>
              <a:t>efficiency inside </a:t>
            </a:r>
            <a:r>
              <a:rPr lang="en-US" sz="2400" dirty="0">
                <a:latin typeface="Arial"/>
                <a:cs typeface="Arial"/>
              </a:rPr>
              <a:t>a </a:t>
            </a:r>
            <a:r>
              <a:rPr lang="en-US" sz="2400" dirty="0" smtClean="0">
                <a:latin typeface="Arial"/>
                <a:cs typeface="Arial"/>
              </a:rPr>
              <a:t>13” </a:t>
            </a:r>
            <a:r>
              <a:rPr lang="en-US" sz="2400" dirty="0">
                <a:latin typeface="Arial"/>
                <a:cs typeface="Arial"/>
              </a:rPr>
              <a:t>glass </a:t>
            </a:r>
            <a:r>
              <a:rPr lang="en-US" sz="2400" dirty="0" smtClean="0">
                <a:latin typeface="Arial"/>
                <a:cs typeface="Arial"/>
              </a:rPr>
              <a:t>sphere</a:t>
            </a:r>
          </a:p>
          <a:p>
            <a:pPr marL="342900" indent="-342900" algn="just">
              <a:spcAft>
                <a:spcPts val="600"/>
              </a:spcAft>
              <a:buFont typeface="Wingdings" charset="2"/>
              <a:buChar char="q"/>
            </a:pPr>
            <a:r>
              <a:rPr lang="en-US" sz="2400" dirty="0" smtClean="0">
                <a:latin typeface="Arial"/>
                <a:cs typeface="Arial"/>
              </a:rPr>
              <a:t> good timing</a:t>
            </a:r>
          </a:p>
          <a:p>
            <a:pPr marL="342900" indent="-342900" algn="just">
              <a:spcAft>
                <a:spcPts val="600"/>
              </a:spcAft>
              <a:buFont typeface="Wingdings" charset="2"/>
              <a:buChar char="q"/>
            </a:pPr>
            <a:r>
              <a:rPr lang="en-US" sz="2400" dirty="0" smtClean="0">
                <a:latin typeface="Arial"/>
                <a:cs typeface="Arial"/>
              </a:rPr>
              <a:t> evolution </a:t>
            </a:r>
            <a:r>
              <a:rPr lang="en-US" sz="2400" dirty="0">
                <a:latin typeface="Arial"/>
                <a:cs typeface="Arial"/>
              </a:rPr>
              <a:t>from pilot </a:t>
            </a:r>
            <a:r>
              <a:rPr lang="en-US" sz="2400" dirty="0" smtClean="0">
                <a:latin typeface="Arial"/>
                <a:cs typeface="Arial"/>
              </a:rPr>
              <a:t>projects: ANTARES-NEMO-NESTOR</a:t>
            </a:r>
          </a:p>
          <a:p>
            <a:pPr marL="342900" indent="-342900" algn="just">
              <a:spcAft>
                <a:spcPts val="600"/>
              </a:spcAft>
              <a:buFont typeface="Wingdings" charset="2"/>
              <a:buChar char="q"/>
            </a:pPr>
            <a:r>
              <a:rPr lang="en-US" sz="2400" dirty="0" smtClean="0">
                <a:latin typeface="Arial"/>
                <a:cs typeface="Arial"/>
              </a:rPr>
              <a:t> well known technology</a:t>
            </a:r>
          </a:p>
        </p:txBody>
      </p:sp>
      <p:pic>
        <p:nvPicPr>
          <p:cNvPr id="23" name="Picture 5" descr="OMStandard"/>
          <p:cNvPicPr>
            <a:picLocks noChangeAspect="1" noChangeArrowheads="1"/>
          </p:cNvPicPr>
          <p:nvPr/>
        </p:nvPicPr>
        <p:blipFill>
          <a:blip r:embed="rId3"/>
          <a:srcRect/>
          <a:stretch>
            <a:fillRect/>
          </a:stretch>
        </p:blipFill>
        <p:spPr bwMode="auto">
          <a:xfrm>
            <a:off x="211382" y="1043302"/>
            <a:ext cx="3716925" cy="2571522"/>
          </a:xfrm>
          <a:prstGeom prst="rect">
            <a:avLst/>
          </a:prstGeom>
          <a:noFill/>
          <a:ln w="9525">
            <a:noFill/>
            <a:miter lim="800000"/>
            <a:headEnd/>
            <a:tailEnd/>
          </a:ln>
          <a:effectLst/>
        </p:spPr>
      </p:pic>
      <p:pic>
        <p:nvPicPr>
          <p:cNvPr id="24" name="Picture 11" descr="PMT"/>
          <p:cNvPicPr>
            <a:picLocks noChangeAspect="1" noChangeArrowheads="1"/>
          </p:cNvPicPr>
          <p:nvPr/>
        </p:nvPicPr>
        <p:blipFill>
          <a:blip r:embed="rId4"/>
          <a:srcRect l="5493" r="8240" b="19051"/>
          <a:stretch>
            <a:fillRect/>
          </a:stretch>
        </p:blipFill>
        <p:spPr bwMode="auto">
          <a:xfrm>
            <a:off x="4914900" y="963237"/>
            <a:ext cx="3771900" cy="2653173"/>
          </a:xfrm>
          <a:prstGeom prst="rect">
            <a:avLst/>
          </a:prstGeom>
          <a:noFill/>
          <a:ln w="9525">
            <a:noFill/>
            <a:miter lim="800000"/>
            <a:headEnd/>
            <a:tailEnd/>
          </a:ln>
        </p:spPr>
      </p:pic>
    </p:spTree>
    <p:extLst>
      <p:ext uri="{BB962C8B-B14F-4D97-AF65-F5344CB8AC3E}">
        <p14:creationId xmlns:p14="http://schemas.microsoft.com/office/powerpoint/2010/main" val="2582354697"/>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698500" y="228600"/>
            <a:ext cx="7734300" cy="6400800"/>
          </a:xfrm>
          <a:prstGeom prst="rect">
            <a:avLst/>
          </a:prstGeom>
        </p:spPr>
      </p:pic>
    </p:spTree>
    <p:extLst>
      <p:ext uri="{BB962C8B-B14F-4D97-AF65-F5344CB8AC3E}">
        <p14:creationId xmlns:p14="http://schemas.microsoft.com/office/powerpoint/2010/main" val="3585469422"/>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032400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77050" y="836613"/>
            <a:ext cx="1871663" cy="2232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13667" name="Text Box 3"/>
          <p:cNvSpPr txBox="1">
            <a:spLocks noChangeArrowheads="1"/>
          </p:cNvSpPr>
          <p:nvPr/>
        </p:nvSpPr>
        <p:spPr bwMode="hidden">
          <a:xfrm>
            <a:off x="6804025" y="3068638"/>
            <a:ext cx="2087563" cy="3048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spAutoFit/>
          </a:bodyPr>
          <a:lstStyle/>
          <a:p>
            <a:pPr>
              <a:lnSpc>
                <a:spcPct val="100000"/>
              </a:lnSpc>
              <a:spcBef>
                <a:spcPct val="50000"/>
              </a:spcBef>
            </a:pPr>
            <a:r>
              <a:rPr lang="it-IT" sz="1400" b="1">
                <a:solidFill>
                  <a:srgbClr val="000066"/>
                </a:solidFill>
                <a:latin typeface="Tahoma" charset="0"/>
              </a:rPr>
              <a:t>Mixture of  SilGel</a:t>
            </a:r>
          </a:p>
        </p:txBody>
      </p:sp>
      <p:grpSp>
        <p:nvGrpSpPr>
          <p:cNvPr id="113668" name="Group 4"/>
          <p:cNvGrpSpPr>
            <a:grpSpLocks/>
          </p:cNvGrpSpPr>
          <p:nvPr/>
        </p:nvGrpSpPr>
        <p:grpSpPr bwMode="auto">
          <a:xfrm>
            <a:off x="4640263" y="3708400"/>
            <a:ext cx="3467100" cy="2665413"/>
            <a:chOff x="4149" y="1673"/>
            <a:chExt cx="1376" cy="1318"/>
          </a:xfrm>
        </p:grpSpPr>
        <p:pic>
          <p:nvPicPr>
            <p:cNvPr id="113669" name="Picture 5" descr="032400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9" y="1673"/>
              <a:ext cx="1376" cy="1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13670" name="Text Box 6"/>
            <p:cNvSpPr txBox="1">
              <a:spLocks noChangeArrowheads="1"/>
            </p:cNvSpPr>
            <p:nvPr/>
          </p:nvSpPr>
          <p:spPr bwMode="hidden">
            <a:xfrm>
              <a:off x="4241" y="2840"/>
              <a:ext cx="1270" cy="15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spAutoFit/>
            </a:bodyPr>
            <a:lstStyle/>
            <a:p>
              <a:pPr>
                <a:lnSpc>
                  <a:spcPct val="100000"/>
                </a:lnSpc>
                <a:spcBef>
                  <a:spcPct val="50000"/>
                </a:spcBef>
              </a:pPr>
              <a:r>
                <a:rPr lang="it-IT" sz="1400" b="1">
                  <a:solidFill>
                    <a:srgbClr val="000066"/>
                  </a:solidFill>
                  <a:latin typeface="Tahoma" charset="0"/>
                </a:rPr>
                <a:t>Positioned  PMT</a:t>
              </a:r>
            </a:p>
          </p:txBody>
        </p:sp>
      </p:grpSp>
      <p:sp>
        <p:nvSpPr>
          <p:cNvPr id="113671" name="Rectangle 7"/>
          <p:cNvSpPr>
            <a:spLocks noGrp="1" noChangeArrowheads="1"/>
          </p:cNvSpPr>
          <p:nvPr>
            <p:ph type="body" sz="half" idx="3"/>
          </p:nvPr>
        </p:nvSpPr>
        <p:spPr>
          <a:xfrm>
            <a:off x="0" y="981075"/>
            <a:ext cx="4140200" cy="3095625"/>
          </a:xfrm>
        </p:spPr>
        <p:txBody>
          <a:bodyPr/>
          <a:lstStyle/>
          <a:p>
            <a:pPr algn="just">
              <a:lnSpc>
                <a:spcPct val="80000"/>
              </a:lnSpc>
            </a:pPr>
            <a:r>
              <a:rPr lang="it-IT" sz="1400" b="1">
                <a:solidFill>
                  <a:srgbClr val="000066"/>
                </a:solidFill>
                <a:latin typeface="Tahoma" charset="0"/>
              </a:rPr>
              <a:t>mu-metal cage positioned into the glass hemisphere</a:t>
            </a:r>
          </a:p>
          <a:p>
            <a:pPr algn="just">
              <a:lnSpc>
                <a:spcPct val="80000"/>
              </a:lnSpc>
            </a:pPr>
            <a:r>
              <a:rPr lang="it-IT" sz="1400" b="1">
                <a:solidFill>
                  <a:srgbClr val="000066"/>
                </a:solidFill>
                <a:latin typeface="Tahoma" charset="0"/>
              </a:rPr>
              <a:t>3 cycle of outgassing  @ 300mbar</a:t>
            </a:r>
          </a:p>
          <a:p>
            <a:pPr algn="just">
              <a:lnSpc>
                <a:spcPct val="80000"/>
              </a:lnSpc>
            </a:pPr>
            <a:r>
              <a:rPr lang="it-IT" sz="1400" b="1">
                <a:solidFill>
                  <a:srgbClr val="000066"/>
                </a:solidFill>
                <a:latin typeface="Tahoma" charset="0"/>
              </a:rPr>
              <a:t>Mixture gel preparation and pouring into the glass hemisphere</a:t>
            </a:r>
          </a:p>
          <a:p>
            <a:pPr algn="just">
              <a:lnSpc>
                <a:spcPct val="80000"/>
              </a:lnSpc>
            </a:pPr>
            <a:r>
              <a:rPr lang="it-IT" sz="1400" b="1">
                <a:solidFill>
                  <a:srgbClr val="000066"/>
                </a:solidFill>
                <a:latin typeface="Tahoma" charset="0"/>
              </a:rPr>
              <a:t>3 cycle of outgassing 3  @ 300 mbar </a:t>
            </a:r>
          </a:p>
          <a:p>
            <a:pPr algn="just">
              <a:lnSpc>
                <a:spcPct val="80000"/>
              </a:lnSpc>
              <a:buFontTx/>
              <a:buNone/>
            </a:pPr>
            <a:r>
              <a:rPr lang="it-IT" sz="1400" b="1">
                <a:solidFill>
                  <a:srgbClr val="000066"/>
                </a:solidFill>
                <a:latin typeface="Tahoma" charset="0"/>
              </a:rPr>
              <a:t>	(5 minutes)</a:t>
            </a:r>
          </a:p>
          <a:p>
            <a:pPr algn="just">
              <a:lnSpc>
                <a:spcPct val="80000"/>
              </a:lnSpc>
            </a:pPr>
            <a:r>
              <a:rPr lang="it-IT" sz="1400" b="1">
                <a:solidFill>
                  <a:srgbClr val="000066"/>
                </a:solidFill>
                <a:latin typeface="Tahoma" charset="0"/>
              </a:rPr>
              <a:t> PMT  positioning into the sphere  with an accuracy tool</a:t>
            </a:r>
          </a:p>
          <a:p>
            <a:pPr algn="just">
              <a:lnSpc>
                <a:spcPct val="80000"/>
              </a:lnSpc>
            </a:pPr>
            <a:r>
              <a:rPr lang="it-IT" sz="1400" b="1">
                <a:solidFill>
                  <a:srgbClr val="000066"/>
                </a:solidFill>
                <a:latin typeface="Tahoma" charset="0"/>
              </a:rPr>
              <a:t>5 minutes of outgassing  @ 300 mbar</a:t>
            </a:r>
          </a:p>
          <a:p>
            <a:pPr algn="just">
              <a:lnSpc>
                <a:spcPct val="80000"/>
              </a:lnSpc>
            </a:pPr>
            <a:r>
              <a:rPr lang="it-IT" sz="1400" b="1">
                <a:solidFill>
                  <a:srgbClr val="000066"/>
                </a:solidFill>
                <a:latin typeface="Tahoma" charset="0"/>
              </a:rPr>
              <a:t>The gel polymerize @ atmosferic pressure</a:t>
            </a:r>
          </a:p>
        </p:txBody>
      </p:sp>
      <p:sp>
        <p:nvSpPr>
          <p:cNvPr id="113672" name="Line 8"/>
          <p:cNvSpPr>
            <a:spLocks noChangeShapeType="1"/>
          </p:cNvSpPr>
          <p:nvPr/>
        </p:nvSpPr>
        <p:spPr bwMode="auto">
          <a:xfrm>
            <a:off x="774700" y="666750"/>
            <a:ext cx="7024688" cy="0"/>
          </a:xfrm>
          <a:prstGeom prst="line">
            <a:avLst/>
          </a:prstGeom>
          <a:noFill/>
          <a:ln w="38100">
            <a:solidFill>
              <a:schemeClr val="accent2"/>
            </a:solidFill>
            <a:round/>
            <a:headEnd/>
            <a:tailEnd/>
          </a:ln>
          <a:effectLst>
            <a:outerShdw blurRad="63500" dist="107763" dir="135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it-IT"/>
          </a:p>
        </p:txBody>
      </p:sp>
      <p:sp>
        <p:nvSpPr>
          <p:cNvPr id="113673" name="Text Box 9"/>
          <p:cNvSpPr txBox="1">
            <a:spLocks noChangeArrowheads="1"/>
          </p:cNvSpPr>
          <p:nvPr/>
        </p:nvSpPr>
        <p:spPr bwMode="auto">
          <a:xfrm>
            <a:off x="1619250" y="41275"/>
            <a:ext cx="6121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07763" dir="13500000" algn="ctr" rotWithShape="0">
                    <a:schemeClr val="bg2">
                      <a:alpha val="50000"/>
                    </a:schemeClr>
                  </a:outerShdw>
                </a:effectLst>
              </a14:hiddenEffects>
            </a:ext>
          </a:extLst>
        </p:spPr>
        <p:txBody>
          <a:bodyPr>
            <a:spAutoFit/>
          </a:bodyPr>
          <a:lstStyle/>
          <a:p>
            <a:pPr algn="l">
              <a:lnSpc>
                <a:spcPct val="100000"/>
              </a:lnSpc>
              <a:spcBef>
                <a:spcPct val="50000"/>
              </a:spcBef>
            </a:pPr>
            <a:r>
              <a:rPr lang="it-IT" sz="3200" b="1" i="1">
                <a:solidFill>
                  <a:srgbClr val="0000FF"/>
                </a:solidFill>
                <a:latin typeface="Tahoma" charset="0"/>
              </a:rPr>
              <a:t>O.M. assembly : procedure</a:t>
            </a:r>
            <a:r>
              <a:rPr lang="it-IT" sz="3200">
                <a:solidFill>
                  <a:schemeClr val="accent2"/>
                </a:solidFill>
                <a:latin typeface="Tahoma" charset="0"/>
              </a:rPr>
              <a:t> </a:t>
            </a:r>
            <a:endParaRPr lang="it-IT" sz="2800">
              <a:solidFill>
                <a:schemeClr val="accent2"/>
              </a:solidFill>
              <a:latin typeface="Tahoma" charset="0"/>
            </a:endParaRPr>
          </a:p>
        </p:txBody>
      </p:sp>
      <p:grpSp>
        <p:nvGrpSpPr>
          <p:cNvPr id="113674" name="Group 10"/>
          <p:cNvGrpSpPr>
            <a:grpSpLocks/>
          </p:cNvGrpSpPr>
          <p:nvPr/>
        </p:nvGrpSpPr>
        <p:grpSpPr bwMode="auto">
          <a:xfrm>
            <a:off x="323850" y="3573463"/>
            <a:ext cx="3671888" cy="2754312"/>
            <a:chOff x="612" y="2341"/>
            <a:chExt cx="2132" cy="1735"/>
          </a:xfrm>
        </p:grpSpPr>
        <p:pic>
          <p:nvPicPr>
            <p:cNvPr id="113675" name="Picture 11" descr="box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 y="2341"/>
              <a:ext cx="2132" cy="15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13676" name="Text Box 12"/>
            <p:cNvSpPr txBox="1">
              <a:spLocks noChangeArrowheads="1"/>
            </p:cNvSpPr>
            <p:nvPr/>
          </p:nvSpPr>
          <p:spPr bwMode="hidden">
            <a:xfrm>
              <a:off x="975" y="3884"/>
              <a:ext cx="1270" cy="19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spAutoFit/>
            </a:bodyPr>
            <a:lstStyle/>
            <a:p>
              <a:pPr>
                <a:lnSpc>
                  <a:spcPct val="100000"/>
                </a:lnSpc>
                <a:spcBef>
                  <a:spcPct val="50000"/>
                </a:spcBef>
              </a:pPr>
              <a:r>
                <a:rPr lang="it-IT" sz="1400" b="1">
                  <a:solidFill>
                    <a:srgbClr val="000066"/>
                  </a:solidFill>
                  <a:latin typeface="Tahoma" charset="0"/>
                </a:rPr>
                <a:t>vacuum box</a:t>
              </a:r>
            </a:p>
          </p:txBody>
        </p:sp>
      </p:grpSp>
      <p:grpSp>
        <p:nvGrpSpPr>
          <p:cNvPr id="113677" name="Group 13"/>
          <p:cNvGrpSpPr>
            <a:grpSpLocks/>
          </p:cNvGrpSpPr>
          <p:nvPr/>
        </p:nvGrpSpPr>
        <p:grpSpPr bwMode="auto">
          <a:xfrm>
            <a:off x="4427538" y="1268413"/>
            <a:ext cx="2374900" cy="1800225"/>
            <a:chOff x="1202" y="2478"/>
            <a:chExt cx="1678" cy="1270"/>
          </a:xfrm>
        </p:grpSpPr>
        <p:pic>
          <p:nvPicPr>
            <p:cNvPr id="113678" name="Picture 14" descr="schemaIncollaggio"/>
            <p:cNvPicPr>
              <a:picLocks noChangeAspect="1" noChangeArrowheads="1"/>
            </p:cNvPicPr>
            <p:nvPr/>
          </p:nvPicPr>
          <p:blipFill>
            <a:blip r:embed="rId6">
              <a:extLst>
                <a:ext uri="{28A0092B-C50C-407E-A947-70E740481C1C}">
                  <a14:useLocalDpi xmlns:a14="http://schemas.microsoft.com/office/drawing/2010/main" val="0"/>
                </a:ext>
              </a:extLst>
            </a:blip>
            <a:srcRect r="30185"/>
            <a:stretch>
              <a:fillRect/>
            </a:stretch>
          </p:blipFill>
          <p:spPr bwMode="auto">
            <a:xfrm>
              <a:off x="1202" y="2478"/>
              <a:ext cx="1678" cy="127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679" name="Freeform 15"/>
            <p:cNvSpPr>
              <a:spLocks/>
            </p:cNvSpPr>
            <p:nvPr/>
          </p:nvSpPr>
          <p:spPr bwMode="auto">
            <a:xfrm>
              <a:off x="1548" y="3253"/>
              <a:ext cx="819" cy="252"/>
            </a:xfrm>
            <a:custGeom>
              <a:avLst/>
              <a:gdLst>
                <a:gd name="T0" fmla="*/ 0 w 1769"/>
                <a:gd name="T1" fmla="*/ 0 h 876"/>
                <a:gd name="T2" fmla="*/ 318 w 1769"/>
                <a:gd name="T3" fmla="*/ 635 h 876"/>
                <a:gd name="T4" fmla="*/ 817 w 1769"/>
                <a:gd name="T5" fmla="*/ 861 h 876"/>
                <a:gd name="T6" fmla="*/ 1361 w 1769"/>
                <a:gd name="T7" fmla="*/ 725 h 876"/>
                <a:gd name="T8" fmla="*/ 1769 w 1769"/>
                <a:gd name="T9" fmla="*/ 45 h 876"/>
              </a:gdLst>
              <a:ahLst/>
              <a:cxnLst>
                <a:cxn ang="0">
                  <a:pos x="T0" y="T1"/>
                </a:cxn>
                <a:cxn ang="0">
                  <a:pos x="T2" y="T3"/>
                </a:cxn>
                <a:cxn ang="0">
                  <a:pos x="T4" y="T5"/>
                </a:cxn>
                <a:cxn ang="0">
                  <a:pos x="T6" y="T7"/>
                </a:cxn>
                <a:cxn ang="0">
                  <a:pos x="T8" y="T9"/>
                </a:cxn>
              </a:cxnLst>
              <a:rect l="0" t="0" r="r" b="b"/>
              <a:pathLst>
                <a:path w="1769" h="876">
                  <a:moveTo>
                    <a:pt x="0" y="0"/>
                  </a:moveTo>
                  <a:cubicBezTo>
                    <a:pt x="91" y="246"/>
                    <a:pt x="182" y="492"/>
                    <a:pt x="318" y="635"/>
                  </a:cubicBezTo>
                  <a:cubicBezTo>
                    <a:pt x="454" y="778"/>
                    <a:pt x="643" y="846"/>
                    <a:pt x="817" y="861"/>
                  </a:cubicBezTo>
                  <a:cubicBezTo>
                    <a:pt x="991" y="876"/>
                    <a:pt x="1202" y="861"/>
                    <a:pt x="1361" y="725"/>
                  </a:cubicBezTo>
                  <a:cubicBezTo>
                    <a:pt x="1520" y="589"/>
                    <a:pt x="1644" y="317"/>
                    <a:pt x="1769" y="45"/>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13680" name="Freeform 16"/>
            <p:cNvSpPr>
              <a:spLocks/>
            </p:cNvSpPr>
            <p:nvPr/>
          </p:nvSpPr>
          <p:spPr bwMode="auto">
            <a:xfrm>
              <a:off x="1537" y="3247"/>
              <a:ext cx="861" cy="21"/>
            </a:xfrm>
            <a:custGeom>
              <a:avLst/>
              <a:gdLst>
                <a:gd name="T0" fmla="*/ 0 w 1769"/>
                <a:gd name="T1" fmla="*/ 0 h 45"/>
                <a:gd name="T2" fmla="*/ 907 w 1769"/>
                <a:gd name="T3" fmla="*/ 45 h 45"/>
                <a:gd name="T4" fmla="*/ 1769 w 1769"/>
                <a:gd name="T5" fmla="*/ 0 h 45"/>
              </a:gdLst>
              <a:ahLst/>
              <a:cxnLst>
                <a:cxn ang="0">
                  <a:pos x="T0" y="T1"/>
                </a:cxn>
                <a:cxn ang="0">
                  <a:pos x="T2" y="T3"/>
                </a:cxn>
                <a:cxn ang="0">
                  <a:pos x="T4" y="T5"/>
                </a:cxn>
              </a:cxnLst>
              <a:rect l="0" t="0" r="r" b="b"/>
              <a:pathLst>
                <a:path w="1769" h="45">
                  <a:moveTo>
                    <a:pt x="0" y="0"/>
                  </a:moveTo>
                  <a:cubicBezTo>
                    <a:pt x="306" y="22"/>
                    <a:pt x="612" y="45"/>
                    <a:pt x="907" y="45"/>
                  </a:cubicBezTo>
                  <a:cubicBezTo>
                    <a:pt x="1202" y="45"/>
                    <a:pt x="1485" y="22"/>
                    <a:pt x="1769"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13681" name="Freeform 17"/>
            <p:cNvSpPr>
              <a:spLocks/>
            </p:cNvSpPr>
            <p:nvPr/>
          </p:nvSpPr>
          <p:spPr bwMode="auto">
            <a:xfrm>
              <a:off x="1653" y="3248"/>
              <a:ext cx="618" cy="278"/>
            </a:xfrm>
            <a:custGeom>
              <a:avLst/>
              <a:gdLst>
                <a:gd name="T0" fmla="*/ 0 w 1451"/>
                <a:gd name="T1" fmla="*/ 0 h 726"/>
                <a:gd name="T2" fmla="*/ 136 w 1451"/>
                <a:gd name="T3" fmla="*/ 408 h 726"/>
                <a:gd name="T4" fmla="*/ 408 w 1451"/>
                <a:gd name="T5" fmla="*/ 635 h 726"/>
                <a:gd name="T6" fmla="*/ 680 w 1451"/>
                <a:gd name="T7" fmla="*/ 726 h 726"/>
                <a:gd name="T8" fmla="*/ 998 w 1451"/>
                <a:gd name="T9" fmla="*/ 635 h 726"/>
                <a:gd name="T10" fmla="*/ 1224 w 1451"/>
                <a:gd name="T11" fmla="*/ 454 h 726"/>
                <a:gd name="T12" fmla="*/ 1451 w 1451"/>
                <a:gd name="T13" fmla="*/ 0 h 726"/>
              </a:gdLst>
              <a:ahLst/>
              <a:cxnLst>
                <a:cxn ang="0">
                  <a:pos x="T0" y="T1"/>
                </a:cxn>
                <a:cxn ang="0">
                  <a:pos x="T2" y="T3"/>
                </a:cxn>
                <a:cxn ang="0">
                  <a:pos x="T4" y="T5"/>
                </a:cxn>
                <a:cxn ang="0">
                  <a:pos x="T6" y="T7"/>
                </a:cxn>
                <a:cxn ang="0">
                  <a:pos x="T8" y="T9"/>
                </a:cxn>
                <a:cxn ang="0">
                  <a:pos x="T10" y="T11"/>
                </a:cxn>
                <a:cxn ang="0">
                  <a:pos x="T12" y="T13"/>
                </a:cxn>
              </a:cxnLst>
              <a:rect l="0" t="0" r="r" b="b"/>
              <a:pathLst>
                <a:path w="1451" h="726">
                  <a:moveTo>
                    <a:pt x="0" y="0"/>
                  </a:moveTo>
                  <a:cubicBezTo>
                    <a:pt x="34" y="151"/>
                    <a:pt x="68" y="302"/>
                    <a:pt x="136" y="408"/>
                  </a:cubicBezTo>
                  <a:cubicBezTo>
                    <a:pt x="204" y="514"/>
                    <a:pt x="317" y="582"/>
                    <a:pt x="408" y="635"/>
                  </a:cubicBezTo>
                  <a:cubicBezTo>
                    <a:pt x="499" y="688"/>
                    <a:pt x="582" y="726"/>
                    <a:pt x="680" y="726"/>
                  </a:cubicBezTo>
                  <a:cubicBezTo>
                    <a:pt x="778" y="726"/>
                    <a:pt x="907" y="680"/>
                    <a:pt x="998" y="635"/>
                  </a:cubicBezTo>
                  <a:cubicBezTo>
                    <a:pt x="1089" y="590"/>
                    <a:pt x="1149" y="560"/>
                    <a:pt x="1224" y="454"/>
                  </a:cubicBezTo>
                  <a:cubicBezTo>
                    <a:pt x="1299" y="348"/>
                    <a:pt x="1375" y="174"/>
                    <a:pt x="1451"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13682" name="Freeform 18"/>
            <p:cNvSpPr>
              <a:spLocks/>
            </p:cNvSpPr>
            <p:nvPr/>
          </p:nvSpPr>
          <p:spPr bwMode="auto">
            <a:xfrm>
              <a:off x="1714" y="3257"/>
              <a:ext cx="507" cy="235"/>
            </a:xfrm>
            <a:custGeom>
              <a:avLst/>
              <a:gdLst>
                <a:gd name="T0" fmla="*/ 0 w 1451"/>
                <a:gd name="T1" fmla="*/ 0 h 726"/>
                <a:gd name="T2" fmla="*/ 136 w 1451"/>
                <a:gd name="T3" fmla="*/ 408 h 726"/>
                <a:gd name="T4" fmla="*/ 408 w 1451"/>
                <a:gd name="T5" fmla="*/ 635 h 726"/>
                <a:gd name="T6" fmla="*/ 680 w 1451"/>
                <a:gd name="T7" fmla="*/ 726 h 726"/>
                <a:gd name="T8" fmla="*/ 998 w 1451"/>
                <a:gd name="T9" fmla="*/ 635 h 726"/>
                <a:gd name="T10" fmla="*/ 1224 w 1451"/>
                <a:gd name="T11" fmla="*/ 454 h 726"/>
                <a:gd name="T12" fmla="*/ 1451 w 1451"/>
                <a:gd name="T13" fmla="*/ 0 h 726"/>
              </a:gdLst>
              <a:ahLst/>
              <a:cxnLst>
                <a:cxn ang="0">
                  <a:pos x="T0" y="T1"/>
                </a:cxn>
                <a:cxn ang="0">
                  <a:pos x="T2" y="T3"/>
                </a:cxn>
                <a:cxn ang="0">
                  <a:pos x="T4" y="T5"/>
                </a:cxn>
                <a:cxn ang="0">
                  <a:pos x="T6" y="T7"/>
                </a:cxn>
                <a:cxn ang="0">
                  <a:pos x="T8" y="T9"/>
                </a:cxn>
                <a:cxn ang="0">
                  <a:pos x="T10" y="T11"/>
                </a:cxn>
                <a:cxn ang="0">
                  <a:pos x="T12" y="T13"/>
                </a:cxn>
              </a:cxnLst>
              <a:rect l="0" t="0" r="r" b="b"/>
              <a:pathLst>
                <a:path w="1451" h="726">
                  <a:moveTo>
                    <a:pt x="0" y="0"/>
                  </a:moveTo>
                  <a:cubicBezTo>
                    <a:pt x="34" y="151"/>
                    <a:pt x="68" y="302"/>
                    <a:pt x="136" y="408"/>
                  </a:cubicBezTo>
                  <a:cubicBezTo>
                    <a:pt x="204" y="514"/>
                    <a:pt x="317" y="582"/>
                    <a:pt x="408" y="635"/>
                  </a:cubicBezTo>
                  <a:cubicBezTo>
                    <a:pt x="499" y="688"/>
                    <a:pt x="582" y="726"/>
                    <a:pt x="680" y="726"/>
                  </a:cubicBezTo>
                  <a:cubicBezTo>
                    <a:pt x="778" y="726"/>
                    <a:pt x="907" y="680"/>
                    <a:pt x="998" y="635"/>
                  </a:cubicBezTo>
                  <a:cubicBezTo>
                    <a:pt x="1089" y="590"/>
                    <a:pt x="1149" y="560"/>
                    <a:pt x="1224" y="454"/>
                  </a:cubicBezTo>
                  <a:cubicBezTo>
                    <a:pt x="1299" y="348"/>
                    <a:pt x="1375" y="174"/>
                    <a:pt x="1451"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13683" name="Freeform 19"/>
            <p:cNvSpPr>
              <a:spLocks/>
            </p:cNvSpPr>
            <p:nvPr/>
          </p:nvSpPr>
          <p:spPr bwMode="auto">
            <a:xfrm>
              <a:off x="1770" y="3257"/>
              <a:ext cx="397" cy="192"/>
            </a:xfrm>
            <a:custGeom>
              <a:avLst/>
              <a:gdLst>
                <a:gd name="T0" fmla="*/ 0 w 1451"/>
                <a:gd name="T1" fmla="*/ 0 h 726"/>
                <a:gd name="T2" fmla="*/ 136 w 1451"/>
                <a:gd name="T3" fmla="*/ 408 h 726"/>
                <a:gd name="T4" fmla="*/ 408 w 1451"/>
                <a:gd name="T5" fmla="*/ 635 h 726"/>
                <a:gd name="T6" fmla="*/ 680 w 1451"/>
                <a:gd name="T7" fmla="*/ 726 h 726"/>
                <a:gd name="T8" fmla="*/ 998 w 1451"/>
                <a:gd name="T9" fmla="*/ 635 h 726"/>
                <a:gd name="T10" fmla="*/ 1224 w 1451"/>
                <a:gd name="T11" fmla="*/ 454 h 726"/>
                <a:gd name="T12" fmla="*/ 1451 w 1451"/>
                <a:gd name="T13" fmla="*/ 0 h 726"/>
              </a:gdLst>
              <a:ahLst/>
              <a:cxnLst>
                <a:cxn ang="0">
                  <a:pos x="T0" y="T1"/>
                </a:cxn>
                <a:cxn ang="0">
                  <a:pos x="T2" y="T3"/>
                </a:cxn>
                <a:cxn ang="0">
                  <a:pos x="T4" y="T5"/>
                </a:cxn>
                <a:cxn ang="0">
                  <a:pos x="T6" y="T7"/>
                </a:cxn>
                <a:cxn ang="0">
                  <a:pos x="T8" y="T9"/>
                </a:cxn>
                <a:cxn ang="0">
                  <a:pos x="T10" y="T11"/>
                </a:cxn>
                <a:cxn ang="0">
                  <a:pos x="T12" y="T13"/>
                </a:cxn>
              </a:cxnLst>
              <a:rect l="0" t="0" r="r" b="b"/>
              <a:pathLst>
                <a:path w="1451" h="726">
                  <a:moveTo>
                    <a:pt x="0" y="0"/>
                  </a:moveTo>
                  <a:cubicBezTo>
                    <a:pt x="34" y="151"/>
                    <a:pt x="68" y="302"/>
                    <a:pt x="136" y="408"/>
                  </a:cubicBezTo>
                  <a:cubicBezTo>
                    <a:pt x="204" y="514"/>
                    <a:pt x="317" y="582"/>
                    <a:pt x="408" y="635"/>
                  </a:cubicBezTo>
                  <a:cubicBezTo>
                    <a:pt x="499" y="688"/>
                    <a:pt x="582" y="726"/>
                    <a:pt x="680" y="726"/>
                  </a:cubicBezTo>
                  <a:cubicBezTo>
                    <a:pt x="778" y="726"/>
                    <a:pt x="907" y="680"/>
                    <a:pt x="998" y="635"/>
                  </a:cubicBezTo>
                  <a:cubicBezTo>
                    <a:pt x="1089" y="590"/>
                    <a:pt x="1149" y="560"/>
                    <a:pt x="1224" y="454"/>
                  </a:cubicBezTo>
                  <a:cubicBezTo>
                    <a:pt x="1299" y="348"/>
                    <a:pt x="1375" y="174"/>
                    <a:pt x="1451"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13684" name="Freeform 20"/>
            <p:cNvSpPr>
              <a:spLocks/>
            </p:cNvSpPr>
            <p:nvPr/>
          </p:nvSpPr>
          <p:spPr bwMode="auto">
            <a:xfrm>
              <a:off x="1810" y="3271"/>
              <a:ext cx="301" cy="124"/>
            </a:xfrm>
            <a:custGeom>
              <a:avLst/>
              <a:gdLst>
                <a:gd name="T0" fmla="*/ 0 w 1451"/>
                <a:gd name="T1" fmla="*/ 0 h 726"/>
                <a:gd name="T2" fmla="*/ 136 w 1451"/>
                <a:gd name="T3" fmla="*/ 408 h 726"/>
                <a:gd name="T4" fmla="*/ 408 w 1451"/>
                <a:gd name="T5" fmla="*/ 635 h 726"/>
                <a:gd name="T6" fmla="*/ 680 w 1451"/>
                <a:gd name="T7" fmla="*/ 726 h 726"/>
                <a:gd name="T8" fmla="*/ 998 w 1451"/>
                <a:gd name="T9" fmla="*/ 635 h 726"/>
                <a:gd name="T10" fmla="*/ 1224 w 1451"/>
                <a:gd name="T11" fmla="*/ 454 h 726"/>
                <a:gd name="T12" fmla="*/ 1451 w 1451"/>
                <a:gd name="T13" fmla="*/ 0 h 726"/>
              </a:gdLst>
              <a:ahLst/>
              <a:cxnLst>
                <a:cxn ang="0">
                  <a:pos x="T0" y="T1"/>
                </a:cxn>
                <a:cxn ang="0">
                  <a:pos x="T2" y="T3"/>
                </a:cxn>
                <a:cxn ang="0">
                  <a:pos x="T4" y="T5"/>
                </a:cxn>
                <a:cxn ang="0">
                  <a:pos x="T6" y="T7"/>
                </a:cxn>
                <a:cxn ang="0">
                  <a:pos x="T8" y="T9"/>
                </a:cxn>
                <a:cxn ang="0">
                  <a:pos x="T10" y="T11"/>
                </a:cxn>
                <a:cxn ang="0">
                  <a:pos x="T12" y="T13"/>
                </a:cxn>
              </a:cxnLst>
              <a:rect l="0" t="0" r="r" b="b"/>
              <a:pathLst>
                <a:path w="1451" h="726">
                  <a:moveTo>
                    <a:pt x="0" y="0"/>
                  </a:moveTo>
                  <a:cubicBezTo>
                    <a:pt x="34" y="151"/>
                    <a:pt x="68" y="302"/>
                    <a:pt x="136" y="408"/>
                  </a:cubicBezTo>
                  <a:cubicBezTo>
                    <a:pt x="204" y="514"/>
                    <a:pt x="317" y="582"/>
                    <a:pt x="408" y="635"/>
                  </a:cubicBezTo>
                  <a:cubicBezTo>
                    <a:pt x="499" y="688"/>
                    <a:pt x="582" y="726"/>
                    <a:pt x="680" y="726"/>
                  </a:cubicBezTo>
                  <a:cubicBezTo>
                    <a:pt x="778" y="726"/>
                    <a:pt x="907" y="680"/>
                    <a:pt x="998" y="635"/>
                  </a:cubicBezTo>
                  <a:cubicBezTo>
                    <a:pt x="1089" y="590"/>
                    <a:pt x="1149" y="560"/>
                    <a:pt x="1224" y="454"/>
                  </a:cubicBezTo>
                  <a:cubicBezTo>
                    <a:pt x="1299" y="348"/>
                    <a:pt x="1375" y="174"/>
                    <a:pt x="1451"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13685" name="Freeform 21"/>
            <p:cNvSpPr>
              <a:spLocks/>
            </p:cNvSpPr>
            <p:nvPr/>
          </p:nvSpPr>
          <p:spPr bwMode="auto">
            <a:xfrm>
              <a:off x="1850" y="3274"/>
              <a:ext cx="213" cy="72"/>
            </a:xfrm>
            <a:custGeom>
              <a:avLst/>
              <a:gdLst>
                <a:gd name="T0" fmla="*/ 0 w 1451"/>
                <a:gd name="T1" fmla="*/ 0 h 726"/>
                <a:gd name="T2" fmla="*/ 136 w 1451"/>
                <a:gd name="T3" fmla="*/ 408 h 726"/>
                <a:gd name="T4" fmla="*/ 408 w 1451"/>
                <a:gd name="T5" fmla="*/ 635 h 726"/>
                <a:gd name="T6" fmla="*/ 680 w 1451"/>
                <a:gd name="T7" fmla="*/ 726 h 726"/>
                <a:gd name="T8" fmla="*/ 998 w 1451"/>
                <a:gd name="T9" fmla="*/ 635 h 726"/>
                <a:gd name="T10" fmla="*/ 1224 w 1451"/>
                <a:gd name="T11" fmla="*/ 454 h 726"/>
                <a:gd name="T12" fmla="*/ 1451 w 1451"/>
                <a:gd name="T13" fmla="*/ 0 h 726"/>
              </a:gdLst>
              <a:ahLst/>
              <a:cxnLst>
                <a:cxn ang="0">
                  <a:pos x="T0" y="T1"/>
                </a:cxn>
                <a:cxn ang="0">
                  <a:pos x="T2" y="T3"/>
                </a:cxn>
                <a:cxn ang="0">
                  <a:pos x="T4" y="T5"/>
                </a:cxn>
                <a:cxn ang="0">
                  <a:pos x="T6" y="T7"/>
                </a:cxn>
                <a:cxn ang="0">
                  <a:pos x="T8" y="T9"/>
                </a:cxn>
                <a:cxn ang="0">
                  <a:pos x="T10" y="T11"/>
                </a:cxn>
                <a:cxn ang="0">
                  <a:pos x="T12" y="T13"/>
                </a:cxn>
              </a:cxnLst>
              <a:rect l="0" t="0" r="r" b="b"/>
              <a:pathLst>
                <a:path w="1451" h="726">
                  <a:moveTo>
                    <a:pt x="0" y="0"/>
                  </a:moveTo>
                  <a:cubicBezTo>
                    <a:pt x="34" y="151"/>
                    <a:pt x="68" y="302"/>
                    <a:pt x="136" y="408"/>
                  </a:cubicBezTo>
                  <a:cubicBezTo>
                    <a:pt x="204" y="514"/>
                    <a:pt x="317" y="582"/>
                    <a:pt x="408" y="635"/>
                  </a:cubicBezTo>
                  <a:cubicBezTo>
                    <a:pt x="499" y="688"/>
                    <a:pt x="582" y="726"/>
                    <a:pt x="680" y="726"/>
                  </a:cubicBezTo>
                  <a:cubicBezTo>
                    <a:pt x="778" y="726"/>
                    <a:pt x="907" y="680"/>
                    <a:pt x="998" y="635"/>
                  </a:cubicBezTo>
                  <a:cubicBezTo>
                    <a:pt x="1089" y="590"/>
                    <a:pt x="1149" y="560"/>
                    <a:pt x="1224" y="454"/>
                  </a:cubicBezTo>
                  <a:cubicBezTo>
                    <a:pt x="1299" y="348"/>
                    <a:pt x="1375" y="174"/>
                    <a:pt x="1451"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sp>
          <p:nvSpPr>
            <p:cNvPr id="113686" name="Rectangle 22"/>
            <p:cNvSpPr>
              <a:spLocks noChangeArrowheads="1"/>
            </p:cNvSpPr>
            <p:nvPr/>
          </p:nvSpPr>
          <p:spPr bwMode="auto">
            <a:xfrm>
              <a:off x="1282" y="3492"/>
              <a:ext cx="398" cy="19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113687" name="Text Box 23"/>
            <p:cNvSpPr txBox="1">
              <a:spLocks noChangeArrowheads="1"/>
            </p:cNvSpPr>
            <p:nvPr/>
          </p:nvSpPr>
          <p:spPr bwMode="auto">
            <a:xfrm>
              <a:off x="1334" y="3459"/>
              <a:ext cx="593" cy="1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lnSpc>
                  <a:spcPct val="100000"/>
                </a:lnSpc>
                <a:spcBef>
                  <a:spcPct val="50000"/>
                </a:spcBef>
              </a:pPr>
              <a:r>
                <a:rPr lang="it-IT" sz="1000" b="1">
                  <a:solidFill>
                    <a:srgbClr val="5F5F5F"/>
                  </a:solidFill>
                  <a:latin typeface="Tahoma" charset="0"/>
                </a:rPr>
                <a:t>mu-metal</a:t>
              </a:r>
            </a:p>
          </p:txBody>
        </p:sp>
        <p:sp>
          <p:nvSpPr>
            <p:cNvPr id="113688" name="Freeform 24"/>
            <p:cNvSpPr>
              <a:spLocks/>
            </p:cNvSpPr>
            <p:nvPr/>
          </p:nvSpPr>
          <p:spPr bwMode="auto">
            <a:xfrm>
              <a:off x="1598" y="3253"/>
              <a:ext cx="722" cy="271"/>
            </a:xfrm>
            <a:custGeom>
              <a:avLst/>
              <a:gdLst>
                <a:gd name="T0" fmla="*/ 0 w 1451"/>
                <a:gd name="T1" fmla="*/ 0 h 726"/>
                <a:gd name="T2" fmla="*/ 136 w 1451"/>
                <a:gd name="T3" fmla="*/ 408 h 726"/>
                <a:gd name="T4" fmla="*/ 408 w 1451"/>
                <a:gd name="T5" fmla="*/ 635 h 726"/>
                <a:gd name="T6" fmla="*/ 680 w 1451"/>
                <a:gd name="T7" fmla="*/ 726 h 726"/>
                <a:gd name="T8" fmla="*/ 998 w 1451"/>
                <a:gd name="T9" fmla="*/ 635 h 726"/>
                <a:gd name="T10" fmla="*/ 1224 w 1451"/>
                <a:gd name="T11" fmla="*/ 454 h 726"/>
                <a:gd name="T12" fmla="*/ 1451 w 1451"/>
                <a:gd name="T13" fmla="*/ 0 h 726"/>
              </a:gdLst>
              <a:ahLst/>
              <a:cxnLst>
                <a:cxn ang="0">
                  <a:pos x="T0" y="T1"/>
                </a:cxn>
                <a:cxn ang="0">
                  <a:pos x="T2" y="T3"/>
                </a:cxn>
                <a:cxn ang="0">
                  <a:pos x="T4" y="T5"/>
                </a:cxn>
                <a:cxn ang="0">
                  <a:pos x="T6" y="T7"/>
                </a:cxn>
                <a:cxn ang="0">
                  <a:pos x="T8" y="T9"/>
                </a:cxn>
                <a:cxn ang="0">
                  <a:pos x="T10" y="T11"/>
                </a:cxn>
                <a:cxn ang="0">
                  <a:pos x="T12" y="T13"/>
                </a:cxn>
              </a:cxnLst>
              <a:rect l="0" t="0" r="r" b="b"/>
              <a:pathLst>
                <a:path w="1451" h="726">
                  <a:moveTo>
                    <a:pt x="0" y="0"/>
                  </a:moveTo>
                  <a:cubicBezTo>
                    <a:pt x="34" y="151"/>
                    <a:pt x="68" y="302"/>
                    <a:pt x="136" y="408"/>
                  </a:cubicBezTo>
                  <a:cubicBezTo>
                    <a:pt x="204" y="514"/>
                    <a:pt x="317" y="582"/>
                    <a:pt x="408" y="635"/>
                  </a:cubicBezTo>
                  <a:cubicBezTo>
                    <a:pt x="499" y="688"/>
                    <a:pt x="582" y="726"/>
                    <a:pt x="680" y="726"/>
                  </a:cubicBezTo>
                  <a:cubicBezTo>
                    <a:pt x="778" y="726"/>
                    <a:pt x="907" y="680"/>
                    <a:pt x="998" y="635"/>
                  </a:cubicBezTo>
                  <a:cubicBezTo>
                    <a:pt x="1089" y="590"/>
                    <a:pt x="1149" y="560"/>
                    <a:pt x="1224" y="454"/>
                  </a:cubicBezTo>
                  <a:cubicBezTo>
                    <a:pt x="1299" y="348"/>
                    <a:pt x="1375" y="174"/>
                    <a:pt x="1451"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it-IT"/>
            </a:p>
          </p:txBody>
        </p:sp>
      </p:grpSp>
    </p:spTree>
    <p:extLst>
      <p:ext uri="{BB962C8B-B14F-4D97-AF65-F5344CB8AC3E}">
        <p14:creationId xmlns:p14="http://schemas.microsoft.com/office/powerpoint/2010/main" val="2391460717"/>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DSCN1516"/>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258888" y="1341438"/>
            <a:ext cx="6551612" cy="4911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115715" name="Text Box 3"/>
          <p:cNvSpPr txBox="1">
            <a:spLocks noChangeArrowheads="1"/>
          </p:cNvSpPr>
          <p:nvPr/>
        </p:nvSpPr>
        <p:spPr bwMode="auto">
          <a:xfrm>
            <a:off x="971550" y="476250"/>
            <a:ext cx="6985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50000"/>
              </a:spcBef>
              <a:spcAft>
                <a:spcPct val="0"/>
              </a:spcAft>
            </a:pPr>
            <a:r>
              <a:rPr lang="it-IT" sz="3200" b="1" i="1" smtClean="0">
                <a:solidFill>
                  <a:srgbClr val="0000FF"/>
                </a:solidFill>
                <a:latin typeface="Tahoma" charset="0"/>
                <a:ea typeface="ＭＳ Ｐゴシック" charset="0"/>
              </a:rPr>
              <a:t>Optical Module overview</a:t>
            </a:r>
          </a:p>
        </p:txBody>
      </p:sp>
      <p:sp>
        <p:nvSpPr>
          <p:cNvPr id="115716" name="AutoShape 4"/>
          <p:cNvSpPr>
            <a:spLocks noChangeArrowheads="1"/>
          </p:cNvSpPr>
          <p:nvPr/>
        </p:nvSpPr>
        <p:spPr bwMode="auto">
          <a:xfrm>
            <a:off x="7308850" y="1557338"/>
            <a:ext cx="1511300" cy="647700"/>
          </a:xfrm>
          <a:prstGeom prst="wedgeRectCallout">
            <a:avLst>
              <a:gd name="adj1" fmla="val -189495"/>
              <a:gd name="adj2" fmla="val 8137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defTabSz="914400" fontAlgn="base">
              <a:spcBef>
                <a:spcPct val="0"/>
              </a:spcBef>
              <a:spcAft>
                <a:spcPct val="0"/>
              </a:spcAft>
            </a:pPr>
            <a:r>
              <a:rPr lang="it-IT" smtClean="0">
                <a:solidFill>
                  <a:srgbClr val="000000"/>
                </a:solidFill>
                <a:latin typeface="Tahoma" charset="0"/>
                <a:ea typeface="ＭＳ Ｐゴシック" charset="0"/>
              </a:rPr>
              <a:t>FEM +</a:t>
            </a:r>
          </a:p>
          <a:p>
            <a:pPr algn="ctr" defTabSz="914400" fontAlgn="base">
              <a:spcBef>
                <a:spcPct val="0"/>
              </a:spcBef>
              <a:spcAft>
                <a:spcPct val="0"/>
              </a:spcAft>
            </a:pPr>
            <a:r>
              <a:rPr lang="it-IT" smtClean="0">
                <a:solidFill>
                  <a:srgbClr val="000000"/>
                </a:solidFill>
                <a:latin typeface="Tahoma" charset="0"/>
                <a:ea typeface="ＭＳ Ｐゴシック" charset="0"/>
              </a:rPr>
              <a:t>framework</a:t>
            </a:r>
          </a:p>
        </p:txBody>
      </p:sp>
      <p:sp>
        <p:nvSpPr>
          <p:cNvPr id="115717" name="AutoShape 5"/>
          <p:cNvSpPr>
            <a:spLocks noChangeArrowheads="1"/>
          </p:cNvSpPr>
          <p:nvPr/>
        </p:nvSpPr>
        <p:spPr bwMode="auto">
          <a:xfrm>
            <a:off x="0" y="1916113"/>
            <a:ext cx="1258888" cy="433387"/>
          </a:xfrm>
          <a:prstGeom prst="wedgeRectCallout">
            <a:avLst>
              <a:gd name="adj1" fmla="val 254412"/>
              <a:gd name="adj2" fmla="val 12985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defTabSz="914400" fontAlgn="base">
              <a:spcBef>
                <a:spcPct val="0"/>
              </a:spcBef>
              <a:spcAft>
                <a:spcPct val="0"/>
              </a:spcAft>
            </a:pPr>
            <a:r>
              <a:rPr lang="it-IT" smtClean="0">
                <a:solidFill>
                  <a:srgbClr val="000000"/>
                </a:solidFill>
                <a:latin typeface="Tahoma" charset="0"/>
                <a:ea typeface="ＭＳ Ｐゴシック" charset="0"/>
              </a:rPr>
              <a:t>PMT base</a:t>
            </a:r>
          </a:p>
        </p:txBody>
      </p:sp>
      <p:sp>
        <p:nvSpPr>
          <p:cNvPr id="115718" name="AutoShape 6"/>
          <p:cNvSpPr>
            <a:spLocks noChangeArrowheads="1"/>
          </p:cNvSpPr>
          <p:nvPr/>
        </p:nvSpPr>
        <p:spPr bwMode="auto">
          <a:xfrm>
            <a:off x="7812088" y="3716338"/>
            <a:ext cx="1331912" cy="649287"/>
          </a:xfrm>
          <a:prstGeom prst="wedgeRectCallout">
            <a:avLst>
              <a:gd name="adj1" fmla="val -213769"/>
              <a:gd name="adj2" fmla="val -11356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defTabSz="914400" fontAlgn="base">
              <a:spcBef>
                <a:spcPct val="0"/>
              </a:spcBef>
              <a:spcAft>
                <a:spcPct val="0"/>
              </a:spcAft>
            </a:pPr>
            <a:r>
              <a:rPr lang="it-IT" smtClean="0">
                <a:solidFill>
                  <a:srgbClr val="000000"/>
                </a:solidFill>
                <a:latin typeface="Tahoma" charset="0"/>
                <a:ea typeface="ＭＳ Ｐゴシック" charset="0"/>
              </a:rPr>
              <a:t>Mu-metal cage</a:t>
            </a:r>
          </a:p>
        </p:txBody>
      </p:sp>
      <p:sp>
        <p:nvSpPr>
          <p:cNvPr id="115719" name="AutoShape 7"/>
          <p:cNvSpPr>
            <a:spLocks noChangeArrowheads="1"/>
          </p:cNvSpPr>
          <p:nvPr/>
        </p:nvSpPr>
        <p:spPr bwMode="auto">
          <a:xfrm>
            <a:off x="0" y="4005263"/>
            <a:ext cx="1258888" cy="360362"/>
          </a:xfrm>
          <a:prstGeom prst="wedgeRectCallout">
            <a:avLst>
              <a:gd name="adj1" fmla="val 193759"/>
              <a:gd name="adj2" fmla="val 28304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defTabSz="914400" fontAlgn="base">
              <a:spcBef>
                <a:spcPct val="0"/>
              </a:spcBef>
              <a:spcAft>
                <a:spcPct val="0"/>
              </a:spcAft>
            </a:pPr>
            <a:r>
              <a:rPr lang="it-IT" smtClean="0">
                <a:solidFill>
                  <a:srgbClr val="000000"/>
                </a:solidFill>
                <a:latin typeface="Tahoma" charset="0"/>
                <a:ea typeface="ＭＳ Ｐゴシック" charset="0"/>
              </a:rPr>
              <a:t>Gel</a:t>
            </a:r>
          </a:p>
        </p:txBody>
      </p:sp>
      <p:sp>
        <p:nvSpPr>
          <p:cNvPr id="115720" name="AutoShape 8"/>
          <p:cNvSpPr>
            <a:spLocks noChangeArrowheads="1"/>
          </p:cNvSpPr>
          <p:nvPr/>
        </p:nvSpPr>
        <p:spPr bwMode="auto">
          <a:xfrm>
            <a:off x="0" y="5516563"/>
            <a:ext cx="1258888" cy="576262"/>
          </a:xfrm>
          <a:prstGeom prst="wedgeRectCallout">
            <a:avLst>
              <a:gd name="adj1" fmla="val 192875"/>
              <a:gd name="adj2" fmla="val -4200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defTabSz="914400" fontAlgn="base">
              <a:spcBef>
                <a:spcPct val="0"/>
              </a:spcBef>
              <a:spcAft>
                <a:spcPct val="0"/>
              </a:spcAft>
            </a:pPr>
            <a:r>
              <a:rPr lang="it-IT" smtClean="0">
                <a:solidFill>
                  <a:srgbClr val="000000"/>
                </a:solidFill>
                <a:latin typeface="Tahoma" charset="0"/>
                <a:ea typeface="ＭＳ Ｐゴシック" charset="0"/>
              </a:rPr>
              <a:t>Vacuum box</a:t>
            </a:r>
          </a:p>
        </p:txBody>
      </p:sp>
    </p:spTree>
    <p:extLst>
      <p:ext uri="{BB962C8B-B14F-4D97-AF65-F5344CB8AC3E}">
        <p14:creationId xmlns:p14="http://schemas.microsoft.com/office/powerpoint/2010/main" val="359330525"/>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735195" y="3739"/>
            <a:ext cx="7636013" cy="6822709"/>
          </a:xfrm>
          <a:prstGeom prst="rect">
            <a:avLst/>
          </a:prstGeom>
        </p:spPr>
      </p:pic>
    </p:spTree>
    <p:extLst>
      <p:ext uri="{BB962C8B-B14F-4D97-AF65-F5344CB8AC3E}">
        <p14:creationId xmlns:p14="http://schemas.microsoft.com/office/powerpoint/2010/main" val="947453461"/>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0" y="44450"/>
            <a:ext cx="9144000" cy="647700"/>
          </a:xfrm>
        </p:spPr>
        <p:txBody>
          <a:bodyPr/>
          <a:lstStyle/>
          <a:p>
            <a:pPr eaLnBrk="1" hangingPunct="1"/>
            <a:r>
              <a:rPr lang="en-US" sz="4000">
                <a:latin typeface="Arial" charset="0"/>
              </a:rPr>
              <a:t>Electronics &amp; Data Readout Concepts</a:t>
            </a:r>
            <a:endParaRPr lang="el-GR" sz="4000">
              <a:latin typeface="Arial" charset="0"/>
            </a:endParaRPr>
          </a:p>
        </p:txBody>
      </p:sp>
      <p:sp>
        <p:nvSpPr>
          <p:cNvPr id="26629" name="Rectangle 3"/>
          <p:cNvSpPr>
            <a:spLocks noGrp="1" noChangeArrowheads="1"/>
          </p:cNvSpPr>
          <p:nvPr>
            <p:ph type="body" idx="1"/>
          </p:nvPr>
        </p:nvSpPr>
        <p:spPr>
          <a:xfrm>
            <a:off x="5329238" y="654050"/>
            <a:ext cx="3851275" cy="6165850"/>
          </a:xfrm>
        </p:spPr>
        <p:txBody>
          <a:bodyPr/>
          <a:lstStyle/>
          <a:p>
            <a:pPr eaLnBrk="1" hangingPunct="1">
              <a:lnSpc>
                <a:spcPct val="80000"/>
              </a:lnSpc>
            </a:pPr>
            <a:r>
              <a:rPr lang="en-US" sz="2000" b="1">
                <a:solidFill>
                  <a:srgbClr val="FF0000"/>
                </a:solidFill>
                <a:latin typeface="Arial" charset="0"/>
              </a:rPr>
              <a:t>Front-end options studies</a:t>
            </a:r>
          </a:p>
          <a:p>
            <a:pPr eaLnBrk="1" hangingPunct="1">
              <a:lnSpc>
                <a:spcPct val="80000"/>
              </a:lnSpc>
            </a:pPr>
            <a:r>
              <a:rPr lang="en-US" sz="2000">
                <a:solidFill>
                  <a:srgbClr val="009900"/>
                </a:solidFill>
                <a:latin typeface="Arial" charset="0"/>
              </a:rPr>
              <a:t>New improved front-end chip</a:t>
            </a:r>
          </a:p>
          <a:p>
            <a:pPr eaLnBrk="1" hangingPunct="1">
              <a:lnSpc>
                <a:spcPct val="80000"/>
              </a:lnSpc>
              <a:buFontTx/>
              <a:buNone/>
            </a:pPr>
            <a:r>
              <a:rPr lang="en-US" sz="2000">
                <a:solidFill>
                  <a:srgbClr val="009900"/>
                </a:solidFill>
                <a:latin typeface="Arial" charset="0"/>
              </a:rPr>
              <a:t>     in the deep-sea</a:t>
            </a:r>
          </a:p>
          <a:p>
            <a:pPr lvl="1" eaLnBrk="1" hangingPunct="1">
              <a:lnSpc>
                <a:spcPct val="80000"/>
              </a:lnSpc>
            </a:pPr>
            <a:r>
              <a:rPr lang="en-US" sz="1800">
                <a:solidFill>
                  <a:schemeClr val="accent2"/>
                </a:solidFill>
                <a:latin typeface="Arial" charset="0"/>
                <a:cs typeface="Arial" charset="0"/>
              </a:rPr>
              <a:t>New FPGA/CPU</a:t>
            </a:r>
          </a:p>
          <a:p>
            <a:pPr lvl="1" eaLnBrk="1" hangingPunct="1">
              <a:lnSpc>
                <a:spcPct val="80000"/>
              </a:lnSpc>
              <a:buFontTx/>
              <a:buNone/>
            </a:pPr>
            <a:endParaRPr lang="en-US" sz="2000">
              <a:solidFill>
                <a:schemeClr val="accent2"/>
              </a:solidFill>
              <a:latin typeface="Arial" charset="0"/>
              <a:cs typeface="Arial" charset="0"/>
            </a:endParaRPr>
          </a:p>
          <a:p>
            <a:pPr eaLnBrk="1" hangingPunct="1">
              <a:lnSpc>
                <a:spcPct val="80000"/>
              </a:lnSpc>
            </a:pPr>
            <a:r>
              <a:rPr lang="en-US" sz="2000">
                <a:solidFill>
                  <a:srgbClr val="009900"/>
                </a:solidFill>
                <a:latin typeface="Arial" charset="0"/>
              </a:rPr>
              <a:t>Minimize active electronics in deep-sea</a:t>
            </a:r>
            <a:endParaRPr lang="en-US" sz="1800">
              <a:solidFill>
                <a:schemeClr val="accent2"/>
              </a:solidFill>
              <a:latin typeface="Arial" charset="0"/>
            </a:endParaRPr>
          </a:p>
          <a:p>
            <a:pPr lvl="1" eaLnBrk="1" hangingPunct="1">
              <a:lnSpc>
                <a:spcPct val="80000"/>
              </a:lnSpc>
            </a:pPr>
            <a:r>
              <a:rPr lang="en-US" sz="2000">
                <a:solidFill>
                  <a:schemeClr val="accent2"/>
                </a:solidFill>
                <a:latin typeface="Arial" charset="0"/>
                <a:cs typeface="Arial" charset="0"/>
              </a:rPr>
              <a:t>Reflective optical modulator </a:t>
            </a:r>
          </a:p>
          <a:p>
            <a:pPr lvl="1" eaLnBrk="1" hangingPunct="1">
              <a:lnSpc>
                <a:spcPct val="80000"/>
              </a:lnSpc>
            </a:pPr>
            <a:r>
              <a:rPr lang="en-US" sz="2000" b="1">
                <a:solidFill>
                  <a:srgbClr val="FF0000"/>
                </a:solidFill>
                <a:latin typeface="Arial" charset="0"/>
                <a:cs typeface="Arial" charset="0"/>
              </a:rPr>
              <a:t>on-shore</a:t>
            </a:r>
            <a:r>
              <a:rPr lang="en-US" sz="2000">
                <a:solidFill>
                  <a:schemeClr val="accent2"/>
                </a:solidFill>
                <a:latin typeface="Arial" charset="0"/>
                <a:cs typeface="Arial" charset="0"/>
              </a:rPr>
              <a:t> timestamp </a:t>
            </a:r>
          </a:p>
          <a:p>
            <a:pPr eaLnBrk="1" hangingPunct="1">
              <a:lnSpc>
                <a:spcPct val="80000"/>
              </a:lnSpc>
            </a:pPr>
            <a:endParaRPr lang="en-US" sz="2000" b="1">
              <a:solidFill>
                <a:srgbClr val="FF0000"/>
              </a:solidFill>
              <a:latin typeface="Arial" charset="0"/>
            </a:endParaRPr>
          </a:p>
          <a:p>
            <a:pPr eaLnBrk="1" hangingPunct="1">
              <a:lnSpc>
                <a:spcPct val="80000"/>
              </a:lnSpc>
            </a:pPr>
            <a:r>
              <a:rPr lang="en-US" sz="2000">
                <a:solidFill>
                  <a:schemeClr val="accent2"/>
                </a:solidFill>
                <a:latin typeface="Arial" charset="0"/>
              </a:rPr>
              <a:t>Both options use </a:t>
            </a:r>
            <a:r>
              <a:rPr lang="en-US" sz="2000" b="1">
                <a:solidFill>
                  <a:srgbClr val="FF0000"/>
                </a:solidFill>
                <a:latin typeface="Arial" charset="0"/>
              </a:rPr>
              <a:t>fibers,  Wavelength Division Multiplexing and Point-to-point networks</a:t>
            </a:r>
          </a:p>
          <a:p>
            <a:pPr eaLnBrk="1" hangingPunct="1">
              <a:lnSpc>
                <a:spcPct val="80000"/>
              </a:lnSpc>
            </a:pPr>
            <a:endParaRPr lang="en-US" sz="2000" b="1">
              <a:solidFill>
                <a:srgbClr val="FF0000"/>
              </a:solidFill>
              <a:latin typeface="Arial" charset="0"/>
            </a:endParaRPr>
          </a:p>
          <a:p>
            <a:pPr eaLnBrk="1" hangingPunct="1">
              <a:lnSpc>
                <a:spcPct val="80000"/>
              </a:lnSpc>
            </a:pPr>
            <a:r>
              <a:rPr lang="en-US" sz="2000" b="1">
                <a:solidFill>
                  <a:srgbClr val="FF0000"/>
                </a:solidFill>
                <a:latin typeface="Arial" charset="0"/>
              </a:rPr>
              <a:t>“ALL DATA TO SHORE”</a:t>
            </a:r>
          </a:p>
          <a:p>
            <a:pPr eaLnBrk="1" hangingPunct="1">
              <a:lnSpc>
                <a:spcPct val="80000"/>
              </a:lnSpc>
              <a:buFontTx/>
              <a:buNone/>
            </a:pPr>
            <a:endParaRPr lang="en-US" sz="2000" b="1">
              <a:solidFill>
                <a:srgbClr val="FF0000"/>
              </a:solidFill>
              <a:latin typeface="Arial" charset="0"/>
            </a:endParaRPr>
          </a:p>
          <a:p>
            <a:pPr eaLnBrk="1" hangingPunct="1">
              <a:lnSpc>
                <a:spcPct val="80000"/>
              </a:lnSpc>
            </a:pPr>
            <a:endParaRPr lang="en-US" sz="2000" b="1">
              <a:solidFill>
                <a:srgbClr val="FF0000"/>
              </a:solidFill>
              <a:latin typeface="Arial" charset="0"/>
            </a:endParaRPr>
          </a:p>
          <a:p>
            <a:pPr lvl="1" eaLnBrk="1" hangingPunct="1">
              <a:lnSpc>
                <a:spcPct val="80000"/>
              </a:lnSpc>
              <a:buFontTx/>
              <a:buNone/>
            </a:pPr>
            <a:endParaRPr lang="en-US" sz="2000">
              <a:latin typeface="Arial" charset="0"/>
              <a:cs typeface="Arial" charset="0"/>
            </a:endParaRPr>
          </a:p>
          <a:p>
            <a:pPr eaLnBrk="1" hangingPunct="1">
              <a:lnSpc>
                <a:spcPct val="80000"/>
              </a:lnSpc>
            </a:pPr>
            <a:endParaRPr lang="el-GR" sz="2000">
              <a:latin typeface="Arial" charset="0"/>
            </a:endParaRPr>
          </a:p>
        </p:txBody>
      </p:sp>
      <p:pic>
        <p:nvPicPr>
          <p:cNvPr id="2663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800100"/>
            <a:ext cx="5472113"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Rectangle 5"/>
          <p:cNvSpPr>
            <a:spLocks noChangeArrowheads="1"/>
          </p:cNvSpPr>
          <p:nvPr/>
        </p:nvSpPr>
        <p:spPr bwMode="auto">
          <a:xfrm>
            <a:off x="0" y="620713"/>
            <a:ext cx="1116013" cy="504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cs typeface="ＭＳ Ｐゴシック" charset="0"/>
            </a:endParaRPr>
          </a:p>
        </p:txBody>
      </p:sp>
      <p:sp>
        <p:nvSpPr>
          <p:cNvPr id="26632" name="Text Box 6"/>
          <p:cNvSpPr txBox="1">
            <a:spLocks noChangeArrowheads="1"/>
          </p:cNvSpPr>
          <p:nvPr/>
        </p:nvSpPr>
        <p:spPr bwMode="auto">
          <a:xfrm>
            <a:off x="468313" y="6015038"/>
            <a:ext cx="1847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b="1" smtClean="0">
                <a:solidFill>
                  <a:srgbClr val="333399"/>
                </a:solidFill>
              </a:rPr>
              <a:t>Interlink cables</a:t>
            </a:r>
            <a:endParaRPr lang="el-GR" sz="1800" b="1" smtClean="0">
              <a:solidFill>
                <a:srgbClr val="333399"/>
              </a:solidFill>
            </a:endParaRPr>
          </a:p>
        </p:txBody>
      </p:sp>
      <p:sp>
        <p:nvSpPr>
          <p:cNvPr id="26633" name="Text Box 7"/>
          <p:cNvSpPr txBox="1">
            <a:spLocks noChangeArrowheads="1"/>
          </p:cNvSpPr>
          <p:nvPr/>
        </p:nvSpPr>
        <p:spPr bwMode="auto">
          <a:xfrm>
            <a:off x="3635375" y="4659313"/>
            <a:ext cx="1758950"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b="1" smtClean="0">
                <a:solidFill>
                  <a:srgbClr val="333399"/>
                </a:solidFill>
              </a:rPr>
              <a:t>Submarine</a:t>
            </a:r>
          </a:p>
          <a:p>
            <a:pPr defTabSz="914400" eaLnBrk="1" fontAlgn="base" hangingPunct="1">
              <a:spcBef>
                <a:spcPct val="0"/>
              </a:spcBef>
              <a:spcAft>
                <a:spcPct val="0"/>
              </a:spcAft>
            </a:pPr>
            <a:r>
              <a:rPr lang="en-US" sz="1800" b="1" smtClean="0">
                <a:solidFill>
                  <a:srgbClr val="333399"/>
                </a:solidFill>
              </a:rPr>
              <a:t>Telecom cable</a:t>
            </a:r>
            <a:endParaRPr lang="el-GR" sz="1800" b="1" smtClean="0">
              <a:solidFill>
                <a:srgbClr val="333399"/>
              </a:solidFill>
            </a:endParaRPr>
          </a:p>
        </p:txBody>
      </p:sp>
    </p:spTree>
    <p:extLst>
      <p:ext uri="{BB962C8B-B14F-4D97-AF65-F5344CB8AC3E}">
        <p14:creationId xmlns:p14="http://schemas.microsoft.com/office/powerpoint/2010/main" val="1451280440"/>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100013"/>
            <a:ext cx="8229600" cy="1143001"/>
          </a:xfrm>
        </p:spPr>
        <p:txBody>
          <a:bodyPr/>
          <a:lstStyle/>
          <a:p>
            <a:r>
              <a:rPr lang="it-IT" sz="3600">
                <a:solidFill>
                  <a:schemeClr val="tx1"/>
                </a:solidFill>
              </a:rPr>
              <a:t>The KM3 electro-optical cable</a:t>
            </a:r>
          </a:p>
        </p:txBody>
      </p:sp>
      <p:pic>
        <p:nvPicPr>
          <p:cNvPr id="450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0"/>
            <a:ext cx="52673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060" name="Rectangle 4"/>
          <p:cNvSpPr>
            <a:spLocks noChangeArrowheads="1"/>
          </p:cNvSpPr>
          <p:nvPr/>
        </p:nvSpPr>
        <p:spPr bwMode="auto">
          <a:xfrm>
            <a:off x="1143000" y="889000"/>
            <a:ext cx="44608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pPr>
            <a:r>
              <a:rPr lang="it-IT" sz="2800">
                <a:solidFill>
                  <a:srgbClr val="FFFFFF"/>
                </a:solidFill>
                <a:latin typeface="Arial" charset="0"/>
                <a:ea typeface="ＭＳ Ｐゴシック" charset="0"/>
              </a:rPr>
              <a:t>DC solution with sea return</a:t>
            </a:r>
          </a:p>
        </p:txBody>
      </p:sp>
      <p:sp>
        <p:nvSpPr>
          <p:cNvPr id="45062" name="Rectangle 6"/>
          <p:cNvSpPr>
            <a:spLocks noChangeArrowheads="1"/>
          </p:cNvSpPr>
          <p:nvPr/>
        </p:nvSpPr>
        <p:spPr bwMode="auto">
          <a:xfrm>
            <a:off x="107950" y="5554663"/>
            <a:ext cx="5943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tabLst>
                <a:tab pos="3048000" algn="l"/>
              </a:tabLst>
            </a:pPr>
            <a:r>
              <a:rPr lang="it-IT" sz="2400">
                <a:solidFill>
                  <a:srgbClr val="FFFFFF"/>
                </a:solidFill>
                <a:latin typeface="Arial" charset="0"/>
                <a:ea typeface="ＭＳ Ｐゴシック" charset="0"/>
              </a:rPr>
              <a:t>Working Voltage 10 kV</a:t>
            </a:r>
          </a:p>
          <a:p>
            <a:pPr defTabSz="914400" eaLnBrk="0" fontAlgn="base" hangingPunct="0">
              <a:spcBef>
                <a:spcPct val="0"/>
              </a:spcBef>
              <a:spcAft>
                <a:spcPct val="0"/>
              </a:spcAft>
              <a:tabLst>
                <a:tab pos="3048000" algn="l"/>
              </a:tabLst>
            </a:pPr>
            <a:r>
              <a:rPr lang="it-IT" sz="2400">
                <a:solidFill>
                  <a:srgbClr val="FFFFFF"/>
                </a:solidFill>
                <a:latin typeface="Arial" charset="0"/>
                <a:ea typeface="ＭＳ Ｐゴシック" charset="0"/>
              </a:rPr>
              <a:t>Power        up to 100 kW</a:t>
            </a:r>
          </a:p>
          <a:p>
            <a:pPr defTabSz="914400" eaLnBrk="0" fontAlgn="base" hangingPunct="0">
              <a:spcBef>
                <a:spcPct val="0"/>
              </a:spcBef>
              <a:spcAft>
                <a:spcPct val="0"/>
              </a:spcAft>
              <a:tabLst>
                <a:tab pos="3048000" algn="l"/>
              </a:tabLst>
            </a:pPr>
            <a:r>
              <a:rPr lang="it-IT" sz="2400">
                <a:solidFill>
                  <a:srgbClr val="FFFFFF"/>
                </a:solidFill>
                <a:latin typeface="Arial" charset="0"/>
                <a:ea typeface="ＭＳ Ｐゴシック" charset="0"/>
              </a:rPr>
              <a:t>Optical fibres       20</a:t>
            </a:r>
          </a:p>
        </p:txBody>
      </p:sp>
      <p:sp>
        <p:nvSpPr>
          <p:cNvPr id="45065" name="Rectangle 9"/>
          <p:cNvSpPr>
            <a:spLocks noChangeArrowheads="1"/>
          </p:cNvSpPr>
          <p:nvPr/>
        </p:nvSpPr>
        <p:spPr bwMode="auto">
          <a:xfrm>
            <a:off x="7462838" y="5678488"/>
            <a:ext cx="1141412"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algn="ctr" defTabSz="914400" fontAlgn="base">
              <a:spcBef>
                <a:spcPct val="0"/>
              </a:spcBef>
              <a:spcAft>
                <a:spcPct val="0"/>
              </a:spcAft>
            </a:pPr>
            <a:r>
              <a:rPr lang="en-US" sz="1400" b="1" dirty="0">
                <a:solidFill>
                  <a:srgbClr val="FFFFFF"/>
                </a:solidFill>
                <a:latin typeface="Chalkboard" charset="0"/>
                <a:ea typeface="ＭＳ Ｐゴシック" charset="0"/>
                <a:sym typeface="Chalkboard" charset="0"/>
              </a:rPr>
              <a:t>Converter</a:t>
            </a:r>
          </a:p>
          <a:p>
            <a:pPr algn="ctr" defTabSz="914400" fontAlgn="base">
              <a:spcBef>
                <a:spcPct val="0"/>
              </a:spcBef>
              <a:spcAft>
                <a:spcPct val="0"/>
              </a:spcAft>
            </a:pPr>
            <a:r>
              <a:rPr lang="en-US" sz="1400" b="1" dirty="0">
                <a:solidFill>
                  <a:srgbClr val="FFFFFF"/>
                </a:solidFill>
                <a:latin typeface="Chalkboard" charset="0"/>
                <a:ea typeface="ＭＳ Ｐゴシック" charset="0"/>
                <a:sym typeface="Chalkboard" charset="0"/>
              </a:rPr>
              <a:t>Vin 10 kV DC</a:t>
            </a:r>
          </a:p>
          <a:p>
            <a:pPr algn="ctr" defTabSz="914400" fontAlgn="base">
              <a:spcBef>
                <a:spcPct val="0"/>
              </a:spcBef>
              <a:spcAft>
                <a:spcPct val="0"/>
              </a:spcAft>
            </a:pPr>
            <a:r>
              <a:rPr lang="en-US" sz="1400" b="1" dirty="0" err="1">
                <a:solidFill>
                  <a:srgbClr val="FFFFFF"/>
                </a:solidFill>
                <a:latin typeface="Chalkboard" charset="0"/>
                <a:ea typeface="ＭＳ Ｐゴシック" charset="0"/>
                <a:sym typeface="Chalkboard" charset="0"/>
              </a:rPr>
              <a:t>Vout</a:t>
            </a:r>
            <a:r>
              <a:rPr lang="en-US" sz="1400" b="1" dirty="0">
                <a:solidFill>
                  <a:srgbClr val="FFFFFF"/>
                </a:solidFill>
                <a:latin typeface="Chalkboard" charset="0"/>
                <a:ea typeface="ＭＳ Ｐゴシック" charset="0"/>
                <a:sym typeface="Chalkboard" charset="0"/>
              </a:rPr>
              <a:t> 400 DC</a:t>
            </a:r>
          </a:p>
          <a:p>
            <a:pPr algn="ctr" defTabSz="914400" fontAlgn="base">
              <a:spcBef>
                <a:spcPct val="0"/>
              </a:spcBef>
              <a:spcAft>
                <a:spcPct val="0"/>
              </a:spcAft>
            </a:pPr>
            <a:r>
              <a:rPr lang="en-US" sz="1400" b="1" dirty="0">
                <a:solidFill>
                  <a:srgbClr val="FFFFFF"/>
                </a:solidFill>
                <a:latin typeface="Chalkboard" charset="0"/>
                <a:ea typeface="ＭＳ Ｐゴシック" charset="0"/>
                <a:sym typeface="Chalkboard" charset="0"/>
              </a:rPr>
              <a:t>+</a:t>
            </a:r>
          </a:p>
          <a:p>
            <a:pPr algn="ctr" defTabSz="914400" fontAlgn="base">
              <a:spcBef>
                <a:spcPct val="0"/>
              </a:spcBef>
              <a:spcAft>
                <a:spcPct val="0"/>
              </a:spcAft>
            </a:pPr>
            <a:r>
              <a:rPr lang="en-US" sz="1400" b="1" dirty="0">
                <a:solidFill>
                  <a:srgbClr val="FFFFFF"/>
                </a:solidFill>
                <a:latin typeface="Chalkboard" charset="0"/>
                <a:ea typeface="ＭＳ Ｐゴシック" charset="0"/>
                <a:sym typeface="Chalkboard" charset="0"/>
              </a:rPr>
              <a:t>Splitter </a:t>
            </a:r>
            <a:r>
              <a:rPr lang="en-US" sz="1400" b="1" dirty="0" err="1">
                <a:solidFill>
                  <a:srgbClr val="FFFFFF"/>
                </a:solidFill>
                <a:latin typeface="Chalkboard" charset="0"/>
                <a:ea typeface="ＭＳ Ｐゴシック" charset="0"/>
                <a:sym typeface="Chalkboard" charset="0"/>
              </a:rPr>
              <a:t>ottico</a:t>
            </a:r>
            <a:endParaRPr lang="en-US" sz="1400" b="1" dirty="0">
              <a:solidFill>
                <a:srgbClr val="FFFFFF"/>
              </a:solidFill>
              <a:latin typeface="Chalkboard" charset="0"/>
              <a:ea typeface="ＭＳ Ｐゴシック" charset="0"/>
              <a:sym typeface="Chalkboard" charset="0"/>
            </a:endParaRPr>
          </a:p>
        </p:txBody>
      </p:sp>
      <p:pic>
        <p:nvPicPr>
          <p:cNvPr id="45066" name="Picture 10" descr="ODI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5661025"/>
            <a:ext cx="1511300" cy="1139825"/>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pic>
        <p:nvPicPr>
          <p:cNvPr id="2" name="Immagine 1"/>
          <p:cNvPicPr>
            <a:picLocks noChangeAspect="1"/>
          </p:cNvPicPr>
          <p:nvPr/>
        </p:nvPicPr>
        <p:blipFill>
          <a:blip r:embed="rId5"/>
          <a:stretch>
            <a:fillRect/>
          </a:stretch>
        </p:blipFill>
        <p:spPr>
          <a:xfrm>
            <a:off x="3505198" y="4304672"/>
            <a:ext cx="5583767" cy="1262139"/>
          </a:xfrm>
          <a:prstGeom prst="rect">
            <a:avLst/>
          </a:prstGeom>
        </p:spPr>
      </p:pic>
    </p:spTree>
    <p:extLst>
      <p:ext uri="{BB962C8B-B14F-4D97-AF65-F5344CB8AC3E}">
        <p14:creationId xmlns:p14="http://schemas.microsoft.com/office/powerpoint/2010/main" val="3396213785"/>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Oval 2"/>
          <p:cNvSpPr>
            <a:spLocks noChangeArrowheads="1"/>
          </p:cNvSpPr>
          <p:nvPr/>
        </p:nvSpPr>
        <p:spPr bwMode="auto">
          <a:xfrm>
            <a:off x="1187450" y="5229225"/>
            <a:ext cx="504825" cy="50482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499" name="Text Box 3"/>
          <p:cNvSpPr txBox="1">
            <a:spLocks noChangeArrowheads="1"/>
          </p:cNvSpPr>
          <p:nvPr/>
        </p:nvSpPr>
        <p:spPr bwMode="auto">
          <a:xfrm>
            <a:off x="2411413" y="6381750"/>
            <a:ext cx="1008062" cy="274638"/>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it-IT" sz="1200" b="1" smtClean="0">
                <a:solidFill>
                  <a:srgbClr val="000000"/>
                </a:solidFill>
                <a:latin typeface="Arial" charset="0"/>
                <a:ea typeface="ＭＳ Ｐゴシック" charset="0"/>
              </a:rPr>
              <a:t>MUX Tx/Rx</a:t>
            </a:r>
            <a:endParaRPr lang="en-GB" sz="1200" b="1" smtClean="0">
              <a:solidFill>
                <a:srgbClr val="000000"/>
              </a:solidFill>
              <a:latin typeface="Arial" charset="0"/>
              <a:ea typeface="ＭＳ Ｐゴシック" charset="0"/>
            </a:endParaRPr>
          </a:p>
        </p:txBody>
      </p:sp>
      <p:sp>
        <p:nvSpPr>
          <p:cNvPr id="106500" name="Line 4"/>
          <p:cNvSpPr>
            <a:spLocks noChangeShapeType="1"/>
          </p:cNvSpPr>
          <p:nvPr/>
        </p:nvSpPr>
        <p:spPr bwMode="auto">
          <a:xfrm flipV="1">
            <a:off x="3067050" y="5878513"/>
            <a:ext cx="496888" cy="0"/>
          </a:xfrm>
          <a:prstGeom prst="line">
            <a:avLst/>
          </a:prstGeom>
          <a:noFill/>
          <a:ln w="19050">
            <a:solidFill>
              <a:srgbClr val="80008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01" name="AutoShape 5"/>
          <p:cNvSpPr>
            <a:spLocks noChangeArrowheads="1"/>
          </p:cNvSpPr>
          <p:nvPr/>
        </p:nvSpPr>
        <p:spPr bwMode="auto">
          <a:xfrm rot="-5400000">
            <a:off x="2459831" y="5612607"/>
            <a:ext cx="792163" cy="4572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nchor="ctr"/>
          <a:lstStyle/>
          <a:p>
            <a:pPr algn="ctr" defTabSz="914400" fontAlgn="base">
              <a:spcBef>
                <a:spcPct val="0"/>
              </a:spcBef>
              <a:spcAft>
                <a:spcPct val="0"/>
              </a:spcAft>
            </a:pPr>
            <a:endParaRPr lang="it-IT" sz="1200" b="1" smtClean="0">
              <a:solidFill>
                <a:srgbClr val="0000FF"/>
              </a:solidFill>
              <a:latin typeface="Arial" charset="0"/>
              <a:ea typeface="ＭＳ Ｐゴシック" charset="0"/>
            </a:endParaRPr>
          </a:p>
        </p:txBody>
      </p:sp>
      <p:sp>
        <p:nvSpPr>
          <p:cNvPr id="106502" name="Rectangle 6"/>
          <p:cNvSpPr>
            <a:spLocks noChangeArrowheads="1"/>
          </p:cNvSpPr>
          <p:nvPr/>
        </p:nvSpPr>
        <p:spPr bwMode="auto">
          <a:xfrm>
            <a:off x="1833563" y="4805363"/>
            <a:ext cx="76200" cy="304800"/>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03" name="Line 7"/>
          <p:cNvSpPr>
            <a:spLocks noChangeShapeType="1"/>
          </p:cNvSpPr>
          <p:nvPr/>
        </p:nvSpPr>
        <p:spPr bwMode="auto">
          <a:xfrm>
            <a:off x="1071563" y="4957763"/>
            <a:ext cx="762000" cy="0"/>
          </a:xfrm>
          <a:prstGeom prst="line">
            <a:avLst/>
          </a:prstGeom>
          <a:noFill/>
          <a:ln w="38100">
            <a:solidFill>
              <a:srgbClr val="FF0066"/>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04" name="Line 8"/>
          <p:cNvSpPr>
            <a:spLocks noChangeShapeType="1"/>
          </p:cNvSpPr>
          <p:nvPr/>
        </p:nvSpPr>
        <p:spPr bwMode="auto">
          <a:xfrm flipH="1">
            <a:off x="1071563" y="5186363"/>
            <a:ext cx="1219200" cy="0"/>
          </a:xfrm>
          <a:prstGeom prst="line">
            <a:avLst/>
          </a:prstGeom>
          <a:noFill/>
          <a:ln w="38100">
            <a:solidFill>
              <a:srgbClr val="003399"/>
            </a:solidFill>
            <a:prstDash val="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05" name="Rectangle 9"/>
          <p:cNvSpPr>
            <a:spLocks noChangeArrowheads="1"/>
          </p:cNvSpPr>
          <p:nvPr/>
        </p:nvSpPr>
        <p:spPr bwMode="auto">
          <a:xfrm>
            <a:off x="2290763" y="5033963"/>
            <a:ext cx="76200" cy="3048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06" name="Line 10"/>
          <p:cNvSpPr>
            <a:spLocks noChangeShapeType="1"/>
          </p:cNvSpPr>
          <p:nvPr/>
        </p:nvSpPr>
        <p:spPr bwMode="auto">
          <a:xfrm flipV="1">
            <a:off x="2266950" y="2290763"/>
            <a:ext cx="23813" cy="3371850"/>
          </a:xfrm>
          <a:prstGeom prst="line">
            <a:avLst/>
          </a:prstGeom>
          <a:noFill/>
          <a:ln w="2857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07" name="Line 11"/>
          <p:cNvSpPr>
            <a:spLocks noChangeShapeType="1"/>
          </p:cNvSpPr>
          <p:nvPr/>
        </p:nvSpPr>
        <p:spPr bwMode="auto">
          <a:xfrm flipV="1">
            <a:off x="1071563" y="4652963"/>
            <a:ext cx="1219200" cy="0"/>
          </a:xfrm>
          <a:prstGeom prst="line">
            <a:avLst/>
          </a:prstGeom>
          <a:noFill/>
          <a:ln w="38100">
            <a:solidFill>
              <a:srgbClr val="0033CC"/>
            </a:solidFill>
            <a:prstDash val="dash"/>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08" name="Line 12"/>
          <p:cNvSpPr>
            <a:spLocks noChangeShapeType="1"/>
          </p:cNvSpPr>
          <p:nvPr/>
        </p:nvSpPr>
        <p:spPr bwMode="auto">
          <a:xfrm flipH="1" flipV="1">
            <a:off x="1071563" y="3357563"/>
            <a:ext cx="1219200" cy="0"/>
          </a:xfrm>
          <a:prstGeom prst="line">
            <a:avLst/>
          </a:prstGeom>
          <a:noFill/>
          <a:ln w="38100">
            <a:solidFill>
              <a:srgbClr val="009999"/>
            </a:solidFill>
            <a:prstDash val="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09" name="Line 13"/>
          <p:cNvSpPr>
            <a:spLocks noChangeShapeType="1"/>
          </p:cNvSpPr>
          <p:nvPr/>
        </p:nvSpPr>
        <p:spPr bwMode="auto">
          <a:xfrm flipH="1" flipV="1">
            <a:off x="1071563" y="2824163"/>
            <a:ext cx="1219200" cy="0"/>
          </a:xfrm>
          <a:prstGeom prst="line">
            <a:avLst/>
          </a:prstGeom>
          <a:noFill/>
          <a:ln w="38100">
            <a:solidFill>
              <a:srgbClr val="009900"/>
            </a:solidFill>
            <a:prstDash val="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10" name="Line 14"/>
          <p:cNvSpPr>
            <a:spLocks noChangeShapeType="1"/>
          </p:cNvSpPr>
          <p:nvPr/>
        </p:nvSpPr>
        <p:spPr bwMode="auto">
          <a:xfrm flipH="1" flipV="1">
            <a:off x="1071563" y="2290763"/>
            <a:ext cx="1219200" cy="0"/>
          </a:xfrm>
          <a:prstGeom prst="line">
            <a:avLst/>
          </a:prstGeom>
          <a:noFill/>
          <a:ln w="38100">
            <a:solidFill>
              <a:srgbClr val="66FF33"/>
            </a:solidFill>
            <a:prstDash val="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11" name="Line 15"/>
          <p:cNvSpPr>
            <a:spLocks noChangeShapeType="1"/>
          </p:cNvSpPr>
          <p:nvPr/>
        </p:nvSpPr>
        <p:spPr bwMode="auto">
          <a:xfrm flipH="1" flipV="1">
            <a:off x="1071563" y="3890963"/>
            <a:ext cx="1219200" cy="0"/>
          </a:xfrm>
          <a:prstGeom prst="line">
            <a:avLst/>
          </a:prstGeom>
          <a:noFill/>
          <a:ln w="38100">
            <a:solidFill>
              <a:srgbClr val="0066FF"/>
            </a:solidFill>
            <a:prstDash val="dash"/>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nvGrpSpPr>
          <p:cNvPr id="106512" name="Group 16"/>
          <p:cNvGrpSpPr>
            <a:grpSpLocks/>
          </p:cNvGrpSpPr>
          <p:nvPr/>
        </p:nvGrpSpPr>
        <p:grpSpPr bwMode="auto">
          <a:xfrm>
            <a:off x="2138363" y="2138363"/>
            <a:ext cx="228600" cy="2667000"/>
            <a:chOff x="2544" y="240"/>
            <a:chExt cx="144" cy="1680"/>
          </a:xfrm>
        </p:grpSpPr>
        <p:sp>
          <p:nvSpPr>
            <p:cNvPr id="106513" name="Rectangle 17"/>
            <p:cNvSpPr>
              <a:spLocks noChangeArrowheads="1"/>
            </p:cNvSpPr>
            <p:nvPr/>
          </p:nvSpPr>
          <p:spPr bwMode="auto">
            <a:xfrm>
              <a:off x="2640" y="1728"/>
              <a:ext cx="48" cy="192"/>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14" name="Rectangle 18"/>
            <p:cNvSpPr>
              <a:spLocks noChangeArrowheads="1"/>
            </p:cNvSpPr>
            <p:nvPr/>
          </p:nvSpPr>
          <p:spPr bwMode="auto">
            <a:xfrm>
              <a:off x="2640" y="1248"/>
              <a:ext cx="48" cy="192"/>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15" name="Rectangle 19"/>
            <p:cNvSpPr>
              <a:spLocks noChangeArrowheads="1"/>
            </p:cNvSpPr>
            <p:nvPr/>
          </p:nvSpPr>
          <p:spPr bwMode="auto">
            <a:xfrm>
              <a:off x="2640" y="912"/>
              <a:ext cx="48" cy="192"/>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16" name="Rectangle 20"/>
            <p:cNvSpPr>
              <a:spLocks noChangeArrowheads="1"/>
            </p:cNvSpPr>
            <p:nvPr/>
          </p:nvSpPr>
          <p:spPr bwMode="auto">
            <a:xfrm>
              <a:off x="2640" y="576"/>
              <a:ext cx="48" cy="192"/>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17" name="Rectangle 21"/>
            <p:cNvSpPr>
              <a:spLocks noChangeArrowheads="1"/>
            </p:cNvSpPr>
            <p:nvPr/>
          </p:nvSpPr>
          <p:spPr bwMode="auto">
            <a:xfrm>
              <a:off x="2640" y="240"/>
              <a:ext cx="48" cy="192"/>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18" name="Line 22"/>
            <p:cNvSpPr>
              <a:spLocks noChangeShapeType="1"/>
            </p:cNvSpPr>
            <p:nvPr/>
          </p:nvSpPr>
          <p:spPr bwMode="auto">
            <a:xfrm>
              <a:off x="2544" y="1392"/>
              <a:ext cx="0" cy="384"/>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sp>
        <p:nvSpPr>
          <p:cNvPr id="106519" name="Line 23"/>
          <p:cNvSpPr>
            <a:spLocks noChangeShapeType="1"/>
          </p:cNvSpPr>
          <p:nvPr/>
        </p:nvSpPr>
        <p:spPr bwMode="auto">
          <a:xfrm flipV="1">
            <a:off x="1835150" y="2062163"/>
            <a:ext cx="1588" cy="396081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20" name="Line 24"/>
          <p:cNvSpPr>
            <a:spLocks noChangeShapeType="1"/>
          </p:cNvSpPr>
          <p:nvPr/>
        </p:nvSpPr>
        <p:spPr bwMode="auto">
          <a:xfrm flipV="1">
            <a:off x="1071563" y="4424363"/>
            <a:ext cx="762000" cy="0"/>
          </a:xfrm>
          <a:prstGeom prst="line">
            <a:avLst/>
          </a:prstGeom>
          <a:noFill/>
          <a:ln w="38100">
            <a:solidFill>
              <a:srgbClr val="FF33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21" name="Line 25"/>
          <p:cNvSpPr>
            <a:spLocks noChangeShapeType="1"/>
          </p:cNvSpPr>
          <p:nvPr/>
        </p:nvSpPr>
        <p:spPr bwMode="auto">
          <a:xfrm flipV="1">
            <a:off x="1071563" y="2062163"/>
            <a:ext cx="765175" cy="0"/>
          </a:xfrm>
          <a:prstGeom prst="line">
            <a:avLst/>
          </a:prstGeom>
          <a:noFill/>
          <a:ln w="38100">
            <a:solidFill>
              <a:srgbClr val="FFFF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22" name="Line 26"/>
          <p:cNvSpPr>
            <a:spLocks noChangeShapeType="1"/>
          </p:cNvSpPr>
          <p:nvPr/>
        </p:nvSpPr>
        <p:spPr bwMode="auto">
          <a:xfrm flipV="1">
            <a:off x="1071563" y="2595563"/>
            <a:ext cx="765175" cy="0"/>
          </a:xfrm>
          <a:prstGeom prst="line">
            <a:avLst/>
          </a:prstGeom>
          <a:noFill/>
          <a:ln w="38100">
            <a:solidFill>
              <a:srgbClr val="FF9933"/>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23" name="Line 27"/>
          <p:cNvSpPr>
            <a:spLocks noChangeShapeType="1"/>
          </p:cNvSpPr>
          <p:nvPr/>
        </p:nvSpPr>
        <p:spPr bwMode="auto">
          <a:xfrm flipV="1">
            <a:off x="1071563" y="3128963"/>
            <a:ext cx="765175" cy="0"/>
          </a:xfrm>
          <a:prstGeom prst="line">
            <a:avLst/>
          </a:prstGeom>
          <a:noFill/>
          <a:ln w="38100">
            <a:solidFill>
              <a:srgbClr val="CC66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24" name="Line 28"/>
          <p:cNvSpPr>
            <a:spLocks noChangeShapeType="1"/>
          </p:cNvSpPr>
          <p:nvPr/>
        </p:nvSpPr>
        <p:spPr bwMode="auto">
          <a:xfrm flipV="1">
            <a:off x="1071563" y="3662363"/>
            <a:ext cx="765175" cy="0"/>
          </a:xfrm>
          <a:prstGeom prst="line">
            <a:avLst/>
          </a:prstGeom>
          <a:noFill/>
          <a:ln w="38100">
            <a:solidFill>
              <a:srgbClr val="33CC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nvGrpSpPr>
          <p:cNvPr id="106525" name="Group 29"/>
          <p:cNvGrpSpPr>
            <a:grpSpLocks/>
          </p:cNvGrpSpPr>
          <p:nvPr/>
        </p:nvGrpSpPr>
        <p:grpSpPr bwMode="auto">
          <a:xfrm>
            <a:off x="1474788" y="2422525"/>
            <a:ext cx="457200" cy="2133600"/>
            <a:chOff x="2112" y="432"/>
            <a:chExt cx="288" cy="1344"/>
          </a:xfrm>
        </p:grpSpPr>
        <p:sp>
          <p:nvSpPr>
            <p:cNvPr id="106526" name="Rectangle 30"/>
            <p:cNvSpPr>
              <a:spLocks noChangeArrowheads="1"/>
            </p:cNvSpPr>
            <p:nvPr/>
          </p:nvSpPr>
          <p:spPr bwMode="auto">
            <a:xfrm>
              <a:off x="2352" y="432"/>
              <a:ext cx="48" cy="192"/>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27" name="Rectangle 31"/>
            <p:cNvSpPr>
              <a:spLocks noChangeArrowheads="1"/>
            </p:cNvSpPr>
            <p:nvPr/>
          </p:nvSpPr>
          <p:spPr bwMode="auto">
            <a:xfrm>
              <a:off x="2352" y="768"/>
              <a:ext cx="48" cy="192"/>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28" name="Rectangle 32"/>
            <p:cNvSpPr>
              <a:spLocks noChangeArrowheads="1"/>
            </p:cNvSpPr>
            <p:nvPr/>
          </p:nvSpPr>
          <p:spPr bwMode="auto">
            <a:xfrm>
              <a:off x="2352" y="1104"/>
              <a:ext cx="48" cy="192"/>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29" name="Rectangle 33"/>
            <p:cNvSpPr>
              <a:spLocks noChangeArrowheads="1"/>
            </p:cNvSpPr>
            <p:nvPr/>
          </p:nvSpPr>
          <p:spPr bwMode="auto">
            <a:xfrm>
              <a:off x="2352" y="1584"/>
              <a:ext cx="48" cy="192"/>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30" name="Line 34"/>
            <p:cNvSpPr>
              <a:spLocks noChangeShapeType="1"/>
            </p:cNvSpPr>
            <p:nvPr/>
          </p:nvSpPr>
          <p:spPr bwMode="auto">
            <a:xfrm>
              <a:off x="2112" y="1248"/>
              <a:ext cx="0" cy="384"/>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sp>
        <p:nvSpPr>
          <p:cNvPr id="106531" name="Line 35"/>
          <p:cNvSpPr>
            <a:spLocks noChangeShapeType="1"/>
          </p:cNvSpPr>
          <p:nvPr/>
        </p:nvSpPr>
        <p:spPr bwMode="auto">
          <a:xfrm>
            <a:off x="233363" y="3509963"/>
            <a:ext cx="0" cy="76200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32" name="Text Box 36"/>
          <p:cNvSpPr txBox="1">
            <a:spLocks noChangeArrowheads="1"/>
          </p:cNvSpPr>
          <p:nvPr/>
        </p:nvSpPr>
        <p:spPr bwMode="auto">
          <a:xfrm>
            <a:off x="107950" y="2065338"/>
            <a:ext cx="936625" cy="2841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en-GB" sz="1200" b="1" smtClean="0">
                <a:solidFill>
                  <a:srgbClr val="000000"/>
                </a:solidFill>
                <a:latin typeface="Arial" charset="0"/>
                <a:ea typeface="ＭＳ Ｐゴシック" charset="0"/>
              </a:rPr>
              <a:t>   Floor 18</a:t>
            </a:r>
          </a:p>
        </p:txBody>
      </p:sp>
      <p:sp>
        <p:nvSpPr>
          <p:cNvPr id="106533" name="Text Box 37"/>
          <p:cNvSpPr txBox="1">
            <a:spLocks noChangeArrowheads="1"/>
          </p:cNvSpPr>
          <p:nvPr/>
        </p:nvSpPr>
        <p:spPr bwMode="auto">
          <a:xfrm>
            <a:off x="2195513" y="1268413"/>
            <a:ext cx="2305050" cy="476250"/>
          </a:xfrm>
          <a:prstGeom prst="rect">
            <a:avLst/>
          </a:prstGeom>
          <a:solidFill>
            <a:srgbClr val="00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10000"/>
              </a:spcBef>
              <a:spcAft>
                <a:spcPct val="0"/>
              </a:spcAft>
            </a:pPr>
            <a:r>
              <a:rPr lang="it-IT" sz="1200" b="1" smtClean="0">
                <a:solidFill>
                  <a:srgbClr val="000000"/>
                </a:solidFill>
                <a:latin typeface="Arial" charset="0"/>
                <a:ea typeface="ＭＳ Ｐゴシック" charset="0"/>
              </a:rPr>
              <a:t>17 Add module</a:t>
            </a:r>
          </a:p>
          <a:p>
            <a:pPr algn="ctr" defTabSz="914400" fontAlgn="base">
              <a:spcBef>
                <a:spcPct val="10000"/>
              </a:spcBef>
              <a:spcAft>
                <a:spcPct val="0"/>
              </a:spcAft>
            </a:pPr>
            <a:r>
              <a:rPr lang="it-IT" sz="1200" b="1" smtClean="0">
                <a:solidFill>
                  <a:srgbClr val="000000"/>
                </a:solidFill>
                <a:latin typeface="Arial" charset="0"/>
                <a:ea typeface="ＭＳ Ｐゴシック" charset="0"/>
              </a:rPr>
              <a:t>(Att. 15 x 0.4 dB = 6 dB max)</a:t>
            </a:r>
            <a:endParaRPr lang="en-GB" sz="1200" b="1" smtClean="0">
              <a:solidFill>
                <a:srgbClr val="000000"/>
              </a:solidFill>
              <a:latin typeface="Arial" charset="0"/>
              <a:ea typeface="ＭＳ Ｐゴシック" charset="0"/>
            </a:endParaRPr>
          </a:p>
        </p:txBody>
      </p:sp>
      <p:sp>
        <p:nvSpPr>
          <p:cNvPr id="106534" name="Text Box 38"/>
          <p:cNvSpPr txBox="1">
            <a:spLocks noChangeArrowheads="1"/>
          </p:cNvSpPr>
          <p:nvPr/>
        </p:nvSpPr>
        <p:spPr bwMode="auto">
          <a:xfrm>
            <a:off x="2484438" y="1916113"/>
            <a:ext cx="2376487" cy="476250"/>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spcBef>
                <a:spcPct val="10000"/>
              </a:spcBef>
              <a:spcAft>
                <a:spcPct val="0"/>
              </a:spcAft>
            </a:pPr>
            <a:r>
              <a:rPr lang="it-IT" sz="1200" b="1" smtClean="0">
                <a:solidFill>
                  <a:srgbClr val="000000"/>
                </a:solidFill>
                <a:latin typeface="Arial" charset="0"/>
                <a:ea typeface="ＭＳ Ｐゴシック" charset="0"/>
              </a:rPr>
              <a:t>18 Drop module</a:t>
            </a:r>
          </a:p>
          <a:p>
            <a:pPr algn="ctr" defTabSz="914400" fontAlgn="base">
              <a:spcBef>
                <a:spcPct val="10000"/>
              </a:spcBef>
              <a:spcAft>
                <a:spcPct val="0"/>
              </a:spcAft>
            </a:pPr>
            <a:r>
              <a:rPr lang="it-IT" sz="1200" b="1" smtClean="0">
                <a:solidFill>
                  <a:srgbClr val="000000"/>
                </a:solidFill>
                <a:latin typeface="Arial" charset="0"/>
                <a:ea typeface="ＭＳ Ｐゴシック" charset="0"/>
              </a:rPr>
              <a:t>(Att.  16 x 0.4 dB =6.4 dB max)</a:t>
            </a:r>
            <a:endParaRPr lang="en-GB" sz="1200" b="1" smtClean="0">
              <a:solidFill>
                <a:srgbClr val="000000"/>
              </a:solidFill>
              <a:latin typeface="Arial" charset="0"/>
              <a:ea typeface="ＭＳ Ｐゴシック" charset="0"/>
            </a:endParaRPr>
          </a:p>
        </p:txBody>
      </p:sp>
      <p:sp>
        <p:nvSpPr>
          <p:cNvPr id="106535" name="Line 39"/>
          <p:cNvSpPr>
            <a:spLocks noChangeShapeType="1"/>
          </p:cNvSpPr>
          <p:nvPr/>
        </p:nvSpPr>
        <p:spPr bwMode="auto">
          <a:xfrm flipV="1">
            <a:off x="2266950" y="5661025"/>
            <a:ext cx="360363" cy="1588"/>
          </a:xfrm>
          <a:prstGeom prst="line">
            <a:avLst/>
          </a:prstGeom>
          <a:noFill/>
          <a:ln w="19050">
            <a:solidFill>
              <a:schemeClr val="tx1"/>
            </a:solidFill>
            <a:prstDash val="dash"/>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36" name="Line 40"/>
          <p:cNvSpPr>
            <a:spLocks noChangeShapeType="1"/>
          </p:cNvSpPr>
          <p:nvPr/>
        </p:nvSpPr>
        <p:spPr bwMode="auto">
          <a:xfrm flipV="1">
            <a:off x="1835150" y="6021388"/>
            <a:ext cx="792163" cy="1587"/>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37" name="Text Box 41"/>
          <p:cNvSpPr txBox="1">
            <a:spLocks noChangeArrowheads="1"/>
          </p:cNvSpPr>
          <p:nvPr/>
        </p:nvSpPr>
        <p:spPr bwMode="auto">
          <a:xfrm>
            <a:off x="107950" y="2570163"/>
            <a:ext cx="936625" cy="2841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en-GB" sz="1200" b="1" smtClean="0">
                <a:solidFill>
                  <a:srgbClr val="000000"/>
                </a:solidFill>
                <a:latin typeface="Arial" charset="0"/>
                <a:ea typeface="ＭＳ Ｐゴシック" charset="0"/>
              </a:rPr>
              <a:t>   Floor 17</a:t>
            </a:r>
          </a:p>
        </p:txBody>
      </p:sp>
      <p:sp>
        <p:nvSpPr>
          <p:cNvPr id="106538" name="Text Box 42"/>
          <p:cNvSpPr txBox="1">
            <a:spLocks noChangeArrowheads="1"/>
          </p:cNvSpPr>
          <p:nvPr/>
        </p:nvSpPr>
        <p:spPr bwMode="auto">
          <a:xfrm>
            <a:off x="107950" y="3070225"/>
            <a:ext cx="936625" cy="2841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en-GB" sz="1200" b="1" smtClean="0">
                <a:solidFill>
                  <a:srgbClr val="000000"/>
                </a:solidFill>
                <a:latin typeface="Arial" charset="0"/>
                <a:ea typeface="ＭＳ Ｐゴシック" charset="0"/>
              </a:rPr>
              <a:t>   Floor 16</a:t>
            </a:r>
          </a:p>
        </p:txBody>
      </p:sp>
      <p:sp>
        <p:nvSpPr>
          <p:cNvPr id="106539" name="Text Box 43"/>
          <p:cNvSpPr txBox="1">
            <a:spLocks noChangeArrowheads="1"/>
          </p:cNvSpPr>
          <p:nvPr/>
        </p:nvSpPr>
        <p:spPr bwMode="auto">
          <a:xfrm>
            <a:off x="107950" y="4370388"/>
            <a:ext cx="936625" cy="2841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en-GB" sz="1200" b="1" smtClean="0">
                <a:solidFill>
                  <a:srgbClr val="000000"/>
                </a:solidFill>
                <a:latin typeface="Arial" charset="0"/>
                <a:ea typeface="ＭＳ Ｐゴシック" charset="0"/>
              </a:rPr>
              <a:t>   Floor 2</a:t>
            </a:r>
          </a:p>
        </p:txBody>
      </p:sp>
      <p:sp>
        <p:nvSpPr>
          <p:cNvPr id="106540" name="Text Box 44"/>
          <p:cNvSpPr txBox="1">
            <a:spLocks noChangeArrowheads="1"/>
          </p:cNvSpPr>
          <p:nvPr/>
        </p:nvSpPr>
        <p:spPr bwMode="auto">
          <a:xfrm>
            <a:off x="107950" y="4946650"/>
            <a:ext cx="936625" cy="2841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en-GB" sz="1200" b="1" smtClean="0">
                <a:solidFill>
                  <a:srgbClr val="000000"/>
                </a:solidFill>
                <a:latin typeface="Arial" charset="0"/>
                <a:ea typeface="ＭＳ Ｐゴシック" charset="0"/>
              </a:rPr>
              <a:t>   Floor 1</a:t>
            </a:r>
          </a:p>
        </p:txBody>
      </p:sp>
      <p:sp>
        <p:nvSpPr>
          <p:cNvPr id="106541" name="Text Box 45"/>
          <p:cNvSpPr txBox="1">
            <a:spLocks noChangeArrowheads="1"/>
          </p:cNvSpPr>
          <p:nvPr/>
        </p:nvSpPr>
        <p:spPr bwMode="auto">
          <a:xfrm>
            <a:off x="1279525" y="1757363"/>
            <a:ext cx="3397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smtClean="0">
                <a:solidFill>
                  <a:srgbClr val="000000"/>
                </a:solidFill>
                <a:latin typeface="Symbol" charset="0"/>
                <a:ea typeface="ＭＳ Ｐゴシック" charset="0"/>
              </a:rPr>
              <a:t>l</a:t>
            </a:r>
            <a:r>
              <a:rPr lang="it-IT" sz="1400" b="1" baseline="-25000" smtClean="0">
                <a:solidFill>
                  <a:srgbClr val="000000"/>
                </a:solidFill>
                <a:latin typeface="Symbol" charset="0"/>
                <a:ea typeface="ＭＳ Ｐゴシック" charset="0"/>
              </a:rPr>
              <a:t>1</a:t>
            </a:r>
          </a:p>
        </p:txBody>
      </p:sp>
      <p:sp>
        <p:nvSpPr>
          <p:cNvPr id="106542" name="Text Box 46"/>
          <p:cNvSpPr txBox="1">
            <a:spLocks noChangeArrowheads="1"/>
          </p:cNvSpPr>
          <p:nvPr/>
        </p:nvSpPr>
        <p:spPr bwMode="auto">
          <a:xfrm>
            <a:off x="1258888" y="2278063"/>
            <a:ext cx="3397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smtClean="0">
                <a:solidFill>
                  <a:srgbClr val="000000"/>
                </a:solidFill>
                <a:latin typeface="Symbol" charset="0"/>
                <a:ea typeface="ＭＳ Ｐゴシック" charset="0"/>
              </a:rPr>
              <a:t>l</a:t>
            </a:r>
            <a:r>
              <a:rPr lang="it-IT" sz="1400" b="1" baseline="-25000" smtClean="0">
                <a:solidFill>
                  <a:srgbClr val="000000"/>
                </a:solidFill>
                <a:latin typeface="Symbol" charset="0"/>
                <a:ea typeface="ＭＳ Ｐゴシック" charset="0"/>
              </a:rPr>
              <a:t>2</a:t>
            </a:r>
          </a:p>
        </p:txBody>
      </p:sp>
      <p:sp>
        <p:nvSpPr>
          <p:cNvPr id="106543" name="Text Box 47"/>
          <p:cNvSpPr txBox="1">
            <a:spLocks noChangeArrowheads="1"/>
          </p:cNvSpPr>
          <p:nvPr/>
        </p:nvSpPr>
        <p:spPr bwMode="auto">
          <a:xfrm>
            <a:off x="1258888" y="2836863"/>
            <a:ext cx="3397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smtClean="0">
                <a:solidFill>
                  <a:srgbClr val="000000"/>
                </a:solidFill>
                <a:latin typeface="Symbol" charset="0"/>
                <a:ea typeface="ＭＳ Ｐゴシック" charset="0"/>
              </a:rPr>
              <a:t>l</a:t>
            </a:r>
            <a:r>
              <a:rPr lang="it-IT" sz="1400" b="1" baseline="-25000" smtClean="0">
                <a:solidFill>
                  <a:srgbClr val="000000"/>
                </a:solidFill>
                <a:latin typeface="Symbol" charset="0"/>
                <a:ea typeface="ＭＳ Ｐゴシック" charset="0"/>
              </a:rPr>
              <a:t>3</a:t>
            </a:r>
          </a:p>
        </p:txBody>
      </p:sp>
      <p:sp>
        <p:nvSpPr>
          <p:cNvPr id="106544" name="Text Box 48"/>
          <p:cNvSpPr txBox="1">
            <a:spLocks noChangeArrowheads="1"/>
          </p:cNvSpPr>
          <p:nvPr/>
        </p:nvSpPr>
        <p:spPr bwMode="auto">
          <a:xfrm>
            <a:off x="1258888" y="3341688"/>
            <a:ext cx="3397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smtClean="0">
                <a:solidFill>
                  <a:srgbClr val="000000"/>
                </a:solidFill>
                <a:latin typeface="Symbol" charset="0"/>
                <a:ea typeface="ＭＳ Ｐゴシック" charset="0"/>
              </a:rPr>
              <a:t>l</a:t>
            </a:r>
            <a:r>
              <a:rPr lang="it-IT" sz="1400" b="1" baseline="-25000" smtClean="0">
                <a:solidFill>
                  <a:srgbClr val="000000"/>
                </a:solidFill>
                <a:latin typeface="Symbol" charset="0"/>
                <a:ea typeface="ＭＳ Ｐゴシック" charset="0"/>
              </a:rPr>
              <a:t>4</a:t>
            </a:r>
          </a:p>
        </p:txBody>
      </p:sp>
      <p:sp>
        <p:nvSpPr>
          <p:cNvPr id="106545" name="Text Box 49"/>
          <p:cNvSpPr txBox="1">
            <a:spLocks noChangeArrowheads="1"/>
          </p:cNvSpPr>
          <p:nvPr/>
        </p:nvSpPr>
        <p:spPr bwMode="auto">
          <a:xfrm>
            <a:off x="1187450" y="4133850"/>
            <a:ext cx="3397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smtClean="0">
                <a:solidFill>
                  <a:srgbClr val="000000"/>
                </a:solidFill>
                <a:latin typeface="Symbol" charset="0"/>
                <a:ea typeface="ＭＳ Ｐゴシック" charset="0"/>
              </a:rPr>
              <a:t>l</a:t>
            </a:r>
            <a:r>
              <a:rPr lang="it-IT" sz="1400" b="1" baseline="-25000" smtClean="0">
                <a:solidFill>
                  <a:srgbClr val="000000"/>
                </a:solidFill>
                <a:latin typeface="Symbol" charset="0"/>
                <a:ea typeface="ＭＳ Ｐゴシック" charset="0"/>
              </a:rPr>
              <a:t>5</a:t>
            </a:r>
          </a:p>
        </p:txBody>
      </p:sp>
      <p:sp>
        <p:nvSpPr>
          <p:cNvPr id="106546" name="Text Box 50"/>
          <p:cNvSpPr txBox="1">
            <a:spLocks noChangeArrowheads="1"/>
          </p:cNvSpPr>
          <p:nvPr/>
        </p:nvSpPr>
        <p:spPr bwMode="auto">
          <a:xfrm>
            <a:off x="1187450" y="4654550"/>
            <a:ext cx="3397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1400" b="1" smtClean="0">
                <a:solidFill>
                  <a:srgbClr val="000000"/>
                </a:solidFill>
                <a:latin typeface="Symbol" charset="0"/>
                <a:ea typeface="ＭＳ Ｐゴシック" charset="0"/>
              </a:rPr>
              <a:t>l</a:t>
            </a:r>
            <a:r>
              <a:rPr lang="it-IT" sz="1400" b="1" baseline="-25000" smtClean="0">
                <a:solidFill>
                  <a:srgbClr val="000000"/>
                </a:solidFill>
                <a:latin typeface="Symbol" charset="0"/>
                <a:ea typeface="ＭＳ Ｐゴシック" charset="0"/>
              </a:rPr>
              <a:t>6</a:t>
            </a:r>
          </a:p>
        </p:txBody>
      </p:sp>
      <p:sp>
        <p:nvSpPr>
          <p:cNvPr id="106547" name="Text Box 51"/>
          <p:cNvSpPr txBox="1">
            <a:spLocks noChangeArrowheads="1"/>
          </p:cNvSpPr>
          <p:nvPr/>
        </p:nvSpPr>
        <p:spPr bwMode="auto">
          <a:xfrm>
            <a:off x="1185863" y="5268913"/>
            <a:ext cx="5762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z="2000" b="1" smtClean="0">
                <a:solidFill>
                  <a:srgbClr val="000000"/>
                </a:solidFill>
                <a:latin typeface="Symbol" charset="0"/>
                <a:ea typeface="ＭＳ Ｐゴシック" charset="0"/>
              </a:rPr>
              <a:t>Sl</a:t>
            </a:r>
            <a:r>
              <a:rPr lang="it-IT" sz="2000" b="1" baseline="-25000" smtClean="0">
                <a:solidFill>
                  <a:srgbClr val="000000"/>
                </a:solidFill>
                <a:latin typeface="Arial" charset="0"/>
                <a:ea typeface="ＭＳ Ｐゴシック" charset="0"/>
              </a:rPr>
              <a:t>n</a:t>
            </a:r>
          </a:p>
        </p:txBody>
      </p:sp>
      <p:sp>
        <p:nvSpPr>
          <p:cNvPr id="106548" name="Line 52"/>
          <p:cNvSpPr>
            <a:spLocks noChangeShapeType="1"/>
          </p:cNvSpPr>
          <p:nvPr/>
        </p:nvSpPr>
        <p:spPr bwMode="auto">
          <a:xfrm flipH="1">
            <a:off x="2409825" y="2276475"/>
            <a:ext cx="577850" cy="50482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49" name="Line 53"/>
          <p:cNvSpPr>
            <a:spLocks noChangeShapeType="1"/>
          </p:cNvSpPr>
          <p:nvPr/>
        </p:nvSpPr>
        <p:spPr bwMode="auto">
          <a:xfrm flipH="1">
            <a:off x="1978025" y="1557338"/>
            <a:ext cx="576263" cy="863600"/>
          </a:xfrm>
          <a:prstGeom prst="line">
            <a:avLst/>
          </a:prstGeom>
          <a:noFill/>
          <a:ln w="381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50" name="Text Box 54"/>
          <p:cNvSpPr txBox="1">
            <a:spLocks noChangeArrowheads="1"/>
          </p:cNvSpPr>
          <p:nvPr/>
        </p:nvSpPr>
        <p:spPr bwMode="auto">
          <a:xfrm>
            <a:off x="123825" y="1360488"/>
            <a:ext cx="1784350" cy="36671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it-IT" smtClean="0">
                <a:solidFill>
                  <a:srgbClr val="000000"/>
                </a:solidFill>
                <a:latin typeface="Arial" charset="0"/>
                <a:ea typeface="ＭＳ Ｐゴシック" charset="0"/>
              </a:rPr>
              <a:t>NEMO TOWER</a:t>
            </a:r>
          </a:p>
        </p:txBody>
      </p:sp>
      <p:sp>
        <p:nvSpPr>
          <p:cNvPr id="106551" name="Rectangle 55"/>
          <p:cNvSpPr>
            <a:spLocks noChangeArrowheads="1"/>
          </p:cNvSpPr>
          <p:nvPr/>
        </p:nvSpPr>
        <p:spPr bwMode="auto">
          <a:xfrm>
            <a:off x="4235450" y="4267200"/>
            <a:ext cx="1588" cy="492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52" name="Rectangle 56"/>
          <p:cNvSpPr>
            <a:spLocks noChangeArrowheads="1"/>
          </p:cNvSpPr>
          <p:nvPr/>
        </p:nvSpPr>
        <p:spPr bwMode="auto">
          <a:xfrm>
            <a:off x="4248150" y="4267200"/>
            <a:ext cx="1588" cy="492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53" name="Rectangle 57"/>
          <p:cNvSpPr>
            <a:spLocks noChangeArrowheads="1"/>
          </p:cNvSpPr>
          <p:nvPr/>
        </p:nvSpPr>
        <p:spPr bwMode="auto">
          <a:xfrm>
            <a:off x="4311650" y="4267200"/>
            <a:ext cx="3175" cy="492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54" name="Rectangle 58"/>
          <p:cNvSpPr>
            <a:spLocks noChangeArrowheads="1"/>
          </p:cNvSpPr>
          <p:nvPr/>
        </p:nvSpPr>
        <p:spPr bwMode="auto">
          <a:xfrm>
            <a:off x="4324350" y="4267200"/>
            <a:ext cx="1588" cy="492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nvGrpSpPr>
          <p:cNvPr id="106555" name="Group 59"/>
          <p:cNvGrpSpPr>
            <a:grpSpLocks/>
          </p:cNvGrpSpPr>
          <p:nvPr/>
        </p:nvGrpSpPr>
        <p:grpSpPr bwMode="auto">
          <a:xfrm>
            <a:off x="3708400" y="5516563"/>
            <a:ext cx="2252663" cy="720725"/>
            <a:chOff x="2822" y="2678"/>
            <a:chExt cx="2198" cy="616"/>
          </a:xfrm>
        </p:grpSpPr>
        <p:sp>
          <p:nvSpPr>
            <p:cNvPr id="106556" name="Oval 60"/>
            <p:cNvSpPr>
              <a:spLocks noChangeArrowheads="1"/>
            </p:cNvSpPr>
            <p:nvPr/>
          </p:nvSpPr>
          <p:spPr bwMode="auto">
            <a:xfrm>
              <a:off x="4857" y="2687"/>
              <a:ext cx="163" cy="595"/>
            </a:xfrm>
            <a:prstGeom prst="ellipse">
              <a:avLst/>
            </a:prstGeom>
            <a:solidFill>
              <a:srgbClr val="FFFFC2"/>
            </a:solidFill>
            <a:ln w="38100">
              <a:solidFill>
                <a:srgbClr val="000000"/>
              </a:solidFill>
              <a:round/>
              <a:headEnd/>
              <a:tailEnd/>
            </a:ln>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57" name="Rectangle 61"/>
            <p:cNvSpPr>
              <a:spLocks noChangeArrowheads="1"/>
            </p:cNvSpPr>
            <p:nvPr/>
          </p:nvSpPr>
          <p:spPr bwMode="auto">
            <a:xfrm>
              <a:off x="2921" y="2680"/>
              <a:ext cx="2008" cy="608"/>
            </a:xfrm>
            <a:prstGeom prst="rect">
              <a:avLst/>
            </a:prstGeom>
            <a:solidFill>
              <a:srgbClr val="FFFFC2"/>
            </a:solidFill>
            <a:ln w="19050">
              <a:solidFill>
                <a:srgbClr val="FFFFC2"/>
              </a:solidFill>
              <a:miter lim="800000"/>
              <a:headEnd/>
              <a:tailEnd/>
            </a:ln>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58" name="Oval 62"/>
            <p:cNvSpPr>
              <a:spLocks noChangeArrowheads="1"/>
            </p:cNvSpPr>
            <p:nvPr/>
          </p:nvSpPr>
          <p:spPr bwMode="auto">
            <a:xfrm>
              <a:off x="2822" y="2687"/>
              <a:ext cx="162" cy="595"/>
            </a:xfrm>
            <a:prstGeom prst="ellipse">
              <a:avLst/>
            </a:prstGeom>
            <a:solidFill>
              <a:srgbClr val="F1F1B4"/>
            </a:solidFill>
            <a:ln w="38100">
              <a:solidFill>
                <a:srgbClr val="000000"/>
              </a:solidFill>
              <a:round/>
              <a:headEnd/>
              <a:tailEnd/>
            </a:ln>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59" name="Rectangle 63"/>
            <p:cNvSpPr>
              <a:spLocks noChangeArrowheads="1"/>
            </p:cNvSpPr>
            <p:nvPr/>
          </p:nvSpPr>
          <p:spPr bwMode="auto">
            <a:xfrm>
              <a:off x="3175" y="2710"/>
              <a:ext cx="1524" cy="113"/>
            </a:xfrm>
            <a:prstGeom prst="rect">
              <a:avLst/>
            </a:prstGeom>
            <a:solidFill>
              <a:srgbClr val="0000FF"/>
            </a:solidFill>
            <a:ln w="19050">
              <a:solidFill>
                <a:srgbClr val="0000FF"/>
              </a:solidFill>
              <a:miter lim="800000"/>
              <a:headEnd/>
              <a:tailEnd/>
            </a:ln>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60" name="Rectangle 64"/>
            <p:cNvSpPr>
              <a:spLocks noChangeArrowheads="1"/>
            </p:cNvSpPr>
            <p:nvPr/>
          </p:nvSpPr>
          <p:spPr bwMode="auto">
            <a:xfrm>
              <a:off x="3175" y="2852"/>
              <a:ext cx="1524" cy="111"/>
            </a:xfrm>
            <a:prstGeom prst="rect">
              <a:avLst/>
            </a:prstGeom>
            <a:solidFill>
              <a:srgbClr val="00C200"/>
            </a:solidFill>
            <a:ln w="19050">
              <a:solidFill>
                <a:srgbClr val="00C200"/>
              </a:solidFill>
              <a:miter lim="800000"/>
              <a:headEnd/>
              <a:tailEnd/>
            </a:ln>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61" name="Rectangle 65"/>
            <p:cNvSpPr>
              <a:spLocks noChangeArrowheads="1"/>
            </p:cNvSpPr>
            <p:nvPr/>
          </p:nvSpPr>
          <p:spPr bwMode="auto">
            <a:xfrm>
              <a:off x="3175" y="2994"/>
              <a:ext cx="1524" cy="111"/>
            </a:xfrm>
            <a:prstGeom prst="rect">
              <a:avLst/>
            </a:prstGeom>
            <a:solidFill>
              <a:srgbClr val="C20000"/>
            </a:solidFill>
            <a:ln w="19050">
              <a:solidFill>
                <a:srgbClr val="C20000"/>
              </a:solidFill>
              <a:miter lim="800000"/>
              <a:headEnd/>
              <a:tailEnd/>
            </a:ln>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62" name="Rectangle 66"/>
            <p:cNvSpPr>
              <a:spLocks noChangeArrowheads="1"/>
            </p:cNvSpPr>
            <p:nvPr/>
          </p:nvSpPr>
          <p:spPr bwMode="auto">
            <a:xfrm>
              <a:off x="3175" y="3144"/>
              <a:ext cx="1524" cy="113"/>
            </a:xfrm>
            <a:prstGeom prst="rect">
              <a:avLst/>
            </a:prstGeom>
            <a:solidFill>
              <a:srgbClr val="FF8100"/>
            </a:solidFill>
            <a:ln w="19050">
              <a:solidFill>
                <a:srgbClr val="FF8100"/>
              </a:solidFill>
              <a:miter lim="800000"/>
              <a:headEnd/>
              <a:tailEnd/>
            </a:ln>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63" name="Line 67"/>
            <p:cNvSpPr>
              <a:spLocks noChangeShapeType="1"/>
            </p:cNvSpPr>
            <p:nvPr/>
          </p:nvSpPr>
          <p:spPr bwMode="auto">
            <a:xfrm>
              <a:off x="2901" y="3294"/>
              <a:ext cx="2064"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64" name="Line 68"/>
            <p:cNvSpPr>
              <a:spLocks noChangeShapeType="1"/>
            </p:cNvSpPr>
            <p:nvPr/>
          </p:nvSpPr>
          <p:spPr bwMode="auto">
            <a:xfrm>
              <a:off x="2901" y="2678"/>
              <a:ext cx="2064" cy="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grpSp>
      <p:sp>
        <p:nvSpPr>
          <p:cNvPr id="106565" name="AutoShape 69"/>
          <p:cNvSpPr>
            <a:spLocks noChangeArrowheads="1"/>
          </p:cNvSpPr>
          <p:nvPr/>
        </p:nvSpPr>
        <p:spPr bwMode="auto">
          <a:xfrm rot="5400000">
            <a:off x="6468268" y="5612607"/>
            <a:ext cx="792163" cy="4572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CC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rot="10800000" vert="eaVert" wrap="none" anchor="ctr"/>
          <a:lstStyle/>
          <a:p>
            <a:pPr algn="ctr" defTabSz="914400" fontAlgn="base">
              <a:spcBef>
                <a:spcPct val="0"/>
              </a:spcBef>
              <a:spcAft>
                <a:spcPct val="0"/>
              </a:spcAft>
            </a:pPr>
            <a:endParaRPr lang="it-IT" sz="1200" b="1" smtClean="0">
              <a:solidFill>
                <a:srgbClr val="0000FF"/>
              </a:solidFill>
              <a:latin typeface="Arial" charset="0"/>
              <a:ea typeface="ＭＳ Ｐゴシック" charset="0"/>
            </a:endParaRPr>
          </a:p>
        </p:txBody>
      </p:sp>
      <p:sp>
        <p:nvSpPr>
          <p:cNvPr id="106566" name="Line 70"/>
          <p:cNvSpPr>
            <a:spLocks noChangeShapeType="1"/>
          </p:cNvSpPr>
          <p:nvPr/>
        </p:nvSpPr>
        <p:spPr bwMode="auto">
          <a:xfrm flipV="1">
            <a:off x="6162675" y="5878513"/>
            <a:ext cx="496888" cy="0"/>
          </a:xfrm>
          <a:prstGeom prst="line">
            <a:avLst/>
          </a:prstGeom>
          <a:noFill/>
          <a:ln w="19050">
            <a:solidFill>
              <a:srgbClr val="80008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it-IT" smtClean="0">
              <a:solidFill>
                <a:srgbClr val="000000"/>
              </a:solidFill>
              <a:latin typeface="Arial" charset="0"/>
              <a:ea typeface="ＭＳ Ｐゴシック" charset="0"/>
            </a:endParaRPr>
          </a:p>
        </p:txBody>
      </p:sp>
      <p:sp>
        <p:nvSpPr>
          <p:cNvPr id="106567" name="Text Box 71"/>
          <p:cNvSpPr txBox="1">
            <a:spLocks noChangeArrowheads="1"/>
          </p:cNvSpPr>
          <p:nvPr/>
        </p:nvSpPr>
        <p:spPr bwMode="auto">
          <a:xfrm>
            <a:off x="6300788" y="6381750"/>
            <a:ext cx="1223962" cy="274638"/>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it-IT" sz="1200" b="1" smtClean="0">
                <a:solidFill>
                  <a:srgbClr val="000000"/>
                </a:solidFill>
                <a:latin typeface="Arial" charset="0"/>
                <a:ea typeface="ＭＳ Ｐゴシック" charset="0"/>
              </a:rPr>
              <a:t>DEMUX Tx/Rx</a:t>
            </a:r>
            <a:endParaRPr lang="en-GB" sz="1200" b="1"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3390493920"/>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838200"/>
            <a:ext cx="9144000" cy="5164775"/>
          </a:xfrm>
          <a:prstGeom prst="rect">
            <a:avLst/>
          </a:prstGeom>
        </p:spPr>
      </p:pic>
      <p:sp>
        <p:nvSpPr>
          <p:cNvPr id="3" name="CasellaDiTesto 2"/>
          <p:cNvSpPr txBox="1"/>
          <p:nvPr/>
        </p:nvSpPr>
        <p:spPr>
          <a:xfrm>
            <a:off x="2540122" y="52926"/>
            <a:ext cx="3854090" cy="646331"/>
          </a:xfrm>
          <a:prstGeom prst="rect">
            <a:avLst/>
          </a:prstGeom>
          <a:noFill/>
        </p:spPr>
        <p:txBody>
          <a:bodyPr wrap="none" rtlCol="0">
            <a:spAutoFit/>
          </a:bodyPr>
          <a:lstStyle/>
          <a:p>
            <a:r>
              <a:rPr lang="it-IT" sz="3600" dirty="0" err="1" smtClean="0">
                <a:latin typeface="Arial"/>
                <a:cs typeface="Arial"/>
              </a:rPr>
              <a:t>Power</a:t>
            </a:r>
            <a:r>
              <a:rPr lang="it-IT" sz="3600" dirty="0" smtClean="0">
                <a:latin typeface="Arial"/>
                <a:cs typeface="Arial"/>
              </a:rPr>
              <a:t> </a:t>
            </a:r>
            <a:r>
              <a:rPr lang="it-IT" sz="3600" dirty="0" err="1" smtClean="0">
                <a:latin typeface="Arial"/>
                <a:cs typeface="Arial"/>
              </a:rPr>
              <a:t>distribution</a:t>
            </a:r>
            <a:endParaRPr lang="it-IT" sz="3600" dirty="0">
              <a:latin typeface="Arial"/>
              <a:cs typeface="Arial"/>
            </a:endParaRPr>
          </a:p>
        </p:txBody>
      </p:sp>
      <p:sp>
        <p:nvSpPr>
          <p:cNvPr id="4" name="CasellaDiTesto 3"/>
          <p:cNvSpPr txBox="1"/>
          <p:nvPr/>
        </p:nvSpPr>
        <p:spPr>
          <a:xfrm>
            <a:off x="-104376" y="768620"/>
            <a:ext cx="1941557" cy="646331"/>
          </a:xfrm>
          <a:prstGeom prst="rect">
            <a:avLst/>
          </a:prstGeom>
          <a:noFill/>
        </p:spPr>
        <p:txBody>
          <a:bodyPr wrap="none" rtlCol="0">
            <a:spAutoFit/>
          </a:bodyPr>
          <a:lstStyle/>
          <a:p>
            <a:r>
              <a:rPr lang="it-IT" dirty="0" smtClean="0">
                <a:solidFill>
                  <a:srgbClr val="FFFF00"/>
                </a:solidFill>
                <a:latin typeface="Arial"/>
                <a:cs typeface="Arial"/>
              </a:rPr>
              <a:t>Cable Terminator</a:t>
            </a:r>
          </a:p>
          <a:p>
            <a:r>
              <a:rPr lang="it-IT" dirty="0" smtClean="0">
                <a:solidFill>
                  <a:srgbClr val="FFFF00"/>
                </a:solidFill>
                <a:latin typeface="Arial"/>
                <a:cs typeface="Arial"/>
              </a:rPr>
              <a:t>Assembly</a:t>
            </a:r>
            <a:endParaRPr lang="it-IT" dirty="0">
              <a:solidFill>
                <a:srgbClr val="FFFF00"/>
              </a:solidFill>
              <a:latin typeface="Arial"/>
              <a:cs typeface="Arial"/>
            </a:endParaRPr>
          </a:p>
        </p:txBody>
      </p:sp>
      <p:sp>
        <p:nvSpPr>
          <p:cNvPr id="5" name="CasellaDiTesto 4"/>
          <p:cNvSpPr txBox="1"/>
          <p:nvPr/>
        </p:nvSpPr>
        <p:spPr>
          <a:xfrm>
            <a:off x="-17391" y="4105233"/>
            <a:ext cx="1159705" cy="923330"/>
          </a:xfrm>
          <a:prstGeom prst="rect">
            <a:avLst/>
          </a:prstGeom>
          <a:noFill/>
        </p:spPr>
        <p:txBody>
          <a:bodyPr wrap="none" rtlCol="0">
            <a:spAutoFit/>
          </a:bodyPr>
          <a:lstStyle/>
          <a:p>
            <a:pPr algn="ctr"/>
            <a:r>
              <a:rPr lang="it-IT" dirty="0" smtClean="0">
                <a:latin typeface="Arial"/>
                <a:cs typeface="Arial"/>
              </a:rPr>
              <a:t>Medium</a:t>
            </a:r>
          </a:p>
          <a:p>
            <a:pPr algn="ctr"/>
            <a:r>
              <a:rPr lang="it-IT" dirty="0" smtClean="0">
                <a:latin typeface="Arial"/>
                <a:cs typeface="Arial"/>
              </a:rPr>
              <a:t>Voltage</a:t>
            </a:r>
          </a:p>
          <a:p>
            <a:pPr algn="ctr"/>
            <a:r>
              <a:rPr lang="it-IT" dirty="0" err="1" smtClean="0">
                <a:latin typeface="Arial"/>
                <a:cs typeface="Arial"/>
              </a:rPr>
              <a:t>converter</a:t>
            </a:r>
            <a:endParaRPr lang="it-IT" dirty="0">
              <a:latin typeface="Arial"/>
              <a:cs typeface="Arial"/>
            </a:endParaRPr>
          </a:p>
        </p:txBody>
      </p:sp>
    </p:spTree>
    <p:extLst>
      <p:ext uri="{BB962C8B-B14F-4D97-AF65-F5344CB8AC3E}">
        <p14:creationId xmlns:p14="http://schemas.microsoft.com/office/powerpoint/2010/main" val="1898027155"/>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67737" y="734036"/>
            <a:ext cx="4822080" cy="3580651"/>
          </a:xfrm>
          <a:prstGeom prst="rect">
            <a:avLst/>
          </a:prstGeom>
        </p:spPr>
      </p:pic>
      <p:sp>
        <p:nvSpPr>
          <p:cNvPr id="4" name="CasellaDiTesto 3"/>
          <p:cNvSpPr txBox="1"/>
          <p:nvPr/>
        </p:nvSpPr>
        <p:spPr>
          <a:xfrm>
            <a:off x="745096" y="68058"/>
            <a:ext cx="7983877" cy="584776"/>
          </a:xfrm>
          <a:prstGeom prst="rect">
            <a:avLst/>
          </a:prstGeom>
          <a:noFill/>
        </p:spPr>
        <p:txBody>
          <a:bodyPr wrap="none" rtlCol="0">
            <a:spAutoFit/>
          </a:bodyPr>
          <a:lstStyle/>
          <a:p>
            <a:r>
              <a:rPr lang="it-IT" sz="3200" dirty="0" smtClean="0">
                <a:latin typeface="Arial"/>
                <a:cs typeface="Arial"/>
              </a:rPr>
              <a:t>  DC/DC Medium Voltage Converter (MVC)</a:t>
            </a:r>
            <a:endParaRPr lang="it-IT" sz="3200" dirty="0">
              <a:latin typeface="Arial"/>
              <a:cs typeface="Arial"/>
            </a:endParaRPr>
          </a:p>
        </p:txBody>
      </p:sp>
      <p:sp>
        <p:nvSpPr>
          <p:cNvPr id="5" name="Rettangolo 4"/>
          <p:cNvSpPr/>
          <p:nvPr/>
        </p:nvSpPr>
        <p:spPr>
          <a:xfrm>
            <a:off x="5031227" y="898339"/>
            <a:ext cx="4131733" cy="1754327"/>
          </a:xfrm>
          <a:prstGeom prst="rect">
            <a:avLst/>
          </a:prstGeom>
        </p:spPr>
        <p:txBody>
          <a:bodyPr wrap="square">
            <a:spAutoFit/>
          </a:bodyPr>
          <a:lstStyle/>
          <a:p>
            <a:r>
              <a:rPr lang="en-US" dirty="0"/>
              <a:t>Deep-sea voltage DC/DC converter </a:t>
            </a:r>
            <a:endParaRPr lang="en-US" dirty="0" smtClean="0"/>
          </a:p>
          <a:p>
            <a:r>
              <a:rPr lang="en-US" dirty="0" smtClean="0"/>
              <a:t>(</a:t>
            </a:r>
            <a:r>
              <a:rPr lang="en-US" dirty="0"/>
              <a:t>10 kV to 375 V)</a:t>
            </a:r>
          </a:p>
          <a:p>
            <a:r>
              <a:rPr lang="en-US" dirty="0"/>
              <a:t>A version developed by ALCATEL/</a:t>
            </a:r>
            <a:r>
              <a:rPr lang="en-US" dirty="0" smtClean="0"/>
              <a:t>LUCENT</a:t>
            </a:r>
          </a:p>
          <a:p>
            <a:r>
              <a:rPr lang="en-US" dirty="0" smtClean="0"/>
              <a:t>for </a:t>
            </a:r>
            <a:r>
              <a:rPr lang="en-US" dirty="0"/>
              <a:t>NEPTUNE &amp; NEMO has been </a:t>
            </a:r>
            <a:r>
              <a:rPr lang="en-US" dirty="0" smtClean="0"/>
              <a:t>deployed</a:t>
            </a:r>
          </a:p>
          <a:p>
            <a:r>
              <a:rPr lang="en-US" dirty="0" smtClean="0"/>
              <a:t>and </a:t>
            </a:r>
            <a:r>
              <a:rPr lang="en-US" dirty="0"/>
              <a:t>is operating at 3500 m depth at </a:t>
            </a:r>
            <a:r>
              <a:rPr lang="en-US" dirty="0" smtClean="0"/>
              <a:t>Capo </a:t>
            </a:r>
            <a:r>
              <a:rPr lang="en-US" dirty="0" err="1"/>
              <a:t>Passero</a:t>
            </a:r>
            <a:r>
              <a:rPr lang="en-US" dirty="0"/>
              <a:t> site</a:t>
            </a:r>
          </a:p>
        </p:txBody>
      </p:sp>
      <p:pic>
        <p:nvPicPr>
          <p:cNvPr id="777" name="Immagine 776"/>
          <p:cNvPicPr>
            <a:picLocks noChangeAspect="1"/>
          </p:cNvPicPr>
          <p:nvPr/>
        </p:nvPicPr>
        <p:blipFill>
          <a:blip r:embed="rId4"/>
          <a:stretch>
            <a:fillRect/>
          </a:stretch>
        </p:blipFill>
        <p:spPr>
          <a:xfrm>
            <a:off x="17819" y="4607181"/>
            <a:ext cx="4524504" cy="1943740"/>
          </a:xfrm>
          <a:prstGeom prst="rect">
            <a:avLst/>
          </a:prstGeom>
        </p:spPr>
      </p:pic>
      <p:grpSp>
        <p:nvGrpSpPr>
          <p:cNvPr id="1292" name="Gruppo 1291"/>
          <p:cNvGrpSpPr/>
          <p:nvPr/>
        </p:nvGrpSpPr>
        <p:grpSpPr>
          <a:xfrm>
            <a:off x="4031487" y="3583054"/>
            <a:ext cx="5181600" cy="2667000"/>
            <a:chOff x="1435457" y="1409700"/>
            <a:chExt cx="6783495" cy="3454399"/>
          </a:xfrm>
        </p:grpSpPr>
        <p:sp>
          <p:nvSpPr>
            <p:cNvPr id="1035" name="Rectangle 221"/>
            <p:cNvSpPr>
              <a:spLocks noChangeArrowheads="1"/>
            </p:cNvSpPr>
            <p:nvPr/>
          </p:nvSpPr>
          <p:spPr bwMode="auto">
            <a:xfrm>
              <a:off x="7609199" y="3086099"/>
              <a:ext cx="60975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40639" bIns="0"/>
            <a:lstStyle/>
            <a:p>
              <a:pPr marL="39688" algn="l">
                <a:spcBef>
                  <a:spcPts val="700"/>
                </a:spcBef>
              </a:pPr>
              <a:r>
                <a:rPr lang="en-US" sz="1200" i="0" dirty="0">
                  <a:solidFill>
                    <a:schemeClr val="tx1"/>
                  </a:solidFill>
                  <a:latin typeface="Arial" charset="0"/>
                  <a:cs typeface="Arial" charset="0"/>
                  <a:sym typeface="Arial" charset="0"/>
                </a:rPr>
                <a:t>400V</a:t>
              </a:r>
            </a:p>
          </p:txBody>
        </p:sp>
        <p:sp>
          <p:nvSpPr>
            <p:cNvPr id="1036" name="Rectangle 3"/>
            <p:cNvSpPr>
              <a:spLocks noChangeArrowheads="1"/>
            </p:cNvSpPr>
            <p:nvPr/>
          </p:nvSpPr>
          <p:spPr bwMode="auto">
            <a:xfrm>
              <a:off x="2045210" y="2324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37" name="Rectangle 4"/>
            <p:cNvSpPr>
              <a:spLocks noChangeArrowheads="1"/>
            </p:cNvSpPr>
            <p:nvPr/>
          </p:nvSpPr>
          <p:spPr bwMode="auto">
            <a:xfrm>
              <a:off x="2045210" y="2552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38" name="Rectangle 5"/>
            <p:cNvSpPr>
              <a:spLocks noChangeArrowheads="1"/>
            </p:cNvSpPr>
            <p:nvPr/>
          </p:nvSpPr>
          <p:spPr bwMode="auto">
            <a:xfrm>
              <a:off x="2045210" y="27813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39" name="Rectangle 6"/>
            <p:cNvSpPr>
              <a:spLocks noChangeArrowheads="1"/>
            </p:cNvSpPr>
            <p:nvPr/>
          </p:nvSpPr>
          <p:spPr bwMode="auto">
            <a:xfrm>
              <a:off x="2045210" y="30099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40" name="Rectangle 7"/>
            <p:cNvSpPr>
              <a:spLocks noChangeArrowheads="1"/>
            </p:cNvSpPr>
            <p:nvPr/>
          </p:nvSpPr>
          <p:spPr bwMode="auto">
            <a:xfrm>
              <a:off x="2045210" y="32384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41" name="Rectangle 8"/>
            <p:cNvSpPr>
              <a:spLocks noChangeArrowheads="1"/>
            </p:cNvSpPr>
            <p:nvPr/>
          </p:nvSpPr>
          <p:spPr bwMode="auto">
            <a:xfrm>
              <a:off x="2045210" y="3467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42" name="Rectangle 9"/>
            <p:cNvSpPr>
              <a:spLocks noChangeArrowheads="1"/>
            </p:cNvSpPr>
            <p:nvPr/>
          </p:nvSpPr>
          <p:spPr bwMode="auto">
            <a:xfrm>
              <a:off x="2045210" y="3695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43" name="Rectangle 10"/>
            <p:cNvSpPr>
              <a:spLocks noChangeArrowheads="1"/>
            </p:cNvSpPr>
            <p:nvPr/>
          </p:nvSpPr>
          <p:spPr bwMode="auto">
            <a:xfrm>
              <a:off x="2045210" y="39242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44" name="Line 11"/>
            <p:cNvSpPr>
              <a:spLocks noChangeShapeType="1"/>
            </p:cNvSpPr>
            <p:nvPr/>
          </p:nvSpPr>
          <p:spPr bwMode="auto">
            <a:xfrm>
              <a:off x="2197647" y="24764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45" name="Line 12"/>
            <p:cNvSpPr>
              <a:spLocks noChangeShapeType="1"/>
            </p:cNvSpPr>
            <p:nvPr/>
          </p:nvSpPr>
          <p:spPr bwMode="auto">
            <a:xfrm>
              <a:off x="2197647" y="27051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46" name="Line 13"/>
            <p:cNvSpPr>
              <a:spLocks noChangeShapeType="1"/>
            </p:cNvSpPr>
            <p:nvPr/>
          </p:nvSpPr>
          <p:spPr bwMode="auto">
            <a:xfrm>
              <a:off x="2197647" y="29337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47" name="Line 14"/>
            <p:cNvSpPr>
              <a:spLocks noChangeShapeType="1"/>
            </p:cNvSpPr>
            <p:nvPr/>
          </p:nvSpPr>
          <p:spPr bwMode="auto">
            <a:xfrm>
              <a:off x="2197647" y="31622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48" name="Line 15"/>
            <p:cNvSpPr>
              <a:spLocks noChangeShapeType="1"/>
            </p:cNvSpPr>
            <p:nvPr/>
          </p:nvSpPr>
          <p:spPr bwMode="auto">
            <a:xfrm>
              <a:off x="2197647" y="33909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49" name="Line 16"/>
            <p:cNvSpPr>
              <a:spLocks noChangeShapeType="1"/>
            </p:cNvSpPr>
            <p:nvPr/>
          </p:nvSpPr>
          <p:spPr bwMode="auto">
            <a:xfrm>
              <a:off x="2197647" y="36195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50" name="Line 17"/>
            <p:cNvSpPr>
              <a:spLocks noChangeShapeType="1"/>
            </p:cNvSpPr>
            <p:nvPr/>
          </p:nvSpPr>
          <p:spPr bwMode="auto">
            <a:xfrm>
              <a:off x="2197647" y="38480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51" name="Line 18"/>
            <p:cNvSpPr>
              <a:spLocks noChangeShapeType="1"/>
            </p:cNvSpPr>
            <p:nvPr/>
          </p:nvSpPr>
          <p:spPr bwMode="auto">
            <a:xfrm rot="10800000" flipH="1">
              <a:off x="2197647" y="2171700"/>
              <a:ext cx="1588" cy="1524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52" name="Line 19"/>
            <p:cNvSpPr>
              <a:spLocks noChangeShapeType="1"/>
            </p:cNvSpPr>
            <p:nvPr/>
          </p:nvSpPr>
          <p:spPr bwMode="auto">
            <a:xfrm rot="10800000" flipH="1">
              <a:off x="2197647" y="4076699"/>
              <a:ext cx="1588" cy="2286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53" name="Rectangle 20"/>
            <p:cNvSpPr>
              <a:spLocks noChangeArrowheads="1"/>
            </p:cNvSpPr>
            <p:nvPr/>
          </p:nvSpPr>
          <p:spPr bwMode="auto">
            <a:xfrm>
              <a:off x="2426305" y="2324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54" name="Rectangle 21"/>
            <p:cNvSpPr>
              <a:spLocks noChangeArrowheads="1"/>
            </p:cNvSpPr>
            <p:nvPr/>
          </p:nvSpPr>
          <p:spPr bwMode="auto">
            <a:xfrm>
              <a:off x="2426305" y="2552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55" name="Rectangle 22"/>
            <p:cNvSpPr>
              <a:spLocks noChangeArrowheads="1"/>
            </p:cNvSpPr>
            <p:nvPr/>
          </p:nvSpPr>
          <p:spPr bwMode="auto">
            <a:xfrm>
              <a:off x="2426305" y="27813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56" name="Rectangle 23"/>
            <p:cNvSpPr>
              <a:spLocks noChangeArrowheads="1"/>
            </p:cNvSpPr>
            <p:nvPr/>
          </p:nvSpPr>
          <p:spPr bwMode="auto">
            <a:xfrm>
              <a:off x="2426305" y="30099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57" name="Rectangle 24"/>
            <p:cNvSpPr>
              <a:spLocks noChangeArrowheads="1"/>
            </p:cNvSpPr>
            <p:nvPr/>
          </p:nvSpPr>
          <p:spPr bwMode="auto">
            <a:xfrm>
              <a:off x="2426305" y="32384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58" name="Rectangle 25"/>
            <p:cNvSpPr>
              <a:spLocks noChangeArrowheads="1"/>
            </p:cNvSpPr>
            <p:nvPr/>
          </p:nvSpPr>
          <p:spPr bwMode="auto">
            <a:xfrm>
              <a:off x="2426305" y="3467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59" name="Rectangle 26"/>
            <p:cNvSpPr>
              <a:spLocks noChangeArrowheads="1"/>
            </p:cNvSpPr>
            <p:nvPr/>
          </p:nvSpPr>
          <p:spPr bwMode="auto">
            <a:xfrm>
              <a:off x="2426305" y="3695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60" name="Rectangle 27"/>
            <p:cNvSpPr>
              <a:spLocks noChangeArrowheads="1"/>
            </p:cNvSpPr>
            <p:nvPr/>
          </p:nvSpPr>
          <p:spPr bwMode="auto">
            <a:xfrm>
              <a:off x="2426305" y="39242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61" name="Line 28"/>
            <p:cNvSpPr>
              <a:spLocks noChangeShapeType="1"/>
            </p:cNvSpPr>
            <p:nvPr/>
          </p:nvSpPr>
          <p:spPr bwMode="auto">
            <a:xfrm>
              <a:off x="2578742" y="24764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62" name="Line 29"/>
            <p:cNvSpPr>
              <a:spLocks noChangeShapeType="1"/>
            </p:cNvSpPr>
            <p:nvPr/>
          </p:nvSpPr>
          <p:spPr bwMode="auto">
            <a:xfrm>
              <a:off x="2578742" y="27051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63" name="Line 30"/>
            <p:cNvSpPr>
              <a:spLocks noChangeShapeType="1"/>
            </p:cNvSpPr>
            <p:nvPr/>
          </p:nvSpPr>
          <p:spPr bwMode="auto">
            <a:xfrm>
              <a:off x="2578742" y="29337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64" name="Line 31"/>
            <p:cNvSpPr>
              <a:spLocks noChangeShapeType="1"/>
            </p:cNvSpPr>
            <p:nvPr/>
          </p:nvSpPr>
          <p:spPr bwMode="auto">
            <a:xfrm>
              <a:off x="2578742" y="31622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65" name="Line 32"/>
            <p:cNvSpPr>
              <a:spLocks noChangeShapeType="1"/>
            </p:cNvSpPr>
            <p:nvPr/>
          </p:nvSpPr>
          <p:spPr bwMode="auto">
            <a:xfrm>
              <a:off x="2578742" y="33909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66" name="Line 33"/>
            <p:cNvSpPr>
              <a:spLocks noChangeShapeType="1"/>
            </p:cNvSpPr>
            <p:nvPr/>
          </p:nvSpPr>
          <p:spPr bwMode="auto">
            <a:xfrm>
              <a:off x="2578742" y="36195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67" name="Line 34"/>
            <p:cNvSpPr>
              <a:spLocks noChangeShapeType="1"/>
            </p:cNvSpPr>
            <p:nvPr/>
          </p:nvSpPr>
          <p:spPr bwMode="auto">
            <a:xfrm>
              <a:off x="2578742" y="38480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68" name="Line 35"/>
            <p:cNvSpPr>
              <a:spLocks noChangeShapeType="1"/>
            </p:cNvSpPr>
            <p:nvPr/>
          </p:nvSpPr>
          <p:spPr bwMode="auto">
            <a:xfrm rot="10800000" flipH="1">
              <a:off x="2578742" y="2019300"/>
              <a:ext cx="1588" cy="304801"/>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69" name="Line 36"/>
            <p:cNvSpPr>
              <a:spLocks noChangeShapeType="1"/>
            </p:cNvSpPr>
            <p:nvPr/>
          </p:nvSpPr>
          <p:spPr bwMode="auto">
            <a:xfrm rot="10800000" flipH="1">
              <a:off x="2578742" y="4076699"/>
              <a:ext cx="1588" cy="1524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70" name="Rectangle 37"/>
            <p:cNvSpPr>
              <a:spLocks noChangeArrowheads="1"/>
            </p:cNvSpPr>
            <p:nvPr/>
          </p:nvSpPr>
          <p:spPr bwMode="auto">
            <a:xfrm>
              <a:off x="2959837" y="2324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71" name="Rectangle 38"/>
            <p:cNvSpPr>
              <a:spLocks noChangeArrowheads="1"/>
            </p:cNvSpPr>
            <p:nvPr/>
          </p:nvSpPr>
          <p:spPr bwMode="auto">
            <a:xfrm>
              <a:off x="2959837" y="2552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72" name="Rectangle 39"/>
            <p:cNvSpPr>
              <a:spLocks noChangeArrowheads="1"/>
            </p:cNvSpPr>
            <p:nvPr/>
          </p:nvSpPr>
          <p:spPr bwMode="auto">
            <a:xfrm>
              <a:off x="2959837" y="27813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73" name="Rectangle 40"/>
            <p:cNvSpPr>
              <a:spLocks noChangeArrowheads="1"/>
            </p:cNvSpPr>
            <p:nvPr/>
          </p:nvSpPr>
          <p:spPr bwMode="auto">
            <a:xfrm>
              <a:off x="2959837" y="30099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74" name="Rectangle 41"/>
            <p:cNvSpPr>
              <a:spLocks noChangeArrowheads="1"/>
            </p:cNvSpPr>
            <p:nvPr/>
          </p:nvSpPr>
          <p:spPr bwMode="auto">
            <a:xfrm>
              <a:off x="2959837" y="32384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75" name="Rectangle 42"/>
            <p:cNvSpPr>
              <a:spLocks noChangeArrowheads="1"/>
            </p:cNvSpPr>
            <p:nvPr/>
          </p:nvSpPr>
          <p:spPr bwMode="auto">
            <a:xfrm>
              <a:off x="2959837" y="3467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76" name="Rectangle 43"/>
            <p:cNvSpPr>
              <a:spLocks noChangeArrowheads="1"/>
            </p:cNvSpPr>
            <p:nvPr/>
          </p:nvSpPr>
          <p:spPr bwMode="auto">
            <a:xfrm>
              <a:off x="2959837" y="3695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77" name="Rectangle 44"/>
            <p:cNvSpPr>
              <a:spLocks noChangeArrowheads="1"/>
            </p:cNvSpPr>
            <p:nvPr/>
          </p:nvSpPr>
          <p:spPr bwMode="auto">
            <a:xfrm>
              <a:off x="2959837" y="39242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078" name="Line 45"/>
            <p:cNvSpPr>
              <a:spLocks noChangeShapeType="1"/>
            </p:cNvSpPr>
            <p:nvPr/>
          </p:nvSpPr>
          <p:spPr bwMode="auto">
            <a:xfrm>
              <a:off x="3112276" y="24764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79" name="Line 46"/>
            <p:cNvSpPr>
              <a:spLocks noChangeShapeType="1"/>
            </p:cNvSpPr>
            <p:nvPr/>
          </p:nvSpPr>
          <p:spPr bwMode="auto">
            <a:xfrm>
              <a:off x="3112276" y="27051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80" name="Line 47"/>
            <p:cNvSpPr>
              <a:spLocks noChangeShapeType="1"/>
            </p:cNvSpPr>
            <p:nvPr/>
          </p:nvSpPr>
          <p:spPr bwMode="auto">
            <a:xfrm>
              <a:off x="3112276" y="29337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81" name="Line 48"/>
            <p:cNvSpPr>
              <a:spLocks noChangeShapeType="1"/>
            </p:cNvSpPr>
            <p:nvPr/>
          </p:nvSpPr>
          <p:spPr bwMode="auto">
            <a:xfrm>
              <a:off x="3112276" y="31622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82" name="Line 49"/>
            <p:cNvSpPr>
              <a:spLocks noChangeShapeType="1"/>
            </p:cNvSpPr>
            <p:nvPr/>
          </p:nvSpPr>
          <p:spPr bwMode="auto">
            <a:xfrm>
              <a:off x="3112276" y="33909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83" name="Line 50"/>
            <p:cNvSpPr>
              <a:spLocks noChangeShapeType="1"/>
            </p:cNvSpPr>
            <p:nvPr/>
          </p:nvSpPr>
          <p:spPr bwMode="auto">
            <a:xfrm>
              <a:off x="3112276" y="36195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84" name="Line 51"/>
            <p:cNvSpPr>
              <a:spLocks noChangeShapeType="1"/>
            </p:cNvSpPr>
            <p:nvPr/>
          </p:nvSpPr>
          <p:spPr bwMode="auto">
            <a:xfrm>
              <a:off x="3112276" y="38480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85" name="Line 52"/>
            <p:cNvSpPr>
              <a:spLocks noChangeShapeType="1"/>
            </p:cNvSpPr>
            <p:nvPr/>
          </p:nvSpPr>
          <p:spPr bwMode="auto">
            <a:xfrm rot="10800000" flipH="1">
              <a:off x="3112276" y="2171700"/>
              <a:ext cx="1588" cy="1524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86" name="Line 53"/>
            <p:cNvSpPr>
              <a:spLocks noChangeShapeType="1"/>
            </p:cNvSpPr>
            <p:nvPr/>
          </p:nvSpPr>
          <p:spPr bwMode="auto">
            <a:xfrm rot="10800000" flipH="1">
              <a:off x="3112276" y="4076699"/>
              <a:ext cx="1588" cy="2286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87" name="Rectangle 54"/>
            <p:cNvSpPr>
              <a:spLocks noChangeArrowheads="1"/>
            </p:cNvSpPr>
            <p:nvPr/>
          </p:nvSpPr>
          <p:spPr bwMode="auto">
            <a:xfrm>
              <a:off x="3340934" y="2324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88" name="Rectangle 55"/>
            <p:cNvSpPr>
              <a:spLocks noChangeArrowheads="1"/>
            </p:cNvSpPr>
            <p:nvPr/>
          </p:nvSpPr>
          <p:spPr bwMode="auto">
            <a:xfrm>
              <a:off x="3340934" y="2552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89" name="Rectangle 56"/>
            <p:cNvSpPr>
              <a:spLocks noChangeArrowheads="1"/>
            </p:cNvSpPr>
            <p:nvPr/>
          </p:nvSpPr>
          <p:spPr bwMode="auto">
            <a:xfrm>
              <a:off x="3340934" y="27813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90" name="Rectangle 57"/>
            <p:cNvSpPr>
              <a:spLocks noChangeArrowheads="1"/>
            </p:cNvSpPr>
            <p:nvPr/>
          </p:nvSpPr>
          <p:spPr bwMode="auto">
            <a:xfrm>
              <a:off x="3340934" y="30099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91" name="Rectangle 58"/>
            <p:cNvSpPr>
              <a:spLocks noChangeArrowheads="1"/>
            </p:cNvSpPr>
            <p:nvPr/>
          </p:nvSpPr>
          <p:spPr bwMode="auto">
            <a:xfrm>
              <a:off x="3340934" y="32384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92" name="Rectangle 59"/>
            <p:cNvSpPr>
              <a:spLocks noChangeArrowheads="1"/>
            </p:cNvSpPr>
            <p:nvPr/>
          </p:nvSpPr>
          <p:spPr bwMode="auto">
            <a:xfrm>
              <a:off x="3340934" y="3467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93" name="Rectangle 60"/>
            <p:cNvSpPr>
              <a:spLocks noChangeArrowheads="1"/>
            </p:cNvSpPr>
            <p:nvPr/>
          </p:nvSpPr>
          <p:spPr bwMode="auto">
            <a:xfrm>
              <a:off x="3340934" y="3695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94" name="Rectangle 61"/>
            <p:cNvSpPr>
              <a:spLocks noChangeArrowheads="1"/>
            </p:cNvSpPr>
            <p:nvPr/>
          </p:nvSpPr>
          <p:spPr bwMode="auto">
            <a:xfrm>
              <a:off x="3340934" y="39242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095" name="Line 62"/>
            <p:cNvSpPr>
              <a:spLocks noChangeShapeType="1"/>
            </p:cNvSpPr>
            <p:nvPr/>
          </p:nvSpPr>
          <p:spPr bwMode="auto">
            <a:xfrm>
              <a:off x="3493371" y="24764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96" name="Line 63"/>
            <p:cNvSpPr>
              <a:spLocks noChangeShapeType="1"/>
            </p:cNvSpPr>
            <p:nvPr/>
          </p:nvSpPr>
          <p:spPr bwMode="auto">
            <a:xfrm>
              <a:off x="3493371" y="27051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97" name="Line 64"/>
            <p:cNvSpPr>
              <a:spLocks noChangeShapeType="1"/>
            </p:cNvSpPr>
            <p:nvPr/>
          </p:nvSpPr>
          <p:spPr bwMode="auto">
            <a:xfrm>
              <a:off x="3493371" y="29337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98" name="Line 65"/>
            <p:cNvSpPr>
              <a:spLocks noChangeShapeType="1"/>
            </p:cNvSpPr>
            <p:nvPr/>
          </p:nvSpPr>
          <p:spPr bwMode="auto">
            <a:xfrm>
              <a:off x="3493371" y="31622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099" name="Line 66"/>
            <p:cNvSpPr>
              <a:spLocks noChangeShapeType="1"/>
            </p:cNvSpPr>
            <p:nvPr/>
          </p:nvSpPr>
          <p:spPr bwMode="auto">
            <a:xfrm>
              <a:off x="3493371" y="33909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00" name="Line 67"/>
            <p:cNvSpPr>
              <a:spLocks noChangeShapeType="1"/>
            </p:cNvSpPr>
            <p:nvPr/>
          </p:nvSpPr>
          <p:spPr bwMode="auto">
            <a:xfrm>
              <a:off x="3493371" y="36195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01" name="Line 68"/>
            <p:cNvSpPr>
              <a:spLocks noChangeShapeType="1"/>
            </p:cNvSpPr>
            <p:nvPr/>
          </p:nvSpPr>
          <p:spPr bwMode="auto">
            <a:xfrm>
              <a:off x="3493371" y="38480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02" name="Line 69"/>
            <p:cNvSpPr>
              <a:spLocks noChangeShapeType="1"/>
            </p:cNvSpPr>
            <p:nvPr/>
          </p:nvSpPr>
          <p:spPr bwMode="auto">
            <a:xfrm rot="10800000" flipH="1">
              <a:off x="3493371" y="2019300"/>
              <a:ext cx="1588" cy="304801"/>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03" name="Line 70"/>
            <p:cNvSpPr>
              <a:spLocks noChangeShapeType="1"/>
            </p:cNvSpPr>
            <p:nvPr/>
          </p:nvSpPr>
          <p:spPr bwMode="auto">
            <a:xfrm rot="10800000" flipH="1">
              <a:off x="3493371" y="4076699"/>
              <a:ext cx="1588" cy="1524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04" name="Rectangle 71"/>
            <p:cNvSpPr>
              <a:spLocks noChangeArrowheads="1"/>
            </p:cNvSpPr>
            <p:nvPr/>
          </p:nvSpPr>
          <p:spPr bwMode="auto">
            <a:xfrm>
              <a:off x="3874466" y="2324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05" name="Rectangle 72"/>
            <p:cNvSpPr>
              <a:spLocks noChangeArrowheads="1"/>
            </p:cNvSpPr>
            <p:nvPr/>
          </p:nvSpPr>
          <p:spPr bwMode="auto">
            <a:xfrm>
              <a:off x="3874466" y="2552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06" name="Rectangle 73"/>
            <p:cNvSpPr>
              <a:spLocks noChangeArrowheads="1"/>
            </p:cNvSpPr>
            <p:nvPr/>
          </p:nvSpPr>
          <p:spPr bwMode="auto">
            <a:xfrm>
              <a:off x="3874466" y="27813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07" name="Rectangle 74"/>
            <p:cNvSpPr>
              <a:spLocks noChangeArrowheads="1"/>
            </p:cNvSpPr>
            <p:nvPr/>
          </p:nvSpPr>
          <p:spPr bwMode="auto">
            <a:xfrm>
              <a:off x="3874466" y="30099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08" name="Rectangle 75"/>
            <p:cNvSpPr>
              <a:spLocks noChangeArrowheads="1"/>
            </p:cNvSpPr>
            <p:nvPr/>
          </p:nvSpPr>
          <p:spPr bwMode="auto">
            <a:xfrm>
              <a:off x="3874466" y="32384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09" name="Rectangle 76"/>
            <p:cNvSpPr>
              <a:spLocks noChangeArrowheads="1"/>
            </p:cNvSpPr>
            <p:nvPr/>
          </p:nvSpPr>
          <p:spPr bwMode="auto">
            <a:xfrm>
              <a:off x="3874466" y="3467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10" name="Rectangle 77"/>
            <p:cNvSpPr>
              <a:spLocks noChangeArrowheads="1"/>
            </p:cNvSpPr>
            <p:nvPr/>
          </p:nvSpPr>
          <p:spPr bwMode="auto">
            <a:xfrm>
              <a:off x="3874466" y="3695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11" name="Rectangle 78"/>
            <p:cNvSpPr>
              <a:spLocks noChangeArrowheads="1"/>
            </p:cNvSpPr>
            <p:nvPr/>
          </p:nvSpPr>
          <p:spPr bwMode="auto">
            <a:xfrm>
              <a:off x="3874466" y="39242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12" name="Line 79"/>
            <p:cNvSpPr>
              <a:spLocks noChangeShapeType="1"/>
            </p:cNvSpPr>
            <p:nvPr/>
          </p:nvSpPr>
          <p:spPr bwMode="auto">
            <a:xfrm>
              <a:off x="4026905" y="24764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13" name="Line 80"/>
            <p:cNvSpPr>
              <a:spLocks noChangeShapeType="1"/>
            </p:cNvSpPr>
            <p:nvPr/>
          </p:nvSpPr>
          <p:spPr bwMode="auto">
            <a:xfrm>
              <a:off x="4026905" y="27051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14" name="Line 81"/>
            <p:cNvSpPr>
              <a:spLocks noChangeShapeType="1"/>
            </p:cNvSpPr>
            <p:nvPr/>
          </p:nvSpPr>
          <p:spPr bwMode="auto">
            <a:xfrm>
              <a:off x="4026905" y="29337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15" name="Line 82"/>
            <p:cNvSpPr>
              <a:spLocks noChangeShapeType="1"/>
            </p:cNvSpPr>
            <p:nvPr/>
          </p:nvSpPr>
          <p:spPr bwMode="auto">
            <a:xfrm>
              <a:off x="4026905" y="31622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16" name="Line 83"/>
            <p:cNvSpPr>
              <a:spLocks noChangeShapeType="1"/>
            </p:cNvSpPr>
            <p:nvPr/>
          </p:nvSpPr>
          <p:spPr bwMode="auto">
            <a:xfrm>
              <a:off x="4026905" y="33909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17" name="Line 84"/>
            <p:cNvSpPr>
              <a:spLocks noChangeShapeType="1"/>
            </p:cNvSpPr>
            <p:nvPr/>
          </p:nvSpPr>
          <p:spPr bwMode="auto">
            <a:xfrm>
              <a:off x="4026905" y="36195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18" name="Line 85"/>
            <p:cNvSpPr>
              <a:spLocks noChangeShapeType="1"/>
            </p:cNvSpPr>
            <p:nvPr/>
          </p:nvSpPr>
          <p:spPr bwMode="auto">
            <a:xfrm>
              <a:off x="4026905" y="38480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19" name="Line 86"/>
            <p:cNvSpPr>
              <a:spLocks noChangeShapeType="1"/>
            </p:cNvSpPr>
            <p:nvPr/>
          </p:nvSpPr>
          <p:spPr bwMode="auto">
            <a:xfrm rot="10800000" flipH="1">
              <a:off x="4026905" y="2171700"/>
              <a:ext cx="1588" cy="1524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20" name="Line 87"/>
            <p:cNvSpPr>
              <a:spLocks noChangeShapeType="1"/>
            </p:cNvSpPr>
            <p:nvPr/>
          </p:nvSpPr>
          <p:spPr bwMode="auto">
            <a:xfrm rot="10800000" flipH="1">
              <a:off x="4026905" y="4076699"/>
              <a:ext cx="1588" cy="2286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21" name="Rectangle 88"/>
            <p:cNvSpPr>
              <a:spLocks noChangeArrowheads="1"/>
            </p:cNvSpPr>
            <p:nvPr/>
          </p:nvSpPr>
          <p:spPr bwMode="auto">
            <a:xfrm>
              <a:off x="4255561" y="2324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22" name="Rectangle 89"/>
            <p:cNvSpPr>
              <a:spLocks noChangeArrowheads="1"/>
            </p:cNvSpPr>
            <p:nvPr/>
          </p:nvSpPr>
          <p:spPr bwMode="auto">
            <a:xfrm>
              <a:off x="4255561" y="2552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23" name="Rectangle 90"/>
            <p:cNvSpPr>
              <a:spLocks noChangeArrowheads="1"/>
            </p:cNvSpPr>
            <p:nvPr/>
          </p:nvSpPr>
          <p:spPr bwMode="auto">
            <a:xfrm>
              <a:off x="4255561" y="27813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24" name="Rectangle 91"/>
            <p:cNvSpPr>
              <a:spLocks noChangeArrowheads="1"/>
            </p:cNvSpPr>
            <p:nvPr/>
          </p:nvSpPr>
          <p:spPr bwMode="auto">
            <a:xfrm>
              <a:off x="4255561" y="30099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25" name="Rectangle 92"/>
            <p:cNvSpPr>
              <a:spLocks noChangeArrowheads="1"/>
            </p:cNvSpPr>
            <p:nvPr/>
          </p:nvSpPr>
          <p:spPr bwMode="auto">
            <a:xfrm>
              <a:off x="4255561" y="32384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26" name="Rectangle 93"/>
            <p:cNvSpPr>
              <a:spLocks noChangeArrowheads="1"/>
            </p:cNvSpPr>
            <p:nvPr/>
          </p:nvSpPr>
          <p:spPr bwMode="auto">
            <a:xfrm>
              <a:off x="4255561" y="3467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27" name="Rectangle 94"/>
            <p:cNvSpPr>
              <a:spLocks noChangeArrowheads="1"/>
            </p:cNvSpPr>
            <p:nvPr/>
          </p:nvSpPr>
          <p:spPr bwMode="auto">
            <a:xfrm>
              <a:off x="4255561" y="3695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28" name="Rectangle 95"/>
            <p:cNvSpPr>
              <a:spLocks noChangeArrowheads="1"/>
            </p:cNvSpPr>
            <p:nvPr/>
          </p:nvSpPr>
          <p:spPr bwMode="auto">
            <a:xfrm>
              <a:off x="4255561" y="39242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29" name="Line 96"/>
            <p:cNvSpPr>
              <a:spLocks noChangeShapeType="1"/>
            </p:cNvSpPr>
            <p:nvPr/>
          </p:nvSpPr>
          <p:spPr bwMode="auto">
            <a:xfrm>
              <a:off x="4408000" y="24764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30" name="Line 97"/>
            <p:cNvSpPr>
              <a:spLocks noChangeShapeType="1"/>
            </p:cNvSpPr>
            <p:nvPr/>
          </p:nvSpPr>
          <p:spPr bwMode="auto">
            <a:xfrm>
              <a:off x="4408000" y="27051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31" name="Line 98"/>
            <p:cNvSpPr>
              <a:spLocks noChangeShapeType="1"/>
            </p:cNvSpPr>
            <p:nvPr/>
          </p:nvSpPr>
          <p:spPr bwMode="auto">
            <a:xfrm>
              <a:off x="4408000" y="29337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32" name="Line 99"/>
            <p:cNvSpPr>
              <a:spLocks noChangeShapeType="1"/>
            </p:cNvSpPr>
            <p:nvPr/>
          </p:nvSpPr>
          <p:spPr bwMode="auto">
            <a:xfrm>
              <a:off x="4408000" y="31622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33" name="Line 100"/>
            <p:cNvSpPr>
              <a:spLocks noChangeShapeType="1"/>
            </p:cNvSpPr>
            <p:nvPr/>
          </p:nvSpPr>
          <p:spPr bwMode="auto">
            <a:xfrm>
              <a:off x="4408000" y="33909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34" name="Line 101"/>
            <p:cNvSpPr>
              <a:spLocks noChangeShapeType="1"/>
            </p:cNvSpPr>
            <p:nvPr/>
          </p:nvSpPr>
          <p:spPr bwMode="auto">
            <a:xfrm>
              <a:off x="4408000" y="36195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35" name="Line 102"/>
            <p:cNvSpPr>
              <a:spLocks noChangeShapeType="1"/>
            </p:cNvSpPr>
            <p:nvPr/>
          </p:nvSpPr>
          <p:spPr bwMode="auto">
            <a:xfrm>
              <a:off x="4408000" y="38480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36" name="Line 103"/>
            <p:cNvSpPr>
              <a:spLocks noChangeShapeType="1"/>
            </p:cNvSpPr>
            <p:nvPr/>
          </p:nvSpPr>
          <p:spPr bwMode="auto">
            <a:xfrm rot="10800000" flipH="1">
              <a:off x="4408000" y="2019300"/>
              <a:ext cx="1588" cy="304801"/>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37" name="Line 104"/>
            <p:cNvSpPr>
              <a:spLocks noChangeShapeType="1"/>
            </p:cNvSpPr>
            <p:nvPr/>
          </p:nvSpPr>
          <p:spPr bwMode="auto">
            <a:xfrm rot="10800000" flipH="1">
              <a:off x="4408000" y="4076699"/>
              <a:ext cx="1588" cy="1524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38" name="Rectangle 105"/>
            <p:cNvSpPr>
              <a:spLocks noChangeArrowheads="1"/>
            </p:cNvSpPr>
            <p:nvPr/>
          </p:nvSpPr>
          <p:spPr bwMode="auto">
            <a:xfrm>
              <a:off x="4789095" y="2324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39" name="Rectangle 106"/>
            <p:cNvSpPr>
              <a:spLocks noChangeArrowheads="1"/>
            </p:cNvSpPr>
            <p:nvPr/>
          </p:nvSpPr>
          <p:spPr bwMode="auto">
            <a:xfrm>
              <a:off x="4789095" y="2552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40" name="Rectangle 107"/>
            <p:cNvSpPr>
              <a:spLocks noChangeArrowheads="1"/>
            </p:cNvSpPr>
            <p:nvPr/>
          </p:nvSpPr>
          <p:spPr bwMode="auto">
            <a:xfrm>
              <a:off x="4789095" y="27813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41" name="Rectangle 108"/>
            <p:cNvSpPr>
              <a:spLocks noChangeArrowheads="1"/>
            </p:cNvSpPr>
            <p:nvPr/>
          </p:nvSpPr>
          <p:spPr bwMode="auto">
            <a:xfrm>
              <a:off x="4789095" y="30099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42" name="Rectangle 109"/>
            <p:cNvSpPr>
              <a:spLocks noChangeArrowheads="1"/>
            </p:cNvSpPr>
            <p:nvPr/>
          </p:nvSpPr>
          <p:spPr bwMode="auto">
            <a:xfrm>
              <a:off x="4789095" y="32384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43" name="Rectangle 110"/>
            <p:cNvSpPr>
              <a:spLocks noChangeArrowheads="1"/>
            </p:cNvSpPr>
            <p:nvPr/>
          </p:nvSpPr>
          <p:spPr bwMode="auto">
            <a:xfrm>
              <a:off x="4789095" y="3467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44" name="Rectangle 111"/>
            <p:cNvSpPr>
              <a:spLocks noChangeArrowheads="1"/>
            </p:cNvSpPr>
            <p:nvPr/>
          </p:nvSpPr>
          <p:spPr bwMode="auto">
            <a:xfrm>
              <a:off x="4789095" y="3695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45" name="Rectangle 112"/>
            <p:cNvSpPr>
              <a:spLocks noChangeArrowheads="1"/>
            </p:cNvSpPr>
            <p:nvPr/>
          </p:nvSpPr>
          <p:spPr bwMode="auto">
            <a:xfrm>
              <a:off x="4789095" y="39242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46" name="Line 113"/>
            <p:cNvSpPr>
              <a:spLocks noChangeShapeType="1"/>
            </p:cNvSpPr>
            <p:nvPr/>
          </p:nvSpPr>
          <p:spPr bwMode="auto">
            <a:xfrm>
              <a:off x="4941532" y="24764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47" name="Line 114"/>
            <p:cNvSpPr>
              <a:spLocks noChangeShapeType="1"/>
            </p:cNvSpPr>
            <p:nvPr/>
          </p:nvSpPr>
          <p:spPr bwMode="auto">
            <a:xfrm>
              <a:off x="4941532" y="27051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48" name="Line 115"/>
            <p:cNvSpPr>
              <a:spLocks noChangeShapeType="1"/>
            </p:cNvSpPr>
            <p:nvPr/>
          </p:nvSpPr>
          <p:spPr bwMode="auto">
            <a:xfrm>
              <a:off x="4941532" y="29337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49" name="Line 116"/>
            <p:cNvSpPr>
              <a:spLocks noChangeShapeType="1"/>
            </p:cNvSpPr>
            <p:nvPr/>
          </p:nvSpPr>
          <p:spPr bwMode="auto">
            <a:xfrm>
              <a:off x="4941532" y="31622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50" name="Line 117"/>
            <p:cNvSpPr>
              <a:spLocks noChangeShapeType="1"/>
            </p:cNvSpPr>
            <p:nvPr/>
          </p:nvSpPr>
          <p:spPr bwMode="auto">
            <a:xfrm>
              <a:off x="4941532" y="33909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51" name="Line 118"/>
            <p:cNvSpPr>
              <a:spLocks noChangeShapeType="1"/>
            </p:cNvSpPr>
            <p:nvPr/>
          </p:nvSpPr>
          <p:spPr bwMode="auto">
            <a:xfrm>
              <a:off x="4941532" y="36195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52" name="Line 119"/>
            <p:cNvSpPr>
              <a:spLocks noChangeShapeType="1"/>
            </p:cNvSpPr>
            <p:nvPr/>
          </p:nvSpPr>
          <p:spPr bwMode="auto">
            <a:xfrm>
              <a:off x="4941532" y="38480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53" name="Line 120"/>
            <p:cNvSpPr>
              <a:spLocks noChangeShapeType="1"/>
            </p:cNvSpPr>
            <p:nvPr/>
          </p:nvSpPr>
          <p:spPr bwMode="auto">
            <a:xfrm rot="10800000" flipH="1">
              <a:off x="4941532" y="2171700"/>
              <a:ext cx="1588" cy="1524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54" name="Line 121"/>
            <p:cNvSpPr>
              <a:spLocks noChangeShapeType="1"/>
            </p:cNvSpPr>
            <p:nvPr/>
          </p:nvSpPr>
          <p:spPr bwMode="auto">
            <a:xfrm rot="10800000" flipH="1">
              <a:off x="4941532" y="4076699"/>
              <a:ext cx="1588" cy="2286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55" name="Rectangle 122"/>
            <p:cNvSpPr>
              <a:spLocks noChangeArrowheads="1"/>
            </p:cNvSpPr>
            <p:nvPr/>
          </p:nvSpPr>
          <p:spPr bwMode="auto">
            <a:xfrm>
              <a:off x="5170190" y="2324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56" name="Rectangle 123"/>
            <p:cNvSpPr>
              <a:spLocks noChangeArrowheads="1"/>
            </p:cNvSpPr>
            <p:nvPr/>
          </p:nvSpPr>
          <p:spPr bwMode="auto">
            <a:xfrm>
              <a:off x="5170190" y="2552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57" name="Rectangle 124"/>
            <p:cNvSpPr>
              <a:spLocks noChangeArrowheads="1"/>
            </p:cNvSpPr>
            <p:nvPr/>
          </p:nvSpPr>
          <p:spPr bwMode="auto">
            <a:xfrm>
              <a:off x="5170190" y="27813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58" name="Rectangle 125"/>
            <p:cNvSpPr>
              <a:spLocks noChangeArrowheads="1"/>
            </p:cNvSpPr>
            <p:nvPr/>
          </p:nvSpPr>
          <p:spPr bwMode="auto">
            <a:xfrm>
              <a:off x="5170190" y="30099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59" name="Rectangle 126"/>
            <p:cNvSpPr>
              <a:spLocks noChangeArrowheads="1"/>
            </p:cNvSpPr>
            <p:nvPr/>
          </p:nvSpPr>
          <p:spPr bwMode="auto">
            <a:xfrm>
              <a:off x="5170190" y="32384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60" name="Rectangle 127"/>
            <p:cNvSpPr>
              <a:spLocks noChangeArrowheads="1"/>
            </p:cNvSpPr>
            <p:nvPr/>
          </p:nvSpPr>
          <p:spPr bwMode="auto">
            <a:xfrm>
              <a:off x="5170190" y="3467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61" name="Rectangle 128"/>
            <p:cNvSpPr>
              <a:spLocks noChangeArrowheads="1"/>
            </p:cNvSpPr>
            <p:nvPr/>
          </p:nvSpPr>
          <p:spPr bwMode="auto">
            <a:xfrm>
              <a:off x="5170190" y="3695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62" name="Rectangle 129"/>
            <p:cNvSpPr>
              <a:spLocks noChangeArrowheads="1"/>
            </p:cNvSpPr>
            <p:nvPr/>
          </p:nvSpPr>
          <p:spPr bwMode="auto">
            <a:xfrm>
              <a:off x="5170190" y="39242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63" name="Line 130"/>
            <p:cNvSpPr>
              <a:spLocks noChangeShapeType="1"/>
            </p:cNvSpPr>
            <p:nvPr/>
          </p:nvSpPr>
          <p:spPr bwMode="auto">
            <a:xfrm>
              <a:off x="5322628" y="24764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64" name="Line 131"/>
            <p:cNvSpPr>
              <a:spLocks noChangeShapeType="1"/>
            </p:cNvSpPr>
            <p:nvPr/>
          </p:nvSpPr>
          <p:spPr bwMode="auto">
            <a:xfrm>
              <a:off x="5322628" y="27051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65" name="Line 132"/>
            <p:cNvSpPr>
              <a:spLocks noChangeShapeType="1"/>
            </p:cNvSpPr>
            <p:nvPr/>
          </p:nvSpPr>
          <p:spPr bwMode="auto">
            <a:xfrm>
              <a:off x="5322628" y="29337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66" name="Line 133"/>
            <p:cNvSpPr>
              <a:spLocks noChangeShapeType="1"/>
            </p:cNvSpPr>
            <p:nvPr/>
          </p:nvSpPr>
          <p:spPr bwMode="auto">
            <a:xfrm>
              <a:off x="5322628" y="31622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67" name="Line 134"/>
            <p:cNvSpPr>
              <a:spLocks noChangeShapeType="1"/>
            </p:cNvSpPr>
            <p:nvPr/>
          </p:nvSpPr>
          <p:spPr bwMode="auto">
            <a:xfrm>
              <a:off x="5322628" y="33909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68" name="Line 135"/>
            <p:cNvSpPr>
              <a:spLocks noChangeShapeType="1"/>
            </p:cNvSpPr>
            <p:nvPr/>
          </p:nvSpPr>
          <p:spPr bwMode="auto">
            <a:xfrm>
              <a:off x="5322628" y="36195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69" name="Line 136"/>
            <p:cNvSpPr>
              <a:spLocks noChangeShapeType="1"/>
            </p:cNvSpPr>
            <p:nvPr/>
          </p:nvSpPr>
          <p:spPr bwMode="auto">
            <a:xfrm>
              <a:off x="5322628" y="38480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70" name="Line 137"/>
            <p:cNvSpPr>
              <a:spLocks noChangeShapeType="1"/>
            </p:cNvSpPr>
            <p:nvPr/>
          </p:nvSpPr>
          <p:spPr bwMode="auto">
            <a:xfrm rot="10800000" flipH="1">
              <a:off x="5322628" y="2019300"/>
              <a:ext cx="1588" cy="304801"/>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71" name="Line 138"/>
            <p:cNvSpPr>
              <a:spLocks noChangeShapeType="1"/>
            </p:cNvSpPr>
            <p:nvPr/>
          </p:nvSpPr>
          <p:spPr bwMode="auto">
            <a:xfrm rot="10800000" flipH="1">
              <a:off x="5322628" y="4076699"/>
              <a:ext cx="1588" cy="1524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72" name="Rectangle 139"/>
            <p:cNvSpPr>
              <a:spLocks noChangeArrowheads="1"/>
            </p:cNvSpPr>
            <p:nvPr/>
          </p:nvSpPr>
          <p:spPr bwMode="auto">
            <a:xfrm>
              <a:off x="5703724" y="2324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73" name="Rectangle 140"/>
            <p:cNvSpPr>
              <a:spLocks noChangeArrowheads="1"/>
            </p:cNvSpPr>
            <p:nvPr/>
          </p:nvSpPr>
          <p:spPr bwMode="auto">
            <a:xfrm>
              <a:off x="5703724" y="2552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74" name="Rectangle 141"/>
            <p:cNvSpPr>
              <a:spLocks noChangeArrowheads="1"/>
            </p:cNvSpPr>
            <p:nvPr/>
          </p:nvSpPr>
          <p:spPr bwMode="auto">
            <a:xfrm>
              <a:off x="5703724" y="27813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75" name="Rectangle 142"/>
            <p:cNvSpPr>
              <a:spLocks noChangeArrowheads="1"/>
            </p:cNvSpPr>
            <p:nvPr/>
          </p:nvSpPr>
          <p:spPr bwMode="auto">
            <a:xfrm>
              <a:off x="5703724" y="30099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76" name="Rectangle 143"/>
            <p:cNvSpPr>
              <a:spLocks noChangeArrowheads="1"/>
            </p:cNvSpPr>
            <p:nvPr/>
          </p:nvSpPr>
          <p:spPr bwMode="auto">
            <a:xfrm>
              <a:off x="5703724" y="32384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77" name="Rectangle 144"/>
            <p:cNvSpPr>
              <a:spLocks noChangeArrowheads="1"/>
            </p:cNvSpPr>
            <p:nvPr/>
          </p:nvSpPr>
          <p:spPr bwMode="auto">
            <a:xfrm>
              <a:off x="5703724" y="3467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78" name="Rectangle 145"/>
            <p:cNvSpPr>
              <a:spLocks noChangeArrowheads="1"/>
            </p:cNvSpPr>
            <p:nvPr/>
          </p:nvSpPr>
          <p:spPr bwMode="auto">
            <a:xfrm>
              <a:off x="5703724" y="3695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79" name="Rectangle 146"/>
            <p:cNvSpPr>
              <a:spLocks noChangeArrowheads="1"/>
            </p:cNvSpPr>
            <p:nvPr/>
          </p:nvSpPr>
          <p:spPr bwMode="auto">
            <a:xfrm>
              <a:off x="5703724" y="39242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180" name="Line 147"/>
            <p:cNvSpPr>
              <a:spLocks noChangeShapeType="1"/>
            </p:cNvSpPr>
            <p:nvPr/>
          </p:nvSpPr>
          <p:spPr bwMode="auto">
            <a:xfrm>
              <a:off x="5856161" y="24764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81" name="Line 148"/>
            <p:cNvSpPr>
              <a:spLocks noChangeShapeType="1"/>
            </p:cNvSpPr>
            <p:nvPr/>
          </p:nvSpPr>
          <p:spPr bwMode="auto">
            <a:xfrm>
              <a:off x="5856161" y="27051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82" name="Line 149"/>
            <p:cNvSpPr>
              <a:spLocks noChangeShapeType="1"/>
            </p:cNvSpPr>
            <p:nvPr/>
          </p:nvSpPr>
          <p:spPr bwMode="auto">
            <a:xfrm>
              <a:off x="5856161" y="29337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83" name="Line 150"/>
            <p:cNvSpPr>
              <a:spLocks noChangeShapeType="1"/>
            </p:cNvSpPr>
            <p:nvPr/>
          </p:nvSpPr>
          <p:spPr bwMode="auto">
            <a:xfrm>
              <a:off x="5856161" y="31622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84" name="Line 151"/>
            <p:cNvSpPr>
              <a:spLocks noChangeShapeType="1"/>
            </p:cNvSpPr>
            <p:nvPr/>
          </p:nvSpPr>
          <p:spPr bwMode="auto">
            <a:xfrm>
              <a:off x="5856161" y="33909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85" name="Line 152"/>
            <p:cNvSpPr>
              <a:spLocks noChangeShapeType="1"/>
            </p:cNvSpPr>
            <p:nvPr/>
          </p:nvSpPr>
          <p:spPr bwMode="auto">
            <a:xfrm>
              <a:off x="5856161" y="36195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86" name="Line 153"/>
            <p:cNvSpPr>
              <a:spLocks noChangeShapeType="1"/>
            </p:cNvSpPr>
            <p:nvPr/>
          </p:nvSpPr>
          <p:spPr bwMode="auto">
            <a:xfrm>
              <a:off x="5856161" y="38480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87" name="Line 154"/>
            <p:cNvSpPr>
              <a:spLocks noChangeShapeType="1"/>
            </p:cNvSpPr>
            <p:nvPr/>
          </p:nvSpPr>
          <p:spPr bwMode="auto">
            <a:xfrm rot="10800000" flipH="1">
              <a:off x="5856161" y="2171700"/>
              <a:ext cx="1588" cy="1524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88" name="Line 155"/>
            <p:cNvSpPr>
              <a:spLocks noChangeShapeType="1"/>
            </p:cNvSpPr>
            <p:nvPr/>
          </p:nvSpPr>
          <p:spPr bwMode="auto">
            <a:xfrm rot="10800000" flipH="1">
              <a:off x="5856161" y="4076699"/>
              <a:ext cx="1588" cy="2286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89" name="Rectangle 156"/>
            <p:cNvSpPr>
              <a:spLocks noChangeArrowheads="1"/>
            </p:cNvSpPr>
            <p:nvPr/>
          </p:nvSpPr>
          <p:spPr bwMode="auto">
            <a:xfrm>
              <a:off x="6084819" y="2324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90" name="Rectangle 157"/>
            <p:cNvSpPr>
              <a:spLocks noChangeArrowheads="1"/>
            </p:cNvSpPr>
            <p:nvPr/>
          </p:nvSpPr>
          <p:spPr bwMode="auto">
            <a:xfrm>
              <a:off x="6084819" y="2552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91" name="Rectangle 158"/>
            <p:cNvSpPr>
              <a:spLocks noChangeArrowheads="1"/>
            </p:cNvSpPr>
            <p:nvPr/>
          </p:nvSpPr>
          <p:spPr bwMode="auto">
            <a:xfrm>
              <a:off x="6084819" y="27813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92" name="Rectangle 159"/>
            <p:cNvSpPr>
              <a:spLocks noChangeArrowheads="1"/>
            </p:cNvSpPr>
            <p:nvPr/>
          </p:nvSpPr>
          <p:spPr bwMode="auto">
            <a:xfrm>
              <a:off x="6084819" y="30099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93" name="Rectangle 160"/>
            <p:cNvSpPr>
              <a:spLocks noChangeArrowheads="1"/>
            </p:cNvSpPr>
            <p:nvPr/>
          </p:nvSpPr>
          <p:spPr bwMode="auto">
            <a:xfrm>
              <a:off x="6084819" y="32384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94" name="Rectangle 161"/>
            <p:cNvSpPr>
              <a:spLocks noChangeArrowheads="1"/>
            </p:cNvSpPr>
            <p:nvPr/>
          </p:nvSpPr>
          <p:spPr bwMode="auto">
            <a:xfrm>
              <a:off x="6084819" y="3467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95" name="Rectangle 162"/>
            <p:cNvSpPr>
              <a:spLocks noChangeArrowheads="1"/>
            </p:cNvSpPr>
            <p:nvPr/>
          </p:nvSpPr>
          <p:spPr bwMode="auto">
            <a:xfrm>
              <a:off x="6084819" y="3695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96" name="Rectangle 163"/>
            <p:cNvSpPr>
              <a:spLocks noChangeArrowheads="1"/>
            </p:cNvSpPr>
            <p:nvPr/>
          </p:nvSpPr>
          <p:spPr bwMode="auto">
            <a:xfrm>
              <a:off x="6084819" y="39242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197" name="Line 164"/>
            <p:cNvSpPr>
              <a:spLocks noChangeShapeType="1"/>
            </p:cNvSpPr>
            <p:nvPr/>
          </p:nvSpPr>
          <p:spPr bwMode="auto">
            <a:xfrm>
              <a:off x="6237256" y="24764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98" name="Line 165"/>
            <p:cNvSpPr>
              <a:spLocks noChangeShapeType="1"/>
            </p:cNvSpPr>
            <p:nvPr/>
          </p:nvSpPr>
          <p:spPr bwMode="auto">
            <a:xfrm>
              <a:off x="6237256" y="27051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99" name="Line 166"/>
            <p:cNvSpPr>
              <a:spLocks noChangeShapeType="1"/>
            </p:cNvSpPr>
            <p:nvPr/>
          </p:nvSpPr>
          <p:spPr bwMode="auto">
            <a:xfrm>
              <a:off x="6237256" y="29337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00" name="Line 167"/>
            <p:cNvSpPr>
              <a:spLocks noChangeShapeType="1"/>
            </p:cNvSpPr>
            <p:nvPr/>
          </p:nvSpPr>
          <p:spPr bwMode="auto">
            <a:xfrm>
              <a:off x="6237256" y="31622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01" name="Line 168"/>
            <p:cNvSpPr>
              <a:spLocks noChangeShapeType="1"/>
            </p:cNvSpPr>
            <p:nvPr/>
          </p:nvSpPr>
          <p:spPr bwMode="auto">
            <a:xfrm>
              <a:off x="6237256" y="33909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02" name="Line 169"/>
            <p:cNvSpPr>
              <a:spLocks noChangeShapeType="1"/>
            </p:cNvSpPr>
            <p:nvPr/>
          </p:nvSpPr>
          <p:spPr bwMode="auto">
            <a:xfrm>
              <a:off x="6237256" y="36195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03" name="Line 170"/>
            <p:cNvSpPr>
              <a:spLocks noChangeShapeType="1"/>
            </p:cNvSpPr>
            <p:nvPr/>
          </p:nvSpPr>
          <p:spPr bwMode="auto">
            <a:xfrm>
              <a:off x="6237256" y="38480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04" name="Line 171"/>
            <p:cNvSpPr>
              <a:spLocks noChangeShapeType="1"/>
            </p:cNvSpPr>
            <p:nvPr/>
          </p:nvSpPr>
          <p:spPr bwMode="auto">
            <a:xfrm rot="10800000" flipH="1">
              <a:off x="6237256" y="2019300"/>
              <a:ext cx="1588" cy="304801"/>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05" name="Line 172"/>
            <p:cNvSpPr>
              <a:spLocks noChangeShapeType="1"/>
            </p:cNvSpPr>
            <p:nvPr/>
          </p:nvSpPr>
          <p:spPr bwMode="auto">
            <a:xfrm rot="10800000" flipH="1">
              <a:off x="6237256" y="4076699"/>
              <a:ext cx="1588" cy="1524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06" name="Rectangle 173"/>
            <p:cNvSpPr>
              <a:spLocks noChangeArrowheads="1"/>
            </p:cNvSpPr>
            <p:nvPr/>
          </p:nvSpPr>
          <p:spPr bwMode="auto">
            <a:xfrm>
              <a:off x="6618351" y="2324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207" name="Rectangle 174"/>
            <p:cNvSpPr>
              <a:spLocks noChangeArrowheads="1"/>
            </p:cNvSpPr>
            <p:nvPr/>
          </p:nvSpPr>
          <p:spPr bwMode="auto">
            <a:xfrm>
              <a:off x="6618351" y="2552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208" name="Rectangle 175"/>
            <p:cNvSpPr>
              <a:spLocks noChangeArrowheads="1"/>
            </p:cNvSpPr>
            <p:nvPr/>
          </p:nvSpPr>
          <p:spPr bwMode="auto">
            <a:xfrm>
              <a:off x="6618351" y="27813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209" name="Rectangle 176"/>
            <p:cNvSpPr>
              <a:spLocks noChangeArrowheads="1"/>
            </p:cNvSpPr>
            <p:nvPr/>
          </p:nvSpPr>
          <p:spPr bwMode="auto">
            <a:xfrm>
              <a:off x="6618351" y="30099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210" name="Rectangle 177"/>
            <p:cNvSpPr>
              <a:spLocks noChangeArrowheads="1"/>
            </p:cNvSpPr>
            <p:nvPr/>
          </p:nvSpPr>
          <p:spPr bwMode="auto">
            <a:xfrm>
              <a:off x="6618351" y="32384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211" name="Rectangle 178"/>
            <p:cNvSpPr>
              <a:spLocks noChangeArrowheads="1"/>
            </p:cNvSpPr>
            <p:nvPr/>
          </p:nvSpPr>
          <p:spPr bwMode="auto">
            <a:xfrm>
              <a:off x="6618351" y="3467100"/>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212" name="Rectangle 179"/>
            <p:cNvSpPr>
              <a:spLocks noChangeArrowheads="1"/>
            </p:cNvSpPr>
            <p:nvPr/>
          </p:nvSpPr>
          <p:spPr bwMode="auto">
            <a:xfrm>
              <a:off x="6618351" y="36956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213" name="Rectangle 180"/>
            <p:cNvSpPr>
              <a:spLocks noChangeArrowheads="1"/>
            </p:cNvSpPr>
            <p:nvPr/>
          </p:nvSpPr>
          <p:spPr bwMode="auto">
            <a:xfrm>
              <a:off x="6618351" y="3924299"/>
              <a:ext cx="381095" cy="152400"/>
            </a:xfrm>
            <a:prstGeom prst="rect">
              <a:avLst/>
            </a:prstGeom>
            <a:solidFill>
              <a:srgbClr val="8FCBFF"/>
            </a:solidFill>
            <a:ln w="9525">
              <a:solidFill>
                <a:srgbClr val="1028D1"/>
              </a:solidFill>
              <a:miter lim="800000"/>
              <a:headEnd/>
              <a:tailEnd/>
            </a:ln>
          </p:spPr>
          <p:txBody>
            <a:bodyPr/>
            <a:lstStyle/>
            <a:p>
              <a:endParaRPr lang="it-IT"/>
            </a:p>
          </p:txBody>
        </p:sp>
        <p:sp>
          <p:nvSpPr>
            <p:cNvPr id="1214" name="Line 181"/>
            <p:cNvSpPr>
              <a:spLocks noChangeShapeType="1"/>
            </p:cNvSpPr>
            <p:nvPr/>
          </p:nvSpPr>
          <p:spPr bwMode="auto">
            <a:xfrm>
              <a:off x="6770790" y="24764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15" name="Line 182"/>
            <p:cNvSpPr>
              <a:spLocks noChangeShapeType="1"/>
            </p:cNvSpPr>
            <p:nvPr/>
          </p:nvSpPr>
          <p:spPr bwMode="auto">
            <a:xfrm>
              <a:off x="6770790" y="27051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16" name="Line 183"/>
            <p:cNvSpPr>
              <a:spLocks noChangeShapeType="1"/>
            </p:cNvSpPr>
            <p:nvPr/>
          </p:nvSpPr>
          <p:spPr bwMode="auto">
            <a:xfrm>
              <a:off x="6770790" y="29337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17" name="Line 184"/>
            <p:cNvSpPr>
              <a:spLocks noChangeShapeType="1"/>
            </p:cNvSpPr>
            <p:nvPr/>
          </p:nvSpPr>
          <p:spPr bwMode="auto">
            <a:xfrm>
              <a:off x="6770790" y="31622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18" name="Line 185"/>
            <p:cNvSpPr>
              <a:spLocks noChangeShapeType="1"/>
            </p:cNvSpPr>
            <p:nvPr/>
          </p:nvSpPr>
          <p:spPr bwMode="auto">
            <a:xfrm>
              <a:off x="6770790" y="33909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19" name="Line 186"/>
            <p:cNvSpPr>
              <a:spLocks noChangeShapeType="1"/>
            </p:cNvSpPr>
            <p:nvPr/>
          </p:nvSpPr>
          <p:spPr bwMode="auto">
            <a:xfrm>
              <a:off x="6770790" y="3619500"/>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20" name="Line 187"/>
            <p:cNvSpPr>
              <a:spLocks noChangeShapeType="1"/>
            </p:cNvSpPr>
            <p:nvPr/>
          </p:nvSpPr>
          <p:spPr bwMode="auto">
            <a:xfrm>
              <a:off x="6770790" y="3848099"/>
              <a:ext cx="1588" cy="762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21" name="Line 188"/>
            <p:cNvSpPr>
              <a:spLocks noChangeShapeType="1"/>
            </p:cNvSpPr>
            <p:nvPr/>
          </p:nvSpPr>
          <p:spPr bwMode="auto">
            <a:xfrm rot="10800000" flipH="1">
              <a:off x="6770790" y="1409700"/>
              <a:ext cx="1588" cy="9144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22" name="Line 189"/>
            <p:cNvSpPr>
              <a:spLocks noChangeShapeType="1"/>
            </p:cNvSpPr>
            <p:nvPr/>
          </p:nvSpPr>
          <p:spPr bwMode="auto">
            <a:xfrm rot="10800000" flipH="1">
              <a:off x="6770790" y="4076699"/>
              <a:ext cx="1588" cy="228600"/>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23" name="Rectangle 190"/>
            <p:cNvSpPr>
              <a:spLocks noChangeArrowheads="1"/>
            </p:cNvSpPr>
            <p:nvPr/>
          </p:nvSpPr>
          <p:spPr bwMode="auto">
            <a:xfrm>
              <a:off x="6999447" y="2324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224" name="Rectangle 191"/>
            <p:cNvSpPr>
              <a:spLocks noChangeArrowheads="1"/>
            </p:cNvSpPr>
            <p:nvPr/>
          </p:nvSpPr>
          <p:spPr bwMode="auto">
            <a:xfrm>
              <a:off x="6999447" y="2552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225" name="Rectangle 192"/>
            <p:cNvSpPr>
              <a:spLocks noChangeArrowheads="1"/>
            </p:cNvSpPr>
            <p:nvPr/>
          </p:nvSpPr>
          <p:spPr bwMode="auto">
            <a:xfrm>
              <a:off x="6999447" y="27813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226" name="Rectangle 193"/>
            <p:cNvSpPr>
              <a:spLocks noChangeArrowheads="1"/>
            </p:cNvSpPr>
            <p:nvPr/>
          </p:nvSpPr>
          <p:spPr bwMode="auto">
            <a:xfrm>
              <a:off x="6999447" y="30099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227" name="Rectangle 194"/>
            <p:cNvSpPr>
              <a:spLocks noChangeArrowheads="1"/>
            </p:cNvSpPr>
            <p:nvPr/>
          </p:nvSpPr>
          <p:spPr bwMode="auto">
            <a:xfrm>
              <a:off x="6999447" y="32384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228" name="Rectangle 195"/>
            <p:cNvSpPr>
              <a:spLocks noChangeArrowheads="1"/>
            </p:cNvSpPr>
            <p:nvPr/>
          </p:nvSpPr>
          <p:spPr bwMode="auto">
            <a:xfrm>
              <a:off x="6999447" y="3467100"/>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229" name="Rectangle 196"/>
            <p:cNvSpPr>
              <a:spLocks noChangeArrowheads="1"/>
            </p:cNvSpPr>
            <p:nvPr/>
          </p:nvSpPr>
          <p:spPr bwMode="auto">
            <a:xfrm>
              <a:off x="6999447" y="36956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230" name="Rectangle 197"/>
            <p:cNvSpPr>
              <a:spLocks noChangeArrowheads="1"/>
            </p:cNvSpPr>
            <p:nvPr/>
          </p:nvSpPr>
          <p:spPr bwMode="auto">
            <a:xfrm>
              <a:off x="6999447" y="3924299"/>
              <a:ext cx="381095" cy="152400"/>
            </a:xfrm>
            <a:prstGeom prst="rect">
              <a:avLst/>
            </a:prstGeom>
            <a:solidFill>
              <a:srgbClr val="79FF92"/>
            </a:solidFill>
            <a:ln w="9525">
              <a:solidFill>
                <a:srgbClr val="FF0000"/>
              </a:solidFill>
              <a:miter lim="800000"/>
              <a:headEnd/>
              <a:tailEnd/>
            </a:ln>
          </p:spPr>
          <p:txBody>
            <a:bodyPr/>
            <a:lstStyle/>
            <a:p>
              <a:endParaRPr lang="it-IT"/>
            </a:p>
          </p:txBody>
        </p:sp>
        <p:sp>
          <p:nvSpPr>
            <p:cNvPr id="1231" name="Line 198"/>
            <p:cNvSpPr>
              <a:spLocks noChangeShapeType="1"/>
            </p:cNvSpPr>
            <p:nvPr/>
          </p:nvSpPr>
          <p:spPr bwMode="auto">
            <a:xfrm>
              <a:off x="7151885" y="24764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32" name="Line 199"/>
            <p:cNvSpPr>
              <a:spLocks noChangeShapeType="1"/>
            </p:cNvSpPr>
            <p:nvPr/>
          </p:nvSpPr>
          <p:spPr bwMode="auto">
            <a:xfrm>
              <a:off x="7151885" y="27051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33" name="Line 200"/>
            <p:cNvSpPr>
              <a:spLocks noChangeShapeType="1"/>
            </p:cNvSpPr>
            <p:nvPr/>
          </p:nvSpPr>
          <p:spPr bwMode="auto">
            <a:xfrm>
              <a:off x="7151885" y="29337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34" name="Line 201"/>
            <p:cNvSpPr>
              <a:spLocks noChangeShapeType="1"/>
            </p:cNvSpPr>
            <p:nvPr/>
          </p:nvSpPr>
          <p:spPr bwMode="auto">
            <a:xfrm>
              <a:off x="7151885" y="31622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35" name="Line 202"/>
            <p:cNvSpPr>
              <a:spLocks noChangeShapeType="1"/>
            </p:cNvSpPr>
            <p:nvPr/>
          </p:nvSpPr>
          <p:spPr bwMode="auto">
            <a:xfrm>
              <a:off x="7151885" y="33909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36" name="Line 203"/>
            <p:cNvSpPr>
              <a:spLocks noChangeShapeType="1"/>
            </p:cNvSpPr>
            <p:nvPr/>
          </p:nvSpPr>
          <p:spPr bwMode="auto">
            <a:xfrm>
              <a:off x="7151885" y="3619500"/>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37" name="Line 204"/>
            <p:cNvSpPr>
              <a:spLocks noChangeShapeType="1"/>
            </p:cNvSpPr>
            <p:nvPr/>
          </p:nvSpPr>
          <p:spPr bwMode="auto">
            <a:xfrm>
              <a:off x="7151885" y="3848099"/>
              <a:ext cx="1588" cy="76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38" name="Line 205"/>
            <p:cNvSpPr>
              <a:spLocks noChangeShapeType="1"/>
            </p:cNvSpPr>
            <p:nvPr/>
          </p:nvSpPr>
          <p:spPr bwMode="auto">
            <a:xfrm rot="10800000" flipH="1">
              <a:off x="7151885" y="2019300"/>
              <a:ext cx="1588" cy="304801"/>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39" name="Line 206"/>
            <p:cNvSpPr>
              <a:spLocks noChangeShapeType="1"/>
            </p:cNvSpPr>
            <p:nvPr/>
          </p:nvSpPr>
          <p:spPr bwMode="auto">
            <a:xfrm rot="10800000" flipH="1">
              <a:off x="7151885" y="4076699"/>
              <a:ext cx="1588" cy="1524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0" name="Line 207"/>
            <p:cNvSpPr>
              <a:spLocks noChangeShapeType="1"/>
            </p:cNvSpPr>
            <p:nvPr/>
          </p:nvSpPr>
          <p:spPr bwMode="auto">
            <a:xfrm>
              <a:off x="2197647" y="4305300"/>
              <a:ext cx="914629" cy="1588"/>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1" name="Line 208"/>
            <p:cNvSpPr>
              <a:spLocks noChangeShapeType="1"/>
            </p:cNvSpPr>
            <p:nvPr/>
          </p:nvSpPr>
          <p:spPr bwMode="auto">
            <a:xfrm>
              <a:off x="3112276" y="2171700"/>
              <a:ext cx="914629" cy="1588"/>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2" name="Line 209"/>
            <p:cNvSpPr>
              <a:spLocks noChangeShapeType="1"/>
            </p:cNvSpPr>
            <p:nvPr/>
          </p:nvSpPr>
          <p:spPr bwMode="auto">
            <a:xfrm>
              <a:off x="4026905" y="4305300"/>
              <a:ext cx="914629" cy="1588"/>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3" name="Line 210"/>
            <p:cNvSpPr>
              <a:spLocks noChangeShapeType="1"/>
            </p:cNvSpPr>
            <p:nvPr/>
          </p:nvSpPr>
          <p:spPr bwMode="auto">
            <a:xfrm>
              <a:off x="4941532" y="2171700"/>
              <a:ext cx="914629" cy="1588"/>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4" name="Line 211"/>
            <p:cNvSpPr>
              <a:spLocks noChangeShapeType="1"/>
            </p:cNvSpPr>
            <p:nvPr/>
          </p:nvSpPr>
          <p:spPr bwMode="auto">
            <a:xfrm>
              <a:off x="5856161" y="4305300"/>
              <a:ext cx="914629" cy="1588"/>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5" name="Line 212"/>
            <p:cNvSpPr>
              <a:spLocks noChangeShapeType="1"/>
            </p:cNvSpPr>
            <p:nvPr/>
          </p:nvSpPr>
          <p:spPr bwMode="auto">
            <a:xfrm>
              <a:off x="2578742" y="4229100"/>
              <a:ext cx="5030457" cy="158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6" name="Line 213"/>
            <p:cNvSpPr>
              <a:spLocks noChangeShapeType="1"/>
            </p:cNvSpPr>
            <p:nvPr/>
          </p:nvSpPr>
          <p:spPr bwMode="auto">
            <a:xfrm>
              <a:off x="2578742" y="1638300"/>
              <a:ext cx="5030457" cy="158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7" name="Line 214"/>
            <p:cNvSpPr>
              <a:spLocks noChangeShapeType="1"/>
            </p:cNvSpPr>
            <p:nvPr/>
          </p:nvSpPr>
          <p:spPr bwMode="auto">
            <a:xfrm flipH="1">
              <a:off x="2197647" y="1409700"/>
              <a:ext cx="4573142" cy="1588"/>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8" name="Line 215"/>
            <p:cNvSpPr>
              <a:spLocks noChangeShapeType="1"/>
            </p:cNvSpPr>
            <p:nvPr/>
          </p:nvSpPr>
          <p:spPr bwMode="auto">
            <a:xfrm flipH="1">
              <a:off x="1816552" y="2171700"/>
              <a:ext cx="381095" cy="1588"/>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49" name="Line 216"/>
            <p:cNvSpPr>
              <a:spLocks noChangeShapeType="1"/>
            </p:cNvSpPr>
            <p:nvPr/>
          </p:nvSpPr>
          <p:spPr bwMode="auto">
            <a:xfrm>
              <a:off x="7609199" y="1638300"/>
              <a:ext cx="1588" cy="13716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50" name="Line 217"/>
            <p:cNvSpPr>
              <a:spLocks noChangeShapeType="1"/>
            </p:cNvSpPr>
            <p:nvPr/>
          </p:nvSpPr>
          <p:spPr bwMode="auto">
            <a:xfrm rot="10800000" flipH="1">
              <a:off x="7609199" y="3390900"/>
              <a:ext cx="1588" cy="838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51" name="Line 218"/>
            <p:cNvSpPr>
              <a:spLocks noChangeShapeType="1"/>
            </p:cNvSpPr>
            <p:nvPr/>
          </p:nvSpPr>
          <p:spPr bwMode="auto">
            <a:xfrm>
              <a:off x="7609199" y="3390900"/>
              <a:ext cx="228658" cy="158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52" name="Line 219"/>
            <p:cNvSpPr>
              <a:spLocks noChangeShapeType="1"/>
            </p:cNvSpPr>
            <p:nvPr/>
          </p:nvSpPr>
          <p:spPr bwMode="auto">
            <a:xfrm>
              <a:off x="7609200" y="3009900"/>
              <a:ext cx="228658" cy="158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53" name="Rectangle 220"/>
            <p:cNvSpPr>
              <a:spLocks noChangeArrowheads="1"/>
            </p:cNvSpPr>
            <p:nvPr/>
          </p:nvSpPr>
          <p:spPr bwMode="auto">
            <a:xfrm>
              <a:off x="1435457" y="1866899"/>
              <a:ext cx="60975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40639" bIns="0"/>
            <a:lstStyle/>
            <a:p>
              <a:pPr marL="39688" algn="l">
                <a:spcBef>
                  <a:spcPts val="700"/>
                </a:spcBef>
              </a:pPr>
              <a:r>
                <a:rPr lang="en-US" sz="1200" i="0" dirty="0">
                  <a:solidFill>
                    <a:srgbClr val="FF0000"/>
                  </a:solidFill>
                  <a:latin typeface="Arial" charset="0"/>
                  <a:cs typeface="Arial" charset="0"/>
                  <a:sym typeface="Arial" charset="0"/>
                </a:rPr>
                <a:t>10kV</a:t>
              </a:r>
            </a:p>
          </p:txBody>
        </p:sp>
        <p:grpSp>
          <p:nvGrpSpPr>
            <p:cNvPr id="1254" name="Group 222"/>
            <p:cNvGrpSpPr>
              <a:grpSpLocks/>
            </p:cNvGrpSpPr>
            <p:nvPr/>
          </p:nvGrpSpPr>
          <p:grpSpPr bwMode="auto">
            <a:xfrm>
              <a:off x="2502523" y="1865313"/>
              <a:ext cx="152438" cy="153988"/>
              <a:chOff x="1576" y="1175"/>
              <a:chExt cx="96" cy="97"/>
            </a:xfrm>
          </p:grpSpPr>
          <p:sp>
            <p:nvSpPr>
              <p:cNvPr id="1255" name="AutoShape 223"/>
              <p:cNvSpPr>
                <a:spLocks noChangeArrowheads="1"/>
              </p:cNvSpPr>
              <p:nvPr/>
            </p:nvSpPr>
            <p:spPr bwMode="auto">
              <a:xfrm rot="-119999">
                <a:off x="1576" y="1176"/>
                <a:ext cx="96" cy="96"/>
              </a:xfrm>
              <a:prstGeom prst="triangle">
                <a:avLst>
                  <a:gd name="adj" fmla="val 50000"/>
                </a:avLst>
              </a:prstGeom>
              <a:solidFill>
                <a:srgbClr val="FF0000"/>
              </a:solidFill>
              <a:ln w="9525">
                <a:solidFill>
                  <a:srgbClr val="FF0000"/>
                </a:solidFill>
                <a:miter lim="800000"/>
                <a:headEnd/>
                <a:tailEnd/>
              </a:ln>
            </p:spPr>
            <p:txBody>
              <a:bodyPr/>
              <a:lstStyle/>
              <a:p>
                <a:endParaRPr lang="it-IT"/>
              </a:p>
            </p:txBody>
          </p:sp>
          <p:sp>
            <p:nvSpPr>
              <p:cNvPr id="1256" name="Line 224"/>
              <p:cNvSpPr>
                <a:spLocks noChangeShapeType="1"/>
              </p:cNvSpPr>
              <p:nvPr/>
            </p:nvSpPr>
            <p:spPr bwMode="auto">
              <a:xfrm flipH="1">
                <a:off x="1576" y="1175"/>
                <a:ext cx="96"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1257" name="Group 225"/>
            <p:cNvGrpSpPr>
              <a:grpSpLocks/>
            </p:cNvGrpSpPr>
            <p:nvPr/>
          </p:nvGrpSpPr>
          <p:grpSpPr bwMode="auto">
            <a:xfrm>
              <a:off x="3417152" y="1865313"/>
              <a:ext cx="152438" cy="153988"/>
              <a:chOff x="2152" y="1175"/>
              <a:chExt cx="96" cy="97"/>
            </a:xfrm>
          </p:grpSpPr>
          <p:sp>
            <p:nvSpPr>
              <p:cNvPr id="1258" name="AutoShape 226"/>
              <p:cNvSpPr>
                <a:spLocks noChangeArrowheads="1"/>
              </p:cNvSpPr>
              <p:nvPr/>
            </p:nvSpPr>
            <p:spPr bwMode="auto">
              <a:xfrm rot="-119999">
                <a:off x="2152" y="1176"/>
                <a:ext cx="96" cy="96"/>
              </a:xfrm>
              <a:prstGeom prst="triangle">
                <a:avLst>
                  <a:gd name="adj" fmla="val 50000"/>
                </a:avLst>
              </a:prstGeom>
              <a:solidFill>
                <a:srgbClr val="FF0000"/>
              </a:solidFill>
              <a:ln w="9525">
                <a:solidFill>
                  <a:srgbClr val="FF0000"/>
                </a:solidFill>
                <a:miter lim="800000"/>
                <a:headEnd/>
                <a:tailEnd/>
              </a:ln>
            </p:spPr>
            <p:txBody>
              <a:bodyPr/>
              <a:lstStyle/>
              <a:p>
                <a:endParaRPr lang="it-IT"/>
              </a:p>
            </p:txBody>
          </p:sp>
          <p:sp>
            <p:nvSpPr>
              <p:cNvPr id="1259" name="Line 227"/>
              <p:cNvSpPr>
                <a:spLocks noChangeShapeType="1"/>
              </p:cNvSpPr>
              <p:nvPr/>
            </p:nvSpPr>
            <p:spPr bwMode="auto">
              <a:xfrm flipH="1">
                <a:off x="2152" y="1175"/>
                <a:ext cx="96"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1260" name="Group 228"/>
            <p:cNvGrpSpPr>
              <a:grpSpLocks/>
            </p:cNvGrpSpPr>
            <p:nvPr/>
          </p:nvGrpSpPr>
          <p:grpSpPr bwMode="auto">
            <a:xfrm>
              <a:off x="4331781" y="1865313"/>
              <a:ext cx="152438" cy="153988"/>
              <a:chOff x="2728" y="1175"/>
              <a:chExt cx="96" cy="97"/>
            </a:xfrm>
          </p:grpSpPr>
          <p:sp>
            <p:nvSpPr>
              <p:cNvPr id="1261" name="AutoShape 229"/>
              <p:cNvSpPr>
                <a:spLocks noChangeArrowheads="1"/>
              </p:cNvSpPr>
              <p:nvPr/>
            </p:nvSpPr>
            <p:spPr bwMode="auto">
              <a:xfrm rot="-119999">
                <a:off x="2728" y="1176"/>
                <a:ext cx="96" cy="96"/>
              </a:xfrm>
              <a:prstGeom prst="triangle">
                <a:avLst>
                  <a:gd name="adj" fmla="val 50000"/>
                </a:avLst>
              </a:prstGeom>
              <a:solidFill>
                <a:srgbClr val="FF0000"/>
              </a:solidFill>
              <a:ln w="9525">
                <a:solidFill>
                  <a:srgbClr val="FF0000"/>
                </a:solidFill>
                <a:miter lim="800000"/>
                <a:headEnd/>
                <a:tailEnd/>
              </a:ln>
            </p:spPr>
            <p:txBody>
              <a:bodyPr/>
              <a:lstStyle/>
              <a:p>
                <a:endParaRPr lang="it-IT"/>
              </a:p>
            </p:txBody>
          </p:sp>
          <p:sp>
            <p:nvSpPr>
              <p:cNvPr id="1262" name="Line 230"/>
              <p:cNvSpPr>
                <a:spLocks noChangeShapeType="1"/>
              </p:cNvSpPr>
              <p:nvPr/>
            </p:nvSpPr>
            <p:spPr bwMode="auto">
              <a:xfrm flipH="1">
                <a:off x="2728" y="1175"/>
                <a:ext cx="96"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1263" name="Group 231"/>
            <p:cNvGrpSpPr>
              <a:grpSpLocks/>
            </p:cNvGrpSpPr>
            <p:nvPr/>
          </p:nvGrpSpPr>
          <p:grpSpPr bwMode="auto">
            <a:xfrm>
              <a:off x="5246409" y="1865313"/>
              <a:ext cx="152438" cy="153988"/>
              <a:chOff x="3304" y="1175"/>
              <a:chExt cx="96" cy="97"/>
            </a:xfrm>
          </p:grpSpPr>
          <p:sp>
            <p:nvSpPr>
              <p:cNvPr id="1264" name="AutoShape 232"/>
              <p:cNvSpPr>
                <a:spLocks noChangeArrowheads="1"/>
              </p:cNvSpPr>
              <p:nvPr/>
            </p:nvSpPr>
            <p:spPr bwMode="auto">
              <a:xfrm rot="-119999">
                <a:off x="3304" y="1176"/>
                <a:ext cx="96" cy="96"/>
              </a:xfrm>
              <a:prstGeom prst="triangle">
                <a:avLst>
                  <a:gd name="adj" fmla="val 50000"/>
                </a:avLst>
              </a:prstGeom>
              <a:solidFill>
                <a:srgbClr val="FF0000"/>
              </a:solidFill>
              <a:ln w="9525">
                <a:solidFill>
                  <a:srgbClr val="FF0000"/>
                </a:solidFill>
                <a:miter lim="800000"/>
                <a:headEnd/>
                <a:tailEnd/>
              </a:ln>
            </p:spPr>
            <p:txBody>
              <a:bodyPr/>
              <a:lstStyle/>
              <a:p>
                <a:endParaRPr lang="it-IT"/>
              </a:p>
            </p:txBody>
          </p:sp>
          <p:sp>
            <p:nvSpPr>
              <p:cNvPr id="1265" name="Line 233"/>
              <p:cNvSpPr>
                <a:spLocks noChangeShapeType="1"/>
              </p:cNvSpPr>
              <p:nvPr/>
            </p:nvSpPr>
            <p:spPr bwMode="auto">
              <a:xfrm flipH="1">
                <a:off x="3304" y="1175"/>
                <a:ext cx="96"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1266" name="Group 234"/>
            <p:cNvGrpSpPr>
              <a:grpSpLocks/>
            </p:cNvGrpSpPr>
            <p:nvPr/>
          </p:nvGrpSpPr>
          <p:grpSpPr bwMode="auto">
            <a:xfrm>
              <a:off x="6161038" y="1865313"/>
              <a:ext cx="152438" cy="153988"/>
              <a:chOff x="3880" y="1175"/>
              <a:chExt cx="96" cy="97"/>
            </a:xfrm>
          </p:grpSpPr>
          <p:sp>
            <p:nvSpPr>
              <p:cNvPr id="1267" name="AutoShape 235"/>
              <p:cNvSpPr>
                <a:spLocks noChangeArrowheads="1"/>
              </p:cNvSpPr>
              <p:nvPr/>
            </p:nvSpPr>
            <p:spPr bwMode="auto">
              <a:xfrm rot="-119999">
                <a:off x="3880" y="1176"/>
                <a:ext cx="96" cy="96"/>
              </a:xfrm>
              <a:prstGeom prst="triangle">
                <a:avLst>
                  <a:gd name="adj" fmla="val 50000"/>
                </a:avLst>
              </a:prstGeom>
              <a:solidFill>
                <a:srgbClr val="FF0000"/>
              </a:solidFill>
              <a:ln w="9525">
                <a:solidFill>
                  <a:srgbClr val="FF0000"/>
                </a:solidFill>
                <a:miter lim="800000"/>
                <a:headEnd/>
                <a:tailEnd/>
              </a:ln>
            </p:spPr>
            <p:txBody>
              <a:bodyPr/>
              <a:lstStyle/>
              <a:p>
                <a:endParaRPr lang="it-IT"/>
              </a:p>
            </p:txBody>
          </p:sp>
          <p:sp>
            <p:nvSpPr>
              <p:cNvPr id="1268" name="Line 236"/>
              <p:cNvSpPr>
                <a:spLocks noChangeShapeType="1"/>
              </p:cNvSpPr>
              <p:nvPr/>
            </p:nvSpPr>
            <p:spPr bwMode="auto">
              <a:xfrm flipH="1">
                <a:off x="3880" y="1175"/>
                <a:ext cx="96"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1269" name="Group 237"/>
            <p:cNvGrpSpPr>
              <a:grpSpLocks/>
            </p:cNvGrpSpPr>
            <p:nvPr/>
          </p:nvGrpSpPr>
          <p:grpSpPr bwMode="auto">
            <a:xfrm>
              <a:off x="7075667" y="1865313"/>
              <a:ext cx="152438" cy="153988"/>
              <a:chOff x="4456" y="1175"/>
              <a:chExt cx="96" cy="97"/>
            </a:xfrm>
          </p:grpSpPr>
          <p:sp>
            <p:nvSpPr>
              <p:cNvPr id="1270" name="AutoShape 238"/>
              <p:cNvSpPr>
                <a:spLocks noChangeArrowheads="1"/>
              </p:cNvSpPr>
              <p:nvPr/>
            </p:nvSpPr>
            <p:spPr bwMode="auto">
              <a:xfrm rot="-119999">
                <a:off x="4456" y="1176"/>
                <a:ext cx="96" cy="96"/>
              </a:xfrm>
              <a:prstGeom prst="triangle">
                <a:avLst>
                  <a:gd name="adj" fmla="val 50000"/>
                </a:avLst>
              </a:prstGeom>
              <a:solidFill>
                <a:srgbClr val="FF0000"/>
              </a:solidFill>
              <a:ln w="9525">
                <a:solidFill>
                  <a:srgbClr val="FF0000"/>
                </a:solidFill>
                <a:miter lim="800000"/>
                <a:headEnd/>
                <a:tailEnd/>
              </a:ln>
            </p:spPr>
            <p:txBody>
              <a:bodyPr/>
              <a:lstStyle/>
              <a:p>
                <a:endParaRPr lang="it-IT"/>
              </a:p>
            </p:txBody>
          </p:sp>
          <p:sp>
            <p:nvSpPr>
              <p:cNvPr id="1271" name="Line 239"/>
              <p:cNvSpPr>
                <a:spLocks noChangeShapeType="1"/>
              </p:cNvSpPr>
              <p:nvPr/>
            </p:nvSpPr>
            <p:spPr bwMode="auto">
              <a:xfrm flipH="1">
                <a:off x="4456" y="1175"/>
                <a:ext cx="96"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grpSp>
        <p:sp>
          <p:nvSpPr>
            <p:cNvPr id="1272" name="Line 240"/>
            <p:cNvSpPr>
              <a:spLocks noChangeShapeType="1"/>
            </p:cNvSpPr>
            <p:nvPr/>
          </p:nvSpPr>
          <p:spPr bwMode="auto">
            <a:xfrm rot="10800000" flipH="1">
              <a:off x="2578742" y="1638300"/>
              <a:ext cx="1588" cy="2286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73" name="Line 241"/>
            <p:cNvSpPr>
              <a:spLocks noChangeShapeType="1"/>
            </p:cNvSpPr>
            <p:nvPr/>
          </p:nvSpPr>
          <p:spPr bwMode="auto">
            <a:xfrm rot="10800000" flipH="1">
              <a:off x="3493371" y="1638300"/>
              <a:ext cx="1588" cy="2286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74" name="Line 242"/>
            <p:cNvSpPr>
              <a:spLocks noChangeShapeType="1"/>
            </p:cNvSpPr>
            <p:nvPr/>
          </p:nvSpPr>
          <p:spPr bwMode="auto">
            <a:xfrm rot="10800000" flipH="1">
              <a:off x="4408000" y="1638300"/>
              <a:ext cx="1588" cy="2286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75" name="Line 243"/>
            <p:cNvSpPr>
              <a:spLocks noChangeShapeType="1"/>
            </p:cNvSpPr>
            <p:nvPr/>
          </p:nvSpPr>
          <p:spPr bwMode="auto">
            <a:xfrm rot="10800000" flipH="1">
              <a:off x="5322628" y="1638300"/>
              <a:ext cx="1588" cy="2286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76" name="Line 244"/>
            <p:cNvSpPr>
              <a:spLocks noChangeShapeType="1"/>
            </p:cNvSpPr>
            <p:nvPr/>
          </p:nvSpPr>
          <p:spPr bwMode="auto">
            <a:xfrm rot="10800000" flipH="1">
              <a:off x="6237257" y="1638300"/>
              <a:ext cx="1588" cy="2286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77" name="Line 245"/>
            <p:cNvSpPr>
              <a:spLocks noChangeShapeType="1"/>
            </p:cNvSpPr>
            <p:nvPr/>
          </p:nvSpPr>
          <p:spPr bwMode="auto">
            <a:xfrm rot="10800000" flipH="1">
              <a:off x="7151886" y="1638300"/>
              <a:ext cx="1588" cy="2286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78" name="Line 246"/>
            <p:cNvSpPr>
              <a:spLocks noChangeShapeType="1"/>
            </p:cNvSpPr>
            <p:nvPr/>
          </p:nvSpPr>
          <p:spPr bwMode="auto">
            <a:xfrm>
              <a:off x="2197647" y="1409700"/>
              <a:ext cx="1588" cy="380999"/>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79" name="Line 247"/>
            <p:cNvSpPr>
              <a:spLocks noChangeShapeType="1"/>
            </p:cNvSpPr>
            <p:nvPr/>
          </p:nvSpPr>
          <p:spPr bwMode="auto">
            <a:xfrm flipH="1">
              <a:off x="1816552" y="1790699"/>
              <a:ext cx="381095" cy="1588"/>
            </a:xfrm>
            <a:prstGeom prst="line">
              <a:avLst/>
            </a:prstGeom>
            <a:noFill/>
            <a:ln w="38100">
              <a:solidFill>
                <a:srgbClr val="1028D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80" name="Rectangle 248"/>
            <p:cNvSpPr>
              <a:spLocks noChangeArrowheads="1"/>
            </p:cNvSpPr>
            <p:nvPr/>
          </p:nvSpPr>
          <p:spPr bwMode="auto">
            <a:xfrm>
              <a:off x="2045210" y="4457699"/>
              <a:ext cx="762190" cy="406400"/>
            </a:xfrm>
            <a:prstGeom prst="rect">
              <a:avLst/>
            </a:prstGeom>
            <a:solidFill>
              <a:srgbClr val="B2B2B2"/>
            </a:solidFill>
            <a:ln w="9525">
              <a:solidFill>
                <a:schemeClr val="tx1"/>
              </a:solidFill>
              <a:miter lim="800000"/>
              <a:headEnd/>
              <a:tailEnd/>
            </a:ln>
          </p:spPr>
          <p:txBody>
            <a:bodyPr lIns="0" tIns="0" rIns="40639" bIns="0"/>
            <a:lstStyle/>
            <a:p>
              <a:pPr marL="39688">
                <a:spcBef>
                  <a:spcPts val="550"/>
                </a:spcBef>
              </a:pPr>
              <a:r>
                <a:rPr lang="en-US" sz="1000" i="0">
                  <a:solidFill>
                    <a:schemeClr val="tx1"/>
                  </a:solidFill>
                  <a:latin typeface="Arial" charset="0"/>
                  <a:cs typeface="Arial" charset="0"/>
                  <a:sym typeface="Arial" charset="0"/>
                </a:rPr>
                <a:t>Control / start-up 1</a:t>
              </a:r>
            </a:p>
          </p:txBody>
        </p:sp>
        <p:sp>
          <p:nvSpPr>
            <p:cNvPr id="1281" name="Rectangle 249"/>
            <p:cNvSpPr>
              <a:spLocks noChangeArrowheads="1"/>
            </p:cNvSpPr>
            <p:nvPr/>
          </p:nvSpPr>
          <p:spPr bwMode="auto">
            <a:xfrm>
              <a:off x="3874466" y="4457699"/>
              <a:ext cx="762190" cy="406400"/>
            </a:xfrm>
            <a:prstGeom prst="rect">
              <a:avLst/>
            </a:prstGeom>
            <a:solidFill>
              <a:srgbClr val="B2B2B2"/>
            </a:solidFill>
            <a:ln w="9525">
              <a:solidFill>
                <a:schemeClr val="tx1"/>
              </a:solidFill>
              <a:miter lim="800000"/>
              <a:headEnd/>
              <a:tailEnd/>
            </a:ln>
          </p:spPr>
          <p:txBody>
            <a:bodyPr lIns="0" tIns="0" rIns="40639" bIns="0"/>
            <a:lstStyle/>
            <a:p>
              <a:pPr marL="39688">
                <a:spcBef>
                  <a:spcPts val="550"/>
                </a:spcBef>
              </a:pPr>
              <a:r>
                <a:rPr lang="en-US" sz="1000" i="0">
                  <a:solidFill>
                    <a:schemeClr val="tx1"/>
                  </a:solidFill>
                  <a:latin typeface="Arial" charset="0"/>
                  <a:cs typeface="Arial" charset="0"/>
                  <a:sym typeface="Arial" charset="0"/>
                </a:rPr>
                <a:t>Control / start-up 3</a:t>
              </a:r>
            </a:p>
          </p:txBody>
        </p:sp>
        <p:sp>
          <p:nvSpPr>
            <p:cNvPr id="1282" name="Rectangle 250"/>
            <p:cNvSpPr>
              <a:spLocks noChangeArrowheads="1"/>
            </p:cNvSpPr>
            <p:nvPr/>
          </p:nvSpPr>
          <p:spPr bwMode="auto">
            <a:xfrm>
              <a:off x="4789095" y="4457699"/>
              <a:ext cx="762190" cy="406400"/>
            </a:xfrm>
            <a:prstGeom prst="rect">
              <a:avLst/>
            </a:prstGeom>
            <a:solidFill>
              <a:srgbClr val="B2B2B2"/>
            </a:solidFill>
            <a:ln w="9525">
              <a:solidFill>
                <a:schemeClr val="tx1"/>
              </a:solidFill>
              <a:miter lim="800000"/>
              <a:headEnd/>
              <a:tailEnd/>
            </a:ln>
          </p:spPr>
          <p:txBody>
            <a:bodyPr lIns="0" tIns="0" rIns="40639" bIns="0"/>
            <a:lstStyle/>
            <a:p>
              <a:pPr marL="39688">
                <a:spcBef>
                  <a:spcPts val="550"/>
                </a:spcBef>
              </a:pPr>
              <a:r>
                <a:rPr lang="en-US" sz="1000" i="0">
                  <a:solidFill>
                    <a:schemeClr val="tx1"/>
                  </a:solidFill>
                  <a:latin typeface="Arial" charset="0"/>
                  <a:cs typeface="Arial" charset="0"/>
                  <a:sym typeface="Arial" charset="0"/>
                </a:rPr>
                <a:t>Control / start-up 4</a:t>
              </a:r>
            </a:p>
          </p:txBody>
        </p:sp>
        <p:sp>
          <p:nvSpPr>
            <p:cNvPr id="1283" name="Rectangle 251"/>
            <p:cNvSpPr>
              <a:spLocks noChangeArrowheads="1"/>
            </p:cNvSpPr>
            <p:nvPr/>
          </p:nvSpPr>
          <p:spPr bwMode="auto">
            <a:xfrm>
              <a:off x="5703724" y="4457699"/>
              <a:ext cx="762190" cy="406400"/>
            </a:xfrm>
            <a:prstGeom prst="rect">
              <a:avLst/>
            </a:prstGeom>
            <a:solidFill>
              <a:srgbClr val="B2B2B2"/>
            </a:solidFill>
            <a:ln w="9525">
              <a:solidFill>
                <a:schemeClr val="tx1"/>
              </a:solidFill>
              <a:miter lim="800000"/>
              <a:headEnd/>
              <a:tailEnd/>
            </a:ln>
          </p:spPr>
          <p:txBody>
            <a:bodyPr lIns="0" tIns="0" rIns="40639" bIns="0"/>
            <a:lstStyle/>
            <a:p>
              <a:pPr marL="39688">
                <a:spcBef>
                  <a:spcPts val="550"/>
                </a:spcBef>
              </a:pPr>
              <a:r>
                <a:rPr lang="en-US" sz="1000" i="0">
                  <a:solidFill>
                    <a:schemeClr val="tx1"/>
                  </a:solidFill>
                  <a:latin typeface="Arial" charset="0"/>
                  <a:cs typeface="Arial" charset="0"/>
                  <a:sym typeface="Arial" charset="0"/>
                </a:rPr>
                <a:t>Control / start-up 5</a:t>
              </a:r>
            </a:p>
          </p:txBody>
        </p:sp>
        <p:sp>
          <p:nvSpPr>
            <p:cNvPr id="1284" name="Rectangle 252"/>
            <p:cNvSpPr>
              <a:spLocks noChangeArrowheads="1"/>
            </p:cNvSpPr>
            <p:nvPr/>
          </p:nvSpPr>
          <p:spPr bwMode="auto">
            <a:xfrm>
              <a:off x="6618352" y="4457699"/>
              <a:ext cx="762190" cy="406400"/>
            </a:xfrm>
            <a:prstGeom prst="rect">
              <a:avLst/>
            </a:prstGeom>
            <a:solidFill>
              <a:srgbClr val="B2B2B2"/>
            </a:solidFill>
            <a:ln w="9525">
              <a:solidFill>
                <a:schemeClr val="tx1"/>
              </a:solidFill>
              <a:miter lim="800000"/>
              <a:headEnd/>
              <a:tailEnd/>
            </a:ln>
          </p:spPr>
          <p:txBody>
            <a:bodyPr lIns="0" tIns="0" rIns="40639" bIns="0"/>
            <a:lstStyle/>
            <a:p>
              <a:pPr marL="39688">
                <a:spcBef>
                  <a:spcPts val="550"/>
                </a:spcBef>
              </a:pPr>
              <a:r>
                <a:rPr lang="en-US" sz="1000" i="0">
                  <a:solidFill>
                    <a:schemeClr val="tx1"/>
                  </a:solidFill>
                  <a:latin typeface="Arial" charset="0"/>
                  <a:cs typeface="Arial" charset="0"/>
                  <a:sym typeface="Arial" charset="0"/>
                </a:rPr>
                <a:t>Control / start-up 6</a:t>
              </a:r>
            </a:p>
          </p:txBody>
        </p:sp>
        <p:sp>
          <p:nvSpPr>
            <p:cNvPr id="1285" name="Rectangle 253"/>
            <p:cNvSpPr>
              <a:spLocks noChangeArrowheads="1"/>
            </p:cNvSpPr>
            <p:nvPr/>
          </p:nvSpPr>
          <p:spPr bwMode="auto">
            <a:xfrm>
              <a:off x="2959838" y="4457698"/>
              <a:ext cx="762190" cy="406400"/>
            </a:xfrm>
            <a:prstGeom prst="rect">
              <a:avLst/>
            </a:prstGeom>
            <a:solidFill>
              <a:srgbClr val="B2B2B2"/>
            </a:solidFill>
            <a:ln w="9525">
              <a:solidFill>
                <a:schemeClr val="tx1"/>
              </a:solidFill>
              <a:miter lim="800000"/>
              <a:headEnd/>
              <a:tailEnd/>
            </a:ln>
          </p:spPr>
          <p:txBody>
            <a:bodyPr lIns="0" tIns="0" rIns="40639" bIns="0"/>
            <a:lstStyle/>
            <a:p>
              <a:pPr marL="39688">
                <a:spcBef>
                  <a:spcPts val="550"/>
                </a:spcBef>
              </a:pPr>
              <a:r>
                <a:rPr lang="en-US" sz="1000" i="0">
                  <a:solidFill>
                    <a:schemeClr val="tx1"/>
                  </a:solidFill>
                  <a:latin typeface="Arial" charset="0"/>
                  <a:cs typeface="Arial" charset="0"/>
                  <a:sym typeface="Arial" charset="0"/>
                </a:rPr>
                <a:t>Control / start-up 2</a:t>
              </a:r>
            </a:p>
          </p:txBody>
        </p:sp>
        <p:sp>
          <p:nvSpPr>
            <p:cNvPr id="1286" name="Line 254"/>
            <p:cNvSpPr>
              <a:spLocks noChangeShapeType="1"/>
            </p:cNvSpPr>
            <p:nvPr/>
          </p:nvSpPr>
          <p:spPr bwMode="auto">
            <a:xfrm>
              <a:off x="2426305" y="2324100"/>
              <a:ext cx="1588" cy="21336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it-IT"/>
            </a:p>
          </p:txBody>
        </p:sp>
        <p:sp>
          <p:nvSpPr>
            <p:cNvPr id="1287" name="Line 255"/>
            <p:cNvSpPr>
              <a:spLocks noChangeShapeType="1"/>
            </p:cNvSpPr>
            <p:nvPr/>
          </p:nvSpPr>
          <p:spPr bwMode="auto">
            <a:xfrm>
              <a:off x="3340935" y="2324100"/>
              <a:ext cx="1588" cy="21336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it-IT"/>
            </a:p>
          </p:txBody>
        </p:sp>
        <p:sp>
          <p:nvSpPr>
            <p:cNvPr id="1288" name="Line 256"/>
            <p:cNvSpPr>
              <a:spLocks noChangeShapeType="1"/>
            </p:cNvSpPr>
            <p:nvPr/>
          </p:nvSpPr>
          <p:spPr bwMode="auto">
            <a:xfrm>
              <a:off x="4255561" y="2324100"/>
              <a:ext cx="1588" cy="21336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it-IT"/>
            </a:p>
          </p:txBody>
        </p:sp>
        <p:sp>
          <p:nvSpPr>
            <p:cNvPr id="1289" name="Line 257"/>
            <p:cNvSpPr>
              <a:spLocks noChangeShapeType="1"/>
            </p:cNvSpPr>
            <p:nvPr/>
          </p:nvSpPr>
          <p:spPr bwMode="auto">
            <a:xfrm>
              <a:off x="5170189" y="2324100"/>
              <a:ext cx="1588" cy="21336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it-IT"/>
            </a:p>
          </p:txBody>
        </p:sp>
        <p:sp>
          <p:nvSpPr>
            <p:cNvPr id="1290" name="Line 258"/>
            <p:cNvSpPr>
              <a:spLocks noChangeShapeType="1"/>
            </p:cNvSpPr>
            <p:nvPr/>
          </p:nvSpPr>
          <p:spPr bwMode="auto">
            <a:xfrm>
              <a:off x="6084822" y="2324100"/>
              <a:ext cx="1588" cy="21336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it-IT"/>
            </a:p>
          </p:txBody>
        </p:sp>
        <p:sp>
          <p:nvSpPr>
            <p:cNvPr id="1291" name="Line 259"/>
            <p:cNvSpPr>
              <a:spLocks noChangeShapeType="1"/>
            </p:cNvSpPr>
            <p:nvPr/>
          </p:nvSpPr>
          <p:spPr bwMode="auto">
            <a:xfrm>
              <a:off x="6997699" y="2324101"/>
              <a:ext cx="1588" cy="21336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it-IT"/>
            </a:p>
          </p:txBody>
        </p:sp>
      </p:grpSp>
      <p:sp>
        <p:nvSpPr>
          <p:cNvPr id="1293" name="Rectangle 3"/>
          <p:cNvSpPr>
            <a:spLocks noChangeArrowheads="1"/>
          </p:cNvSpPr>
          <p:nvPr/>
        </p:nvSpPr>
        <p:spPr bwMode="auto">
          <a:xfrm>
            <a:off x="6638020" y="3020905"/>
            <a:ext cx="291101" cy="117662"/>
          </a:xfrm>
          <a:prstGeom prst="rect">
            <a:avLst/>
          </a:prstGeom>
          <a:solidFill>
            <a:srgbClr val="8FCBFF"/>
          </a:solidFill>
          <a:ln w="9525">
            <a:solidFill>
              <a:srgbClr val="1028D1"/>
            </a:solidFill>
            <a:miter lim="800000"/>
            <a:headEnd/>
            <a:tailEnd/>
          </a:ln>
        </p:spPr>
        <p:txBody>
          <a:bodyPr/>
          <a:lstStyle/>
          <a:p>
            <a:endParaRPr lang="it-IT"/>
          </a:p>
        </p:txBody>
      </p:sp>
      <p:sp>
        <p:nvSpPr>
          <p:cNvPr id="1294" name="Rectangle 20"/>
          <p:cNvSpPr>
            <a:spLocks noChangeArrowheads="1"/>
          </p:cNvSpPr>
          <p:nvPr/>
        </p:nvSpPr>
        <p:spPr bwMode="auto">
          <a:xfrm>
            <a:off x="6929121" y="3020905"/>
            <a:ext cx="291101" cy="117662"/>
          </a:xfrm>
          <a:prstGeom prst="rect">
            <a:avLst/>
          </a:prstGeom>
          <a:solidFill>
            <a:srgbClr val="79FF92"/>
          </a:solidFill>
          <a:ln w="9525">
            <a:solidFill>
              <a:srgbClr val="FF0000"/>
            </a:solidFill>
            <a:miter lim="800000"/>
            <a:headEnd/>
            <a:tailEnd/>
          </a:ln>
        </p:spPr>
        <p:txBody>
          <a:bodyPr/>
          <a:lstStyle/>
          <a:p>
            <a:endParaRPr lang="it-IT"/>
          </a:p>
        </p:txBody>
      </p:sp>
      <p:sp>
        <p:nvSpPr>
          <p:cNvPr id="1295" name="CasellaDiTesto 1294"/>
          <p:cNvSpPr txBox="1"/>
          <p:nvPr/>
        </p:nvSpPr>
        <p:spPr>
          <a:xfrm>
            <a:off x="5114009" y="2618983"/>
            <a:ext cx="2005677" cy="338554"/>
          </a:xfrm>
          <a:prstGeom prst="rect">
            <a:avLst/>
          </a:prstGeom>
          <a:noFill/>
        </p:spPr>
        <p:txBody>
          <a:bodyPr wrap="none" rtlCol="0">
            <a:spAutoFit/>
          </a:bodyPr>
          <a:lstStyle/>
          <a:p>
            <a:r>
              <a:rPr lang="it-IT" sz="1600" b="1" dirty="0" err="1" smtClean="0">
                <a:solidFill>
                  <a:schemeClr val="accent5"/>
                </a:solidFill>
                <a:latin typeface="Arial"/>
                <a:cs typeface="Arial"/>
              </a:rPr>
              <a:t>dV</a:t>
            </a:r>
            <a:r>
              <a:rPr lang="it-IT" sz="1600" b="1" dirty="0" smtClean="0">
                <a:solidFill>
                  <a:schemeClr val="accent5"/>
                </a:solidFill>
                <a:latin typeface="Arial"/>
                <a:cs typeface="Arial"/>
              </a:rPr>
              <a:t>= 10kV/48=200V</a:t>
            </a:r>
            <a:endParaRPr lang="it-IT" sz="1600" b="1" dirty="0">
              <a:solidFill>
                <a:schemeClr val="accent5"/>
              </a:solidFill>
              <a:latin typeface="Arial"/>
              <a:cs typeface="Arial"/>
            </a:endParaRPr>
          </a:p>
        </p:txBody>
      </p:sp>
      <p:sp>
        <p:nvSpPr>
          <p:cNvPr id="1296" name="CasellaDiTesto 1295"/>
          <p:cNvSpPr txBox="1"/>
          <p:nvPr/>
        </p:nvSpPr>
        <p:spPr>
          <a:xfrm>
            <a:off x="6476214" y="3108339"/>
            <a:ext cx="1467068" cy="338554"/>
          </a:xfrm>
          <a:prstGeom prst="rect">
            <a:avLst/>
          </a:prstGeom>
          <a:noFill/>
        </p:spPr>
        <p:txBody>
          <a:bodyPr wrap="none" rtlCol="0">
            <a:spAutoFit/>
          </a:bodyPr>
          <a:lstStyle/>
          <a:p>
            <a:r>
              <a:rPr lang="it-IT" sz="1600" b="1" dirty="0" smtClean="0">
                <a:solidFill>
                  <a:srgbClr val="8EB4E3"/>
                </a:solidFill>
                <a:latin typeface="Arial"/>
                <a:cs typeface="Arial"/>
              </a:rPr>
              <a:t>200 V</a:t>
            </a:r>
            <a:r>
              <a:rPr lang="it-IT" sz="1600" b="1" dirty="0" smtClean="0">
                <a:latin typeface="Arial"/>
                <a:cs typeface="Arial"/>
              </a:rPr>
              <a:t> </a:t>
            </a:r>
            <a:r>
              <a:rPr lang="it-IT" sz="1600" b="1" dirty="0" smtClean="0">
                <a:solidFill>
                  <a:srgbClr val="A3CC2A"/>
                </a:solidFill>
                <a:latin typeface="Arial"/>
                <a:cs typeface="Arial"/>
              </a:rPr>
              <a:t>to 50 V</a:t>
            </a:r>
            <a:endParaRPr lang="it-IT" sz="1600" b="1" dirty="0">
              <a:solidFill>
                <a:srgbClr val="A3CC2A"/>
              </a:solidFill>
              <a:latin typeface="Arial"/>
              <a:cs typeface="Arial"/>
            </a:endParaRPr>
          </a:p>
        </p:txBody>
      </p:sp>
      <p:cxnSp>
        <p:nvCxnSpPr>
          <p:cNvPr id="1304" name="Connettore 2 1303"/>
          <p:cNvCxnSpPr>
            <a:stCxn id="1230" idx="3"/>
          </p:cNvCxnSpPr>
          <p:nvPr/>
        </p:nvCxnSpPr>
        <p:spPr>
          <a:xfrm>
            <a:off x="8572664" y="5583304"/>
            <a:ext cx="0" cy="9676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05" name="CasellaDiTesto 1304"/>
          <p:cNvSpPr txBox="1"/>
          <p:nvPr/>
        </p:nvSpPr>
        <p:spPr>
          <a:xfrm>
            <a:off x="7641141" y="6484074"/>
            <a:ext cx="1685077" cy="338554"/>
          </a:xfrm>
          <a:prstGeom prst="rect">
            <a:avLst/>
          </a:prstGeom>
          <a:noFill/>
        </p:spPr>
        <p:txBody>
          <a:bodyPr wrap="none" rtlCol="0">
            <a:spAutoFit/>
          </a:bodyPr>
          <a:lstStyle/>
          <a:p>
            <a:r>
              <a:rPr lang="it-IT" sz="1600" b="1" dirty="0" smtClean="0">
                <a:solidFill>
                  <a:srgbClr val="A3CC2A"/>
                </a:solidFill>
                <a:latin typeface="Arial"/>
                <a:cs typeface="Arial"/>
              </a:rPr>
              <a:t>50 V</a:t>
            </a:r>
            <a:r>
              <a:rPr lang="it-IT" sz="1600" b="1" dirty="0" smtClean="0">
                <a:latin typeface="Arial"/>
                <a:cs typeface="Arial"/>
              </a:rPr>
              <a:t> x 8 =400 V</a:t>
            </a:r>
            <a:endParaRPr lang="it-IT" sz="1600" b="1" dirty="0">
              <a:latin typeface="Arial"/>
              <a:cs typeface="Arial"/>
            </a:endParaRPr>
          </a:p>
        </p:txBody>
      </p:sp>
    </p:spTree>
    <p:extLst>
      <p:ext uri="{BB962C8B-B14F-4D97-AF65-F5344CB8AC3E}">
        <p14:creationId xmlns:p14="http://schemas.microsoft.com/office/powerpoint/2010/main" val="1528578640"/>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457200" y="152400"/>
            <a:ext cx="8229600" cy="990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dirty="0" smtClean="0">
                <a:latin typeface="Arial"/>
                <a:cs typeface="Arial"/>
              </a:rPr>
              <a:t>Major alternative </a:t>
            </a:r>
            <a:r>
              <a:rPr lang="it-IT" dirty="0" err="1" smtClean="0">
                <a:latin typeface="Arial"/>
                <a:cs typeface="Arial"/>
              </a:rPr>
              <a:t>options</a:t>
            </a:r>
            <a:endParaRPr lang="it-IT" dirty="0">
              <a:latin typeface="Arial"/>
              <a:cs typeface="Arial"/>
            </a:endParaRPr>
          </a:p>
        </p:txBody>
      </p:sp>
      <p:sp>
        <p:nvSpPr>
          <p:cNvPr id="3" name="Segnaposto contenuto 5"/>
          <p:cNvSpPr txBox="1">
            <a:spLocks/>
          </p:cNvSpPr>
          <p:nvPr/>
        </p:nvSpPr>
        <p:spPr>
          <a:xfrm>
            <a:off x="457200" y="1219200"/>
            <a:ext cx="8229600" cy="731838"/>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spcBef>
                <a:spcPct val="15000"/>
              </a:spcBef>
              <a:spcAft>
                <a:spcPct val="10000"/>
              </a:spcAft>
              <a:buNone/>
              <a:defRPr/>
            </a:pPr>
            <a:r>
              <a:rPr lang="en-GB" sz="2800" dirty="0" smtClean="0">
                <a:latin typeface="Arial"/>
                <a:cs typeface="Arial"/>
              </a:rPr>
              <a:t>Optical Modules</a:t>
            </a:r>
          </a:p>
          <a:p>
            <a:pPr marL="274320" indent="-274320">
              <a:buFont typeface="Wingdings 3"/>
              <a:buNone/>
              <a:defRPr/>
            </a:pPr>
            <a:endParaRPr lang="it-IT" dirty="0">
              <a:latin typeface="Arial"/>
              <a:cs typeface="Arial"/>
            </a:endParaRPr>
          </a:p>
        </p:txBody>
      </p:sp>
      <p:pic>
        <p:nvPicPr>
          <p:cNvPr id="4" name="Image 2" descr="OM 13p3.jpg"/>
          <p:cNvPicPr>
            <a:picLocks noChangeAspect="1"/>
          </p:cNvPicPr>
          <p:nvPr/>
        </p:nvPicPr>
        <p:blipFill>
          <a:blip r:embed="rId2"/>
          <a:srcRect l="13879" r="13879"/>
          <a:stretch>
            <a:fillRect/>
          </a:stretch>
        </p:blipFill>
        <p:spPr bwMode="auto">
          <a:xfrm>
            <a:off x="612775" y="2976563"/>
            <a:ext cx="3609975" cy="3108325"/>
          </a:xfrm>
          <a:prstGeom prst="rect">
            <a:avLst/>
          </a:prstGeom>
          <a:noFill/>
          <a:ln w="9525">
            <a:noFill/>
            <a:miter lim="800000"/>
            <a:headEnd/>
            <a:tailEnd/>
          </a:ln>
        </p:spPr>
      </p:pic>
      <p:pic>
        <p:nvPicPr>
          <p:cNvPr id="5" name="Picture 2"/>
          <p:cNvPicPr>
            <a:picLocks noChangeAspect="1" noChangeArrowheads="1"/>
          </p:cNvPicPr>
          <p:nvPr/>
        </p:nvPicPr>
        <p:blipFill>
          <a:blip r:embed="rId3"/>
          <a:srcRect/>
          <a:stretch>
            <a:fillRect/>
          </a:stretch>
        </p:blipFill>
        <p:spPr bwMode="auto">
          <a:xfrm>
            <a:off x="5219700" y="2976563"/>
            <a:ext cx="3043238" cy="3108325"/>
          </a:xfrm>
          <a:prstGeom prst="rect">
            <a:avLst/>
          </a:prstGeom>
          <a:noFill/>
          <a:ln w="9525">
            <a:noFill/>
            <a:miter lim="800000"/>
            <a:headEnd/>
            <a:tailEnd/>
          </a:ln>
        </p:spPr>
      </p:pic>
      <p:sp>
        <p:nvSpPr>
          <p:cNvPr id="6" name="CasellaDiTesto 8"/>
          <p:cNvSpPr txBox="1">
            <a:spLocks noChangeArrowheads="1"/>
          </p:cNvSpPr>
          <p:nvPr/>
        </p:nvSpPr>
        <p:spPr bwMode="auto">
          <a:xfrm>
            <a:off x="612775" y="1951038"/>
            <a:ext cx="3609975" cy="1016000"/>
          </a:xfrm>
          <a:prstGeom prst="rect">
            <a:avLst/>
          </a:prstGeom>
          <a:noFill/>
          <a:ln w="9525">
            <a:noFill/>
            <a:miter lim="800000"/>
            <a:headEnd/>
            <a:tailEnd/>
          </a:ln>
        </p:spPr>
        <p:txBody>
          <a:bodyPr>
            <a:prstTxWarp prst="textNoShape">
              <a:avLst/>
            </a:prstTxWarp>
            <a:spAutoFit/>
          </a:bodyPr>
          <a:lstStyle/>
          <a:p>
            <a:r>
              <a:rPr lang="it-IT" sz="2000">
                <a:latin typeface="Arial"/>
                <a:cs typeface="Arial"/>
              </a:rPr>
              <a:t>Single-PMT OM</a:t>
            </a:r>
          </a:p>
          <a:p>
            <a:r>
              <a:rPr lang="it-IT" sz="2000" i="1">
                <a:latin typeface="Arial"/>
                <a:cs typeface="Arial"/>
              </a:rPr>
              <a:t>One large PMT (8”) in a 13” glass sphere</a:t>
            </a:r>
          </a:p>
        </p:txBody>
      </p:sp>
      <p:sp>
        <p:nvSpPr>
          <p:cNvPr id="7" name="CasellaDiTesto 10"/>
          <p:cNvSpPr txBox="1">
            <a:spLocks noChangeArrowheads="1"/>
          </p:cNvSpPr>
          <p:nvPr/>
        </p:nvSpPr>
        <p:spPr bwMode="auto">
          <a:xfrm>
            <a:off x="5219700" y="1960563"/>
            <a:ext cx="3609975" cy="1016000"/>
          </a:xfrm>
          <a:prstGeom prst="rect">
            <a:avLst/>
          </a:prstGeom>
          <a:noFill/>
          <a:ln w="9525">
            <a:noFill/>
            <a:miter lim="800000"/>
            <a:headEnd/>
            <a:tailEnd/>
          </a:ln>
        </p:spPr>
        <p:txBody>
          <a:bodyPr>
            <a:prstTxWarp prst="textNoShape">
              <a:avLst/>
            </a:prstTxWarp>
            <a:spAutoFit/>
          </a:bodyPr>
          <a:lstStyle/>
          <a:p>
            <a:r>
              <a:rPr lang="it-IT" sz="2000">
                <a:latin typeface="Arial"/>
                <a:cs typeface="Arial"/>
              </a:rPr>
              <a:t>Multi-PMT OM</a:t>
            </a:r>
          </a:p>
          <a:p>
            <a:r>
              <a:rPr lang="it-IT" sz="2000" i="1">
                <a:latin typeface="Arial"/>
                <a:cs typeface="Arial"/>
              </a:rPr>
              <a:t>31 small PMTs (3”) in a 17” glass sphere</a:t>
            </a:r>
          </a:p>
        </p:txBody>
      </p:sp>
    </p:spTree>
    <p:extLst>
      <p:ext uri="{BB962C8B-B14F-4D97-AF65-F5344CB8AC3E}">
        <p14:creationId xmlns:p14="http://schemas.microsoft.com/office/powerpoint/2010/main" val="2848898973"/>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457200" y="274638"/>
            <a:ext cx="8229600" cy="74136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3200" dirty="0" smtClean="0">
                <a:solidFill>
                  <a:schemeClr val="tx2"/>
                </a:solidFill>
                <a:latin typeface="Arial"/>
                <a:cs typeface="Arial"/>
              </a:rPr>
              <a:t>Multi-PMT Optical </a:t>
            </a:r>
            <a:r>
              <a:rPr lang="it-IT" sz="3200" dirty="0" err="1" smtClean="0">
                <a:solidFill>
                  <a:schemeClr val="tx2"/>
                </a:solidFill>
                <a:latin typeface="Arial"/>
                <a:cs typeface="Arial"/>
              </a:rPr>
              <a:t>Module</a:t>
            </a:r>
            <a:endParaRPr lang="it-IT" sz="3200" dirty="0">
              <a:latin typeface="Arial"/>
              <a:cs typeface="Arial"/>
            </a:endParaRPr>
          </a:p>
        </p:txBody>
      </p:sp>
      <p:pic>
        <p:nvPicPr>
          <p:cNvPr id="6" name="Immagine 5" descr="Assemby.PNG"/>
          <p:cNvPicPr>
            <a:picLocks noChangeAspect="1"/>
          </p:cNvPicPr>
          <p:nvPr/>
        </p:nvPicPr>
        <p:blipFill>
          <a:blip r:embed="rId2"/>
          <a:srcRect t="325"/>
          <a:stretch>
            <a:fillRect/>
          </a:stretch>
        </p:blipFill>
        <p:spPr>
          <a:xfrm>
            <a:off x="155575" y="2940735"/>
            <a:ext cx="3137331" cy="3508994"/>
          </a:xfrm>
          <a:prstGeom prst="rect">
            <a:avLst/>
          </a:prstGeom>
        </p:spPr>
      </p:pic>
      <p:pic>
        <p:nvPicPr>
          <p:cNvPr id="7" name="Immagine 6" descr="BeforeAssembly.PNG"/>
          <p:cNvPicPr>
            <a:picLocks noChangeAspect="1"/>
          </p:cNvPicPr>
          <p:nvPr/>
        </p:nvPicPr>
        <p:blipFill>
          <a:blip r:embed="rId3"/>
          <a:stretch>
            <a:fillRect/>
          </a:stretch>
        </p:blipFill>
        <p:spPr>
          <a:xfrm>
            <a:off x="3222914" y="2942004"/>
            <a:ext cx="2999978" cy="3507725"/>
          </a:xfrm>
          <a:prstGeom prst="rect">
            <a:avLst/>
          </a:prstGeom>
        </p:spPr>
      </p:pic>
      <p:pic>
        <p:nvPicPr>
          <p:cNvPr id="8" name="Immagine 7" descr="Closed.PNG"/>
          <p:cNvPicPr>
            <a:picLocks noChangeAspect="1"/>
          </p:cNvPicPr>
          <p:nvPr/>
        </p:nvPicPr>
        <p:blipFill>
          <a:blip r:embed="rId4"/>
          <a:stretch>
            <a:fillRect/>
          </a:stretch>
        </p:blipFill>
        <p:spPr>
          <a:xfrm>
            <a:off x="6212027" y="2940736"/>
            <a:ext cx="2743321" cy="3508994"/>
          </a:xfrm>
          <a:prstGeom prst="rect">
            <a:avLst/>
          </a:prstGeom>
        </p:spPr>
      </p:pic>
      <p:sp>
        <p:nvSpPr>
          <p:cNvPr id="9" name="CasellaDiTesto 8"/>
          <p:cNvSpPr txBox="1"/>
          <p:nvPr/>
        </p:nvSpPr>
        <p:spPr>
          <a:xfrm>
            <a:off x="266700" y="1346200"/>
            <a:ext cx="4211409" cy="1200329"/>
          </a:xfrm>
          <a:prstGeom prst="rect">
            <a:avLst/>
          </a:prstGeom>
          <a:noFill/>
        </p:spPr>
        <p:txBody>
          <a:bodyPr wrap="none" rtlCol="0">
            <a:spAutoFit/>
          </a:bodyPr>
          <a:lstStyle/>
          <a:p>
            <a:pPr>
              <a:buFont typeface="Wingdings" charset="2"/>
              <a:buChar char="Ø"/>
            </a:pPr>
            <a:r>
              <a:rPr lang="en-US" dirty="0" smtClean="0">
                <a:solidFill>
                  <a:schemeClr val="tx2"/>
                </a:solidFill>
                <a:latin typeface="Arial"/>
                <a:cs typeface="Arial"/>
              </a:rPr>
              <a:t> 31 3” </a:t>
            </a:r>
            <a:r>
              <a:rPr lang="en-US" dirty="0" err="1" smtClean="0">
                <a:solidFill>
                  <a:schemeClr val="tx2"/>
                </a:solidFill>
                <a:latin typeface="Arial"/>
                <a:cs typeface="Arial"/>
              </a:rPr>
              <a:t>PMTs</a:t>
            </a:r>
            <a:r>
              <a:rPr lang="en-US" dirty="0" smtClean="0">
                <a:solidFill>
                  <a:schemeClr val="tx2"/>
                </a:solidFill>
                <a:latin typeface="Arial"/>
                <a:cs typeface="Arial"/>
              </a:rPr>
              <a:t> inside a 17” glass sphere </a:t>
            </a:r>
          </a:p>
          <a:p>
            <a:r>
              <a:rPr lang="en-US" dirty="0" smtClean="0">
                <a:solidFill>
                  <a:schemeClr val="tx2"/>
                </a:solidFill>
                <a:latin typeface="Arial"/>
                <a:ea typeface="Arial" charset="0"/>
                <a:cs typeface="Arial"/>
              </a:rPr>
              <a:t>Cooling shield and stem</a:t>
            </a:r>
          </a:p>
          <a:p>
            <a:pPr marL="179388" indent="-179388">
              <a:buFont typeface="Wingdings" charset="2"/>
              <a:buChar char="Ø"/>
            </a:pPr>
            <a:r>
              <a:rPr lang="en-US" dirty="0" smtClean="0">
                <a:solidFill>
                  <a:schemeClr val="tx2"/>
                </a:solidFill>
                <a:latin typeface="Arial"/>
                <a:cs typeface="Arial"/>
              </a:rPr>
              <a:t>First prototype end of 2011 </a:t>
            </a:r>
          </a:p>
          <a:p>
            <a:endParaRPr lang="it-IT" dirty="0">
              <a:latin typeface="Arial"/>
              <a:cs typeface="Arial"/>
            </a:endParaRPr>
          </a:p>
        </p:txBody>
      </p:sp>
      <p:sp>
        <p:nvSpPr>
          <p:cNvPr id="10" name="CasellaDiTesto 9"/>
          <p:cNvSpPr txBox="1"/>
          <p:nvPr/>
        </p:nvSpPr>
        <p:spPr>
          <a:xfrm>
            <a:off x="4864100" y="1473200"/>
            <a:ext cx="4057521" cy="646331"/>
          </a:xfrm>
          <a:prstGeom prst="rect">
            <a:avLst/>
          </a:prstGeom>
          <a:noFill/>
        </p:spPr>
        <p:txBody>
          <a:bodyPr wrap="none" rtlCol="0">
            <a:spAutoFit/>
          </a:bodyPr>
          <a:lstStyle/>
          <a:p>
            <a:pPr>
              <a:buFont typeface="Wingdings" charset="2"/>
              <a:buChar char="Ø"/>
            </a:pPr>
            <a:r>
              <a:rPr lang="it-IT" dirty="0" smtClean="0">
                <a:solidFill>
                  <a:schemeClr val="tx2"/>
                </a:solidFill>
                <a:latin typeface="Arial"/>
                <a:cs typeface="Arial"/>
              </a:rPr>
              <a:t>Single vs multi </a:t>
            </a:r>
            <a:r>
              <a:rPr lang="it-IT" dirty="0" err="1" smtClean="0">
                <a:solidFill>
                  <a:schemeClr val="tx2"/>
                </a:solidFill>
                <a:latin typeface="Arial"/>
                <a:cs typeface="Arial"/>
              </a:rPr>
              <a:t>photon</a:t>
            </a:r>
            <a:r>
              <a:rPr lang="it-IT" dirty="0" smtClean="0">
                <a:solidFill>
                  <a:schemeClr val="tx2"/>
                </a:solidFill>
                <a:latin typeface="Arial"/>
                <a:cs typeface="Arial"/>
              </a:rPr>
              <a:t> hit </a:t>
            </a:r>
            <a:r>
              <a:rPr lang="it-IT" dirty="0" err="1" smtClean="0">
                <a:solidFill>
                  <a:schemeClr val="tx2"/>
                </a:solidFill>
                <a:latin typeface="Arial"/>
                <a:cs typeface="Arial"/>
              </a:rPr>
              <a:t>separation</a:t>
            </a:r>
            <a:endParaRPr lang="it-IT" dirty="0" smtClean="0">
              <a:solidFill>
                <a:schemeClr val="tx2"/>
              </a:solidFill>
              <a:latin typeface="Arial"/>
              <a:cs typeface="Arial"/>
            </a:endParaRPr>
          </a:p>
          <a:p>
            <a:pPr>
              <a:buFont typeface="Wingdings" charset="2"/>
              <a:buChar char="Ø"/>
            </a:pPr>
            <a:r>
              <a:rPr lang="it-IT" dirty="0" err="1" smtClean="0">
                <a:solidFill>
                  <a:schemeClr val="tx2"/>
                </a:solidFill>
                <a:latin typeface="Arial"/>
                <a:cs typeface="Arial"/>
              </a:rPr>
              <a:t>Larger</a:t>
            </a:r>
            <a:r>
              <a:rPr lang="it-IT" dirty="0" smtClean="0">
                <a:solidFill>
                  <a:schemeClr val="tx2"/>
                </a:solidFill>
                <a:latin typeface="Arial"/>
                <a:cs typeface="Arial"/>
              </a:rPr>
              <a:t> </a:t>
            </a:r>
            <a:r>
              <a:rPr lang="it-IT" dirty="0" err="1" smtClean="0">
                <a:solidFill>
                  <a:schemeClr val="tx2"/>
                </a:solidFill>
                <a:latin typeface="Arial"/>
                <a:cs typeface="Arial"/>
              </a:rPr>
              <a:t>photocade</a:t>
            </a:r>
            <a:r>
              <a:rPr lang="it-IT" dirty="0" smtClean="0">
                <a:solidFill>
                  <a:schemeClr val="tx2"/>
                </a:solidFill>
                <a:latin typeface="Arial"/>
                <a:cs typeface="Arial"/>
              </a:rPr>
              <a:t> area </a:t>
            </a:r>
            <a:r>
              <a:rPr lang="it-IT" smtClean="0">
                <a:solidFill>
                  <a:schemeClr val="tx2"/>
                </a:solidFill>
                <a:latin typeface="Arial"/>
                <a:cs typeface="Arial"/>
              </a:rPr>
              <a:t>per OM</a:t>
            </a:r>
          </a:p>
        </p:txBody>
      </p:sp>
    </p:spTree>
    <p:extLst>
      <p:ext uri="{BB962C8B-B14F-4D97-AF65-F5344CB8AC3E}">
        <p14:creationId xmlns:p14="http://schemas.microsoft.com/office/powerpoint/2010/main" val="3922386062"/>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9750" y="138701"/>
            <a:ext cx="6380843" cy="6654513"/>
          </a:xfrm>
          <a:prstGeom prst="rect">
            <a:avLst/>
          </a:prstGeom>
        </p:spPr>
      </p:pic>
      <p:sp>
        <p:nvSpPr>
          <p:cNvPr id="4" name="CasellaDiTesto 3"/>
          <p:cNvSpPr txBox="1"/>
          <p:nvPr/>
        </p:nvSpPr>
        <p:spPr>
          <a:xfrm>
            <a:off x="6258361" y="1363199"/>
            <a:ext cx="2864887" cy="3477875"/>
          </a:xfrm>
          <a:prstGeom prst="rect">
            <a:avLst/>
          </a:prstGeom>
          <a:noFill/>
        </p:spPr>
        <p:txBody>
          <a:bodyPr wrap="none" rtlCol="0">
            <a:spAutoFit/>
          </a:bodyPr>
          <a:lstStyle/>
          <a:p>
            <a:pPr marL="342900" indent="-342900">
              <a:buAutoNum type="arabicPeriod"/>
            </a:pPr>
            <a:r>
              <a:rPr lang="it-IT" sz="2000" dirty="0" smtClean="0">
                <a:latin typeface="Arial"/>
                <a:cs typeface="Arial"/>
              </a:rPr>
              <a:t> </a:t>
            </a:r>
            <a:r>
              <a:rPr lang="it-IT" sz="2000" dirty="0" err="1" smtClean="0">
                <a:latin typeface="Arial"/>
                <a:cs typeface="Arial"/>
              </a:rPr>
              <a:t>Alluminium</a:t>
            </a:r>
            <a:r>
              <a:rPr lang="it-IT" sz="2000" dirty="0" smtClean="0">
                <a:latin typeface="Arial"/>
                <a:cs typeface="Arial"/>
              </a:rPr>
              <a:t> </a:t>
            </a:r>
            <a:r>
              <a:rPr lang="it-IT" sz="2000" dirty="0" err="1" smtClean="0">
                <a:latin typeface="Arial"/>
                <a:cs typeface="Arial"/>
              </a:rPr>
              <a:t>heatsink</a:t>
            </a:r>
            <a:endParaRPr lang="it-IT" sz="2000" dirty="0" smtClean="0">
              <a:latin typeface="Arial"/>
              <a:cs typeface="Arial"/>
            </a:endParaRPr>
          </a:p>
          <a:p>
            <a:r>
              <a:rPr lang="it-IT" sz="2000" dirty="0" smtClean="0">
                <a:latin typeface="Arial"/>
                <a:cs typeface="Arial"/>
              </a:rPr>
              <a:t>	</a:t>
            </a:r>
            <a:r>
              <a:rPr lang="it-IT" sz="2000" dirty="0" err="1" smtClean="0">
                <a:latin typeface="Arial"/>
                <a:cs typeface="Arial"/>
              </a:rPr>
              <a:t>power</a:t>
            </a:r>
            <a:r>
              <a:rPr lang="it-IT" sz="2000" dirty="0" smtClean="0">
                <a:latin typeface="Arial"/>
                <a:cs typeface="Arial"/>
              </a:rPr>
              <a:t> </a:t>
            </a:r>
            <a:r>
              <a:rPr lang="it-IT" sz="2000" dirty="0" err="1">
                <a:latin typeface="Arial"/>
                <a:cs typeface="Arial"/>
              </a:rPr>
              <a:t>board</a:t>
            </a:r>
            <a:endParaRPr lang="it-IT" sz="2000" dirty="0">
              <a:latin typeface="Arial"/>
              <a:cs typeface="Arial"/>
            </a:endParaRPr>
          </a:p>
          <a:p>
            <a:r>
              <a:rPr lang="it-IT" sz="2000" dirty="0">
                <a:latin typeface="Arial"/>
                <a:cs typeface="Arial"/>
              </a:rPr>
              <a:t>	</a:t>
            </a:r>
            <a:r>
              <a:rPr lang="it-IT" sz="2000" dirty="0" err="1">
                <a:latin typeface="Arial"/>
                <a:cs typeface="Arial"/>
              </a:rPr>
              <a:t>sphere</a:t>
            </a:r>
            <a:r>
              <a:rPr lang="it-IT" sz="2000" dirty="0">
                <a:latin typeface="Arial"/>
                <a:cs typeface="Arial"/>
              </a:rPr>
              <a:t> </a:t>
            </a:r>
            <a:r>
              <a:rPr lang="it-IT" sz="2000" dirty="0" err="1">
                <a:latin typeface="Arial"/>
                <a:cs typeface="Arial"/>
              </a:rPr>
              <a:t>logic</a:t>
            </a:r>
            <a:r>
              <a:rPr lang="it-IT" sz="2000" dirty="0">
                <a:latin typeface="Arial"/>
                <a:cs typeface="Arial"/>
              </a:rPr>
              <a:t> </a:t>
            </a:r>
            <a:r>
              <a:rPr lang="it-IT" sz="2000" dirty="0" err="1" smtClean="0">
                <a:latin typeface="Arial"/>
                <a:cs typeface="Arial"/>
              </a:rPr>
              <a:t>board</a:t>
            </a:r>
            <a:endParaRPr lang="it-IT" sz="2000" dirty="0" smtClean="0">
              <a:latin typeface="Arial"/>
              <a:cs typeface="Arial"/>
            </a:endParaRPr>
          </a:p>
          <a:p>
            <a:r>
              <a:rPr lang="it-IT" sz="2000" dirty="0">
                <a:latin typeface="Arial"/>
                <a:cs typeface="Arial"/>
              </a:rPr>
              <a:t>	</a:t>
            </a:r>
            <a:r>
              <a:rPr lang="it-IT" sz="2000" dirty="0" smtClean="0">
                <a:latin typeface="Arial"/>
                <a:cs typeface="Arial"/>
              </a:rPr>
              <a:t>octopus long </a:t>
            </a:r>
            <a:r>
              <a:rPr lang="it-IT" sz="2000" dirty="0" err="1" smtClean="0">
                <a:latin typeface="Arial"/>
                <a:cs typeface="Arial"/>
              </a:rPr>
              <a:t>board</a:t>
            </a:r>
            <a:r>
              <a:rPr lang="it-IT" sz="2000" dirty="0" smtClean="0">
                <a:latin typeface="Arial"/>
                <a:cs typeface="Arial"/>
              </a:rPr>
              <a:t> </a:t>
            </a:r>
          </a:p>
          <a:p>
            <a:r>
              <a:rPr lang="it-IT" sz="2000" dirty="0">
                <a:latin typeface="Arial"/>
                <a:cs typeface="Arial"/>
              </a:rPr>
              <a:t>	</a:t>
            </a:r>
            <a:r>
              <a:rPr lang="it-IT" sz="2000" dirty="0" smtClean="0">
                <a:latin typeface="Arial"/>
                <a:cs typeface="Arial"/>
              </a:rPr>
              <a:t>to PMT </a:t>
            </a:r>
            <a:r>
              <a:rPr lang="it-IT" sz="2000" dirty="0" err="1" smtClean="0">
                <a:latin typeface="Arial"/>
                <a:cs typeface="Arial"/>
              </a:rPr>
              <a:t>bases</a:t>
            </a:r>
            <a:endParaRPr lang="it-IT" sz="2000" dirty="0">
              <a:latin typeface="Arial"/>
              <a:cs typeface="Arial"/>
            </a:endParaRPr>
          </a:p>
          <a:p>
            <a:pPr marL="457200" indent="-457200">
              <a:buAutoNum type="arabicPeriod" startAt="2"/>
            </a:pPr>
            <a:r>
              <a:rPr lang="it-IT" sz="2000" dirty="0" smtClean="0">
                <a:latin typeface="Arial"/>
                <a:cs typeface="Arial"/>
              </a:rPr>
              <a:t>Top </a:t>
            </a:r>
            <a:r>
              <a:rPr lang="it-IT" sz="2000" dirty="0" err="1" smtClean="0">
                <a:latin typeface="Arial"/>
                <a:cs typeface="Arial"/>
              </a:rPr>
              <a:t>foam</a:t>
            </a:r>
            <a:r>
              <a:rPr lang="it-IT" sz="2000" dirty="0" smtClean="0">
                <a:latin typeface="Arial"/>
                <a:cs typeface="Arial"/>
              </a:rPr>
              <a:t> core</a:t>
            </a:r>
          </a:p>
          <a:p>
            <a:pPr marL="457200" indent="-457200">
              <a:buAutoNum type="arabicPeriod" startAt="2"/>
            </a:pPr>
            <a:r>
              <a:rPr lang="it-IT" sz="2000" dirty="0" smtClean="0">
                <a:latin typeface="Arial"/>
                <a:cs typeface="Arial"/>
              </a:rPr>
              <a:t>Bottom </a:t>
            </a:r>
            <a:r>
              <a:rPr lang="it-IT" sz="2000" dirty="0" err="1" smtClean="0">
                <a:latin typeface="Arial"/>
                <a:cs typeface="Arial"/>
              </a:rPr>
              <a:t>foam</a:t>
            </a:r>
            <a:r>
              <a:rPr lang="it-IT" sz="2000" dirty="0" smtClean="0">
                <a:latin typeface="Arial"/>
                <a:cs typeface="Arial"/>
              </a:rPr>
              <a:t> core</a:t>
            </a:r>
          </a:p>
          <a:p>
            <a:pPr marL="457200" indent="-457200">
              <a:buAutoNum type="arabicPeriod" startAt="2"/>
            </a:pPr>
            <a:r>
              <a:rPr lang="it-IT" sz="2000" dirty="0" smtClean="0">
                <a:latin typeface="Arial"/>
                <a:cs typeface="Arial"/>
              </a:rPr>
              <a:t>PMT with base</a:t>
            </a:r>
          </a:p>
          <a:p>
            <a:pPr marL="457200" indent="-457200">
              <a:buAutoNum type="arabicPeriod" startAt="2"/>
            </a:pPr>
            <a:r>
              <a:rPr lang="it-IT" sz="2000" dirty="0" err="1" smtClean="0">
                <a:latin typeface="Arial"/>
                <a:cs typeface="Arial"/>
              </a:rPr>
              <a:t>Reflection</a:t>
            </a:r>
            <a:r>
              <a:rPr lang="it-IT" sz="2000" dirty="0" smtClean="0">
                <a:latin typeface="Arial"/>
                <a:cs typeface="Arial"/>
              </a:rPr>
              <a:t> ring</a:t>
            </a:r>
          </a:p>
          <a:p>
            <a:pPr marL="457200" indent="-457200">
              <a:buAutoNum type="arabicPeriod" startAt="2"/>
            </a:pPr>
            <a:r>
              <a:rPr lang="it-IT" sz="2000" dirty="0" smtClean="0">
                <a:latin typeface="Arial"/>
                <a:cs typeface="Arial"/>
              </a:rPr>
              <a:t>Gel </a:t>
            </a:r>
            <a:r>
              <a:rPr lang="it-IT" sz="2000" dirty="0" err="1" smtClean="0">
                <a:latin typeface="Arial"/>
                <a:cs typeface="Arial"/>
              </a:rPr>
              <a:t>interface</a:t>
            </a:r>
            <a:endParaRPr lang="it-IT" sz="2000" dirty="0">
              <a:latin typeface="Arial"/>
              <a:cs typeface="Arial"/>
            </a:endParaRPr>
          </a:p>
          <a:p>
            <a:pPr marL="457200" indent="-457200">
              <a:buAutoNum type="arabicPeriod" startAt="2"/>
            </a:pPr>
            <a:r>
              <a:rPr lang="it-IT" sz="2000" dirty="0" smtClean="0">
                <a:latin typeface="Arial"/>
                <a:cs typeface="Arial"/>
              </a:rPr>
              <a:t>Glass </a:t>
            </a:r>
            <a:r>
              <a:rPr lang="it-IT" sz="2000" dirty="0" err="1" smtClean="0">
                <a:latin typeface="Arial"/>
                <a:cs typeface="Arial"/>
              </a:rPr>
              <a:t>sphere</a:t>
            </a:r>
            <a:r>
              <a:rPr lang="it-IT" sz="2000" dirty="0" smtClean="0">
                <a:latin typeface="Arial"/>
                <a:cs typeface="Arial"/>
              </a:rPr>
              <a:t>	</a:t>
            </a:r>
          </a:p>
        </p:txBody>
      </p:sp>
    </p:spTree>
    <p:extLst>
      <p:ext uri="{BB962C8B-B14F-4D97-AF65-F5344CB8AC3E}">
        <p14:creationId xmlns:p14="http://schemas.microsoft.com/office/powerpoint/2010/main" val="3518680798"/>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3538" y="224238"/>
            <a:ext cx="3838353" cy="3586067"/>
          </a:xfrm>
          <a:prstGeom prst="rect">
            <a:avLst/>
          </a:prstGeom>
        </p:spPr>
      </p:pic>
      <p:pic>
        <p:nvPicPr>
          <p:cNvPr id="4" name="Immagine 3"/>
          <p:cNvPicPr>
            <a:picLocks noChangeAspect="1"/>
          </p:cNvPicPr>
          <p:nvPr/>
        </p:nvPicPr>
        <p:blipFill>
          <a:blip r:embed="rId3"/>
          <a:stretch>
            <a:fillRect/>
          </a:stretch>
        </p:blipFill>
        <p:spPr>
          <a:xfrm>
            <a:off x="5648335" y="-17669"/>
            <a:ext cx="3439886" cy="3880897"/>
          </a:xfrm>
          <a:prstGeom prst="rect">
            <a:avLst/>
          </a:prstGeom>
        </p:spPr>
      </p:pic>
      <p:sp>
        <p:nvSpPr>
          <p:cNvPr id="5" name="CasellaDiTesto 4"/>
          <p:cNvSpPr txBox="1"/>
          <p:nvPr/>
        </p:nvSpPr>
        <p:spPr>
          <a:xfrm>
            <a:off x="3120568" y="110787"/>
            <a:ext cx="3078637" cy="523220"/>
          </a:xfrm>
          <a:prstGeom prst="rect">
            <a:avLst/>
          </a:prstGeom>
          <a:noFill/>
        </p:spPr>
        <p:txBody>
          <a:bodyPr wrap="none" rtlCol="0">
            <a:spAutoFit/>
          </a:bodyPr>
          <a:lstStyle/>
          <a:p>
            <a:r>
              <a:rPr lang="it-IT" sz="2800" dirty="0" err="1" smtClean="0">
                <a:latin typeface="Arial"/>
                <a:cs typeface="Arial"/>
              </a:rPr>
              <a:t>Mechanical</a:t>
            </a:r>
            <a:r>
              <a:rPr lang="it-IT" sz="2800" dirty="0" smtClean="0">
                <a:latin typeface="Arial"/>
                <a:cs typeface="Arial"/>
              </a:rPr>
              <a:t> cooler</a:t>
            </a:r>
            <a:endParaRPr lang="it-IT" sz="2800" dirty="0">
              <a:latin typeface="Arial"/>
              <a:cs typeface="Arial"/>
            </a:endParaRPr>
          </a:p>
        </p:txBody>
      </p:sp>
      <p:sp>
        <p:nvSpPr>
          <p:cNvPr id="3" name="CasellaDiTesto 2"/>
          <p:cNvSpPr txBox="1"/>
          <p:nvPr/>
        </p:nvSpPr>
        <p:spPr>
          <a:xfrm>
            <a:off x="3280987" y="2822401"/>
            <a:ext cx="2665326" cy="1754327"/>
          </a:xfrm>
          <a:prstGeom prst="rect">
            <a:avLst/>
          </a:prstGeom>
          <a:noFill/>
        </p:spPr>
        <p:txBody>
          <a:bodyPr wrap="none" rtlCol="0">
            <a:spAutoFit/>
          </a:bodyPr>
          <a:lstStyle/>
          <a:p>
            <a:r>
              <a:rPr lang="it-IT" dirty="0" smtClean="0"/>
              <a:t>A: </a:t>
            </a:r>
            <a:r>
              <a:rPr lang="it-IT" dirty="0" err="1" smtClean="0"/>
              <a:t>power</a:t>
            </a:r>
            <a:r>
              <a:rPr lang="it-IT" dirty="0" smtClean="0"/>
              <a:t> </a:t>
            </a:r>
            <a:r>
              <a:rPr lang="it-IT" dirty="0" err="1" smtClean="0"/>
              <a:t>board</a:t>
            </a:r>
            <a:r>
              <a:rPr lang="it-IT" dirty="0" smtClean="0"/>
              <a:t> 900 </a:t>
            </a:r>
            <a:r>
              <a:rPr lang="it-IT" dirty="0" err="1" smtClean="0"/>
              <a:t>mW</a:t>
            </a:r>
            <a:endParaRPr lang="it-IT" dirty="0" smtClean="0"/>
          </a:p>
          <a:p>
            <a:r>
              <a:rPr lang="it-IT" dirty="0" smtClean="0"/>
              <a:t>B: OM </a:t>
            </a:r>
            <a:r>
              <a:rPr lang="it-IT" dirty="0" err="1" smtClean="0"/>
              <a:t>logic</a:t>
            </a:r>
            <a:r>
              <a:rPr lang="it-IT" dirty="0" smtClean="0"/>
              <a:t> </a:t>
            </a:r>
            <a:r>
              <a:rPr lang="it-IT" dirty="0" err="1" smtClean="0"/>
              <a:t>board</a:t>
            </a:r>
            <a:r>
              <a:rPr lang="it-IT" dirty="0" smtClean="0"/>
              <a:t> 5.06 </a:t>
            </a:r>
            <a:r>
              <a:rPr lang="it-IT" dirty="0" err="1" smtClean="0"/>
              <a:t>W</a:t>
            </a:r>
            <a:endParaRPr lang="it-IT" dirty="0" smtClean="0"/>
          </a:p>
          <a:p>
            <a:r>
              <a:rPr lang="it-IT" dirty="0" smtClean="0"/>
              <a:t>C: Octopus short 70 </a:t>
            </a:r>
            <a:r>
              <a:rPr lang="it-IT" dirty="0" err="1" smtClean="0"/>
              <a:t>mW</a:t>
            </a:r>
            <a:endParaRPr lang="it-IT" dirty="0" smtClean="0"/>
          </a:p>
          <a:p>
            <a:r>
              <a:rPr lang="it-IT" dirty="0" smtClean="0"/>
              <a:t>C: Octopus long 270 </a:t>
            </a:r>
            <a:r>
              <a:rPr lang="it-IT" dirty="0" err="1" smtClean="0"/>
              <a:t>mW</a:t>
            </a:r>
            <a:endParaRPr lang="it-IT" dirty="0" smtClean="0"/>
          </a:p>
          <a:p>
            <a:r>
              <a:rPr lang="it-IT" dirty="0" smtClean="0"/>
              <a:t>D: PMT base 35 </a:t>
            </a:r>
            <a:r>
              <a:rPr lang="it-IT" dirty="0" err="1" smtClean="0"/>
              <a:t>mW</a:t>
            </a:r>
            <a:r>
              <a:rPr lang="it-IT" dirty="0" smtClean="0"/>
              <a:t> (x 31)</a:t>
            </a:r>
          </a:p>
          <a:p>
            <a:r>
              <a:rPr lang="it-IT" dirty="0" smtClean="0"/>
              <a:t>Tot: ≈ 7 </a:t>
            </a:r>
            <a:r>
              <a:rPr lang="it-IT" dirty="0" err="1" smtClean="0"/>
              <a:t>W</a:t>
            </a:r>
            <a:endParaRPr lang="it-IT" dirty="0"/>
          </a:p>
        </p:txBody>
      </p:sp>
      <p:pic>
        <p:nvPicPr>
          <p:cNvPr id="6" name="Immagine 5"/>
          <p:cNvPicPr>
            <a:picLocks noChangeAspect="1"/>
          </p:cNvPicPr>
          <p:nvPr/>
        </p:nvPicPr>
        <p:blipFill>
          <a:blip r:embed="rId4"/>
          <a:stretch>
            <a:fillRect/>
          </a:stretch>
        </p:blipFill>
        <p:spPr>
          <a:xfrm>
            <a:off x="419445" y="4797082"/>
            <a:ext cx="3691734" cy="1902373"/>
          </a:xfrm>
          <a:prstGeom prst="rect">
            <a:avLst/>
          </a:prstGeom>
        </p:spPr>
      </p:pic>
      <p:pic>
        <p:nvPicPr>
          <p:cNvPr id="7" name="Immagine 6"/>
          <p:cNvPicPr>
            <a:picLocks noChangeAspect="1"/>
          </p:cNvPicPr>
          <p:nvPr/>
        </p:nvPicPr>
        <p:blipFill>
          <a:blip r:embed="rId5"/>
          <a:stretch>
            <a:fillRect/>
          </a:stretch>
        </p:blipFill>
        <p:spPr>
          <a:xfrm>
            <a:off x="4905800" y="4797082"/>
            <a:ext cx="3543635" cy="1902373"/>
          </a:xfrm>
          <a:prstGeom prst="rect">
            <a:avLst/>
          </a:prstGeom>
        </p:spPr>
      </p:pic>
      <p:sp>
        <p:nvSpPr>
          <p:cNvPr id="8" name="CasellaDiTesto 7"/>
          <p:cNvSpPr txBox="1"/>
          <p:nvPr/>
        </p:nvSpPr>
        <p:spPr>
          <a:xfrm>
            <a:off x="6861857" y="617443"/>
            <a:ext cx="414146" cy="369332"/>
          </a:xfrm>
          <a:prstGeom prst="rect">
            <a:avLst/>
          </a:prstGeom>
          <a:noFill/>
        </p:spPr>
        <p:txBody>
          <a:bodyPr wrap="none" rtlCol="0">
            <a:spAutoFit/>
          </a:bodyPr>
          <a:lstStyle/>
          <a:p>
            <a:r>
              <a:rPr lang="it-IT" b="1" dirty="0" smtClean="0"/>
              <a:t>T7</a:t>
            </a:r>
            <a:endParaRPr lang="it-IT" b="1" dirty="0"/>
          </a:p>
        </p:txBody>
      </p:sp>
      <p:sp>
        <p:nvSpPr>
          <p:cNvPr id="10" name="CasellaDiTesto 9"/>
          <p:cNvSpPr txBox="1"/>
          <p:nvPr/>
        </p:nvSpPr>
        <p:spPr>
          <a:xfrm>
            <a:off x="7596377" y="769843"/>
            <a:ext cx="414146" cy="369332"/>
          </a:xfrm>
          <a:prstGeom prst="rect">
            <a:avLst/>
          </a:prstGeom>
          <a:noFill/>
        </p:spPr>
        <p:txBody>
          <a:bodyPr wrap="none" rtlCol="0">
            <a:spAutoFit/>
          </a:bodyPr>
          <a:lstStyle/>
          <a:p>
            <a:r>
              <a:rPr lang="it-IT" b="1" dirty="0" smtClean="0"/>
              <a:t>T5</a:t>
            </a:r>
            <a:endParaRPr lang="it-IT" b="1" dirty="0"/>
          </a:p>
        </p:txBody>
      </p:sp>
      <p:sp>
        <p:nvSpPr>
          <p:cNvPr id="11" name="CasellaDiTesto 10"/>
          <p:cNvSpPr txBox="1"/>
          <p:nvPr/>
        </p:nvSpPr>
        <p:spPr>
          <a:xfrm>
            <a:off x="6796217" y="1892498"/>
            <a:ext cx="531140" cy="369332"/>
          </a:xfrm>
          <a:prstGeom prst="rect">
            <a:avLst/>
          </a:prstGeom>
          <a:noFill/>
        </p:spPr>
        <p:txBody>
          <a:bodyPr wrap="none" rtlCol="0">
            <a:spAutoFit/>
          </a:bodyPr>
          <a:lstStyle/>
          <a:p>
            <a:r>
              <a:rPr lang="it-IT" b="1" dirty="0" smtClean="0"/>
              <a:t>T11</a:t>
            </a:r>
            <a:endParaRPr lang="it-IT" b="1" dirty="0"/>
          </a:p>
        </p:txBody>
      </p:sp>
      <p:sp>
        <p:nvSpPr>
          <p:cNvPr id="12" name="CasellaDiTesto 11"/>
          <p:cNvSpPr txBox="1"/>
          <p:nvPr/>
        </p:nvSpPr>
        <p:spPr>
          <a:xfrm>
            <a:off x="3492668" y="792724"/>
            <a:ext cx="2223485" cy="1015663"/>
          </a:xfrm>
          <a:prstGeom prst="rect">
            <a:avLst/>
          </a:prstGeom>
          <a:noFill/>
        </p:spPr>
        <p:txBody>
          <a:bodyPr wrap="none" rtlCol="0">
            <a:spAutoFit/>
          </a:bodyPr>
          <a:lstStyle/>
          <a:p>
            <a:r>
              <a:rPr lang="it-IT" sz="2000" dirty="0" err="1" smtClean="0">
                <a:latin typeface="Arial"/>
                <a:cs typeface="Arial"/>
              </a:rPr>
              <a:t>Heat</a:t>
            </a:r>
            <a:r>
              <a:rPr lang="it-IT" sz="2000" dirty="0" smtClean="0">
                <a:latin typeface="Arial"/>
                <a:cs typeface="Arial"/>
              </a:rPr>
              <a:t> </a:t>
            </a:r>
            <a:r>
              <a:rPr lang="it-IT" sz="2000" dirty="0" err="1" smtClean="0">
                <a:latin typeface="Arial"/>
                <a:cs typeface="Arial"/>
              </a:rPr>
              <a:t>removed</a:t>
            </a:r>
            <a:r>
              <a:rPr lang="it-IT" sz="2000" dirty="0" smtClean="0">
                <a:latin typeface="Arial"/>
                <a:cs typeface="Arial"/>
              </a:rPr>
              <a:t> by </a:t>
            </a:r>
          </a:p>
          <a:p>
            <a:r>
              <a:rPr lang="it-IT" sz="2000" dirty="0" err="1" smtClean="0">
                <a:latin typeface="Arial"/>
                <a:cs typeface="Arial"/>
              </a:rPr>
              <a:t>convection</a:t>
            </a:r>
            <a:r>
              <a:rPr lang="it-IT" sz="2000" dirty="0" smtClean="0">
                <a:latin typeface="Arial"/>
                <a:cs typeface="Arial"/>
              </a:rPr>
              <a:t> D and</a:t>
            </a:r>
          </a:p>
          <a:p>
            <a:r>
              <a:rPr lang="it-IT" sz="2000" dirty="0" err="1" smtClean="0">
                <a:latin typeface="Arial"/>
                <a:cs typeface="Arial"/>
              </a:rPr>
              <a:t>conduction</a:t>
            </a:r>
            <a:r>
              <a:rPr lang="it-IT" sz="2000" dirty="0" smtClean="0">
                <a:latin typeface="Arial"/>
                <a:cs typeface="Arial"/>
              </a:rPr>
              <a:t> AB C</a:t>
            </a:r>
            <a:endParaRPr lang="it-IT" sz="2000" dirty="0">
              <a:latin typeface="Arial"/>
              <a:cs typeface="Arial"/>
            </a:endParaRPr>
          </a:p>
        </p:txBody>
      </p:sp>
    </p:spTree>
    <p:extLst>
      <p:ext uri="{BB962C8B-B14F-4D97-AF65-F5344CB8AC3E}">
        <p14:creationId xmlns:p14="http://schemas.microsoft.com/office/powerpoint/2010/main" val="2020129700"/>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84741" y="101598"/>
            <a:ext cx="1371149" cy="6654800"/>
          </a:xfrm>
          <a:prstGeom prst="rect">
            <a:avLst/>
          </a:prstGeom>
        </p:spPr>
      </p:pic>
      <p:pic>
        <p:nvPicPr>
          <p:cNvPr id="4" name="Immagine 3"/>
          <p:cNvPicPr>
            <a:picLocks noChangeAspect="1"/>
          </p:cNvPicPr>
          <p:nvPr/>
        </p:nvPicPr>
        <p:blipFill>
          <a:blip r:embed="rId3"/>
          <a:stretch>
            <a:fillRect/>
          </a:stretch>
        </p:blipFill>
        <p:spPr>
          <a:xfrm>
            <a:off x="1591779" y="135464"/>
            <a:ext cx="1346560" cy="6604000"/>
          </a:xfrm>
          <a:prstGeom prst="rect">
            <a:avLst/>
          </a:prstGeom>
        </p:spPr>
      </p:pic>
      <p:pic>
        <p:nvPicPr>
          <p:cNvPr id="5" name="Immagine 4"/>
          <p:cNvPicPr>
            <a:picLocks noChangeAspect="1"/>
          </p:cNvPicPr>
          <p:nvPr/>
        </p:nvPicPr>
        <p:blipFill>
          <a:blip r:embed="rId4"/>
          <a:stretch>
            <a:fillRect/>
          </a:stretch>
        </p:blipFill>
        <p:spPr>
          <a:xfrm>
            <a:off x="3098816" y="152397"/>
            <a:ext cx="1343108" cy="6587067"/>
          </a:xfrm>
          <a:prstGeom prst="rect">
            <a:avLst/>
          </a:prstGeom>
        </p:spPr>
      </p:pic>
      <p:sp>
        <p:nvSpPr>
          <p:cNvPr id="8" name="CasellaDiTesto 7"/>
          <p:cNvSpPr txBox="1"/>
          <p:nvPr/>
        </p:nvSpPr>
        <p:spPr>
          <a:xfrm>
            <a:off x="4605867" y="186270"/>
            <a:ext cx="4470399" cy="3046988"/>
          </a:xfrm>
          <a:prstGeom prst="rect">
            <a:avLst/>
          </a:prstGeom>
          <a:noFill/>
          <a:ln>
            <a:solidFill>
              <a:srgbClr val="FF0000"/>
            </a:solidFill>
          </a:ln>
        </p:spPr>
        <p:txBody>
          <a:bodyPr wrap="square" rtlCol="0">
            <a:spAutoFit/>
          </a:bodyPr>
          <a:lstStyle/>
          <a:p>
            <a:r>
              <a:rPr lang="it-IT" sz="2400" dirty="0" smtClean="0"/>
              <a:t>Three design </a:t>
            </a:r>
            <a:r>
              <a:rPr lang="it-IT" sz="2400" dirty="0" err="1" smtClean="0"/>
              <a:t>options</a:t>
            </a:r>
            <a:r>
              <a:rPr lang="it-IT" sz="2400" dirty="0" smtClean="0"/>
              <a:t> </a:t>
            </a:r>
          </a:p>
          <a:p>
            <a:r>
              <a:rPr lang="it-IT" sz="2400" dirty="0" smtClean="0"/>
              <a:t>1-horizontal bar of 6 m, 4/6 	</a:t>
            </a:r>
            <a:r>
              <a:rPr lang="it-IT" sz="2400" dirty="0" err="1" smtClean="0"/>
              <a:t>optical</a:t>
            </a:r>
            <a:r>
              <a:rPr lang="it-IT" sz="2400" dirty="0" smtClean="0"/>
              <a:t> </a:t>
            </a:r>
            <a:r>
              <a:rPr lang="it-IT" sz="2400" dirty="0" err="1" smtClean="0"/>
              <a:t>module</a:t>
            </a:r>
            <a:r>
              <a:rPr lang="it-IT" sz="2400" dirty="0" smtClean="0"/>
              <a:t> and </a:t>
            </a:r>
            <a:r>
              <a:rPr lang="it-IT" sz="2400" dirty="0" err="1" smtClean="0"/>
              <a:t>electronic</a:t>
            </a:r>
            <a:r>
              <a:rPr lang="it-IT" sz="2400" dirty="0" smtClean="0"/>
              <a:t> 	container, </a:t>
            </a:r>
            <a:r>
              <a:rPr lang="it-IT" sz="2400" dirty="0" err="1" smtClean="0">
                <a:solidFill>
                  <a:srgbClr val="FF0000"/>
                </a:solidFill>
              </a:rPr>
              <a:t>resolve</a:t>
            </a:r>
            <a:r>
              <a:rPr lang="it-IT" sz="2400" dirty="0" smtClean="0">
                <a:solidFill>
                  <a:srgbClr val="FF0000"/>
                </a:solidFill>
              </a:rPr>
              <a:t> </a:t>
            </a:r>
            <a:r>
              <a:rPr lang="it-IT" sz="2400" dirty="0" err="1" smtClean="0">
                <a:solidFill>
                  <a:srgbClr val="FF0000"/>
                </a:solidFill>
              </a:rPr>
              <a:t>ambiguities</a:t>
            </a:r>
            <a:endParaRPr lang="it-IT" sz="2400" dirty="0" smtClean="0">
              <a:solidFill>
                <a:srgbClr val="FF0000"/>
              </a:solidFill>
            </a:endParaRPr>
          </a:p>
          <a:p>
            <a:r>
              <a:rPr lang="it-IT" sz="2400" dirty="0"/>
              <a:t>	</a:t>
            </a:r>
            <a:r>
              <a:rPr lang="it-IT" sz="2400" dirty="0" smtClean="0"/>
              <a:t>(multi-</a:t>
            </a:r>
            <a:r>
              <a:rPr lang="it-IT" sz="2400" dirty="0" err="1" smtClean="0"/>
              <a:t>pmt</a:t>
            </a:r>
            <a:r>
              <a:rPr lang="it-IT" sz="2400" dirty="0" smtClean="0"/>
              <a:t>).</a:t>
            </a:r>
          </a:p>
          <a:p>
            <a:r>
              <a:rPr lang="it-IT" sz="2400" dirty="0" smtClean="0"/>
              <a:t>2-String and multi-PMT</a:t>
            </a:r>
          </a:p>
          <a:p>
            <a:r>
              <a:rPr lang="it-IT" sz="2400" dirty="0" smtClean="0"/>
              <a:t>3-Triangle and 6 </a:t>
            </a:r>
            <a:r>
              <a:rPr lang="it-IT" sz="2400" dirty="0" err="1" smtClean="0"/>
              <a:t>optical</a:t>
            </a:r>
            <a:r>
              <a:rPr lang="it-IT" sz="2400" dirty="0" smtClean="0"/>
              <a:t> </a:t>
            </a:r>
            <a:r>
              <a:rPr lang="it-IT" sz="2400" dirty="0" err="1" smtClean="0"/>
              <a:t>module</a:t>
            </a:r>
            <a:r>
              <a:rPr lang="it-IT" sz="2400" dirty="0" smtClean="0"/>
              <a:t> 	in </a:t>
            </a:r>
            <a:r>
              <a:rPr lang="it-IT" sz="2400" dirty="0" err="1" smtClean="0"/>
              <a:t>pairs</a:t>
            </a:r>
            <a:r>
              <a:rPr lang="it-IT" sz="2400" dirty="0"/>
              <a:t> </a:t>
            </a:r>
            <a:r>
              <a:rPr lang="it-IT" sz="2400" dirty="0" err="1" smtClean="0"/>
              <a:t>at</a:t>
            </a:r>
            <a:r>
              <a:rPr lang="it-IT" sz="2400" dirty="0" smtClean="0"/>
              <a:t> 1,1 m from  centre</a:t>
            </a:r>
            <a:endParaRPr lang="it-IT" sz="2400" dirty="0"/>
          </a:p>
        </p:txBody>
      </p:sp>
      <p:sp>
        <p:nvSpPr>
          <p:cNvPr id="9" name="CasellaDiTesto 8"/>
          <p:cNvSpPr txBox="1"/>
          <p:nvPr/>
        </p:nvSpPr>
        <p:spPr>
          <a:xfrm>
            <a:off x="84741" y="4673600"/>
            <a:ext cx="340658" cy="461665"/>
          </a:xfrm>
          <a:prstGeom prst="rect">
            <a:avLst/>
          </a:prstGeom>
          <a:solidFill>
            <a:srgbClr val="FFFFFF"/>
          </a:solidFill>
          <a:ln w="38100" cmpd="sng">
            <a:solidFill>
              <a:srgbClr val="FF0000"/>
            </a:solidFill>
          </a:ln>
        </p:spPr>
        <p:txBody>
          <a:bodyPr wrap="none" rtlCol="0">
            <a:spAutoFit/>
          </a:bodyPr>
          <a:lstStyle/>
          <a:p>
            <a:r>
              <a:rPr lang="it-IT" sz="2400" dirty="0" smtClean="0"/>
              <a:t>1</a:t>
            </a:r>
            <a:endParaRPr lang="it-IT" sz="2400" dirty="0"/>
          </a:p>
        </p:txBody>
      </p:sp>
      <p:sp>
        <p:nvSpPr>
          <p:cNvPr id="10" name="CasellaDiTesto 9"/>
          <p:cNvSpPr txBox="1"/>
          <p:nvPr/>
        </p:nvSpPr>
        <p:spPr>
          <a:xfrm>
            <a:off x="1440949" y="5195332"/>
            <a:ext cx="340658" cy="461665"/>
          </a:xfrm>
          <a:prstGeom prst="rect">
            <a:avLst/>
          </a:prstGeom>
          <a:solidFill>
            <a:schemeClr val="bg1"/>
          </a:solidFill>
          <a:ln w="38100" cmpd="sng">
            <a:solidFill>
              <a:srgbClr val="FF0000"/>
            </a:solidFill>
          </a:ln>
        </p:spPr>
        <p:txBody>
          <a:bodyPr wrap="none" rtlCol="0">
            <a:spAutoFit/>
          </a:bodyPr>
          <a:lstStyle/>
          <a:p>
            <a:r>
              <a:rPr lang="it-IT" sz="2400" dirty="0" smtClean="0"/>
              <a:t>3</a:t>
            </a:r>
            <a:endParaRPr lang="it-IT" sz="2400" dirty="0"/>
          </a:p>
        </p:txBody>
      </p:sp>
      <p:sp>
        <p:nvSpPr>
          <p:cNvPr id="11" name="CasellaDiTesto 10"/>
          <p:cNvSpPr txBox="1"/>
          <p:nvPr/>
        </p:nvSpPr>
        <p:spPr>
          <a:xfrm>
            <a:off x="3285146" y="4975199"/>
            <a:ext cx="340658" cy="461665"/>
          </a:xfrm>
          <a:prstGeom prst="rect">
            <a:avLst/>
          </a:prstGeom>
          <a:solidFill>
            <a:srgbClr val="FFFFFF"/>
          </a:solidFill>
          <a:ln w="38100" cmpd="sng">
            <a:solidFill>
              <a:srgbClr val="FF0000"/>
            </a:solidFill>
          </a:ln>
        </p:spPr>
        <p:txBody>
          <a:bodyPr wrap="none" rtlCol="0">
            <a:spAutoFit/>
          </a:bodyPr>
          <a:lstStyle/>
          <a:p>
            <a:r>
              <a:rPr lang="it-IT" sz="2400" dirty="0" smtClean="0"/>
              <a:t>2</a:t>
            </a:r>
            <a:endParaRPr lang="it-IT" sz="2400" dirty="0"/>
          </a:p>
        </p:txBody>
      </p:sp>
      <p:pic>
        <p:nvPicPr>
          <p:cNvPr id="2" name="Immagine 1"/>
          <p:cNvPicPr>
            <a:picLocks noChangeAspect="1"/>
          </p:cNvPicPr>
          <p:nvPr/>
        </p:nvPicPr>
        <p:blipFill>
          <a:blip r:embed="rId5"/>
          <a:stretch>
            <a:fillRect/>
          </a:stretch>
        </p:blipFill>
        <p:spPr>
          <a:xfrm>
            <a:off x="4902199" y="3446000"/>
            <a:ext cx="4174067" cy="2935996"/>
          </a:xfrm>
          <a:prstGeom prst="rect">
            <a:avLst/>
          </a:prstGeom>
          <a:noFill/>
          <a:ln>
            <a:solidFill>
              <a:srgbClr val="FF0000"/>
            </a:solidFill>
          </a:ln>
        </p:spPr>
      </p:pic>
      <p:sp>
        <p:nvSpPr>
          <p:cNvPr id="6" name="CasellaDiTesto 5"/>
          <p:cNvSpPr txBox="1"/>
          <p:nvPr/>
        </p:nvSpPr>
        <p:spPr>
          <a:xfrm>
            <a:off x="5223926" y="6434670"/>
            <a:ext cx="3402005" cy="369332"/>
          </a:xfrm>
          <a:prstGeom prst="rect">
            <a:avLst/>
          </a:prstGeom>
          <a:noFill/>
        </p:spPr>
        <p:txBody>
          <a:bodyPr wrap="none" rtlCol="0">
            <a:spAutoFit/>
          </a:bodyPr>
          <a:lstStyle/>
          <a:p>
            <a:r>
              <a:rPr lang="it-IT" b="1" dirty="0" smtClean="0"/>
              <a:t>Performance and </a:t>
            </a:r>
            <a:r>
              <a:rPr lang="it-IT" b="1" dirty="0" err="1" smtClean="0"/>
              <a:t>cost</a:t>
            </a:r>
            <a:r>
              <a:rPr lang="it-IT" b="1" dirty="0" smtClean="0"/>
              <a:t> </a:t>
            </a:r>
            <a:r>
              <a:rPr lang="it-IT" b="1" dirty="0" err="1" smtClean="0"/>
              <a:t>within</a:t>
            </a:r>
            <a:r>
              <a:rPr lang="it-IT" b="1" dirty="0" smtClean="0"/>
              <a:t> 20%</a:t>
            </a:r>
            <a:endParaRPr lang="it-IT" b="1" dirty="0"/>
          </a:p>
        </p:txBody>
      </p:sp>
      <p:sp>
        <p:nvSpPr>
          <p:cNvPr id="7" name="CasellaDiTesto 6"/>
          <p:cNvSpPr txBox="1"/>
          <p:nvPr/>
        </p:nvSpPr>
        <p:spPr>
          <a:xfrm>
            <a:off x="8280402" y="3996271"/>
            <a:ext cx="301660" cy="369332"/>
          </a:xfrm>
          <a:prstGeom prst="rect">
            <a:avLst/>
          </a:prstGeom>
          <a:noFill/>
        </p:spPr>
        <p:txBody>
          <a:bodyPr wrap="none" rtlCol="0">
            <a:spAutoFit/>
          </a:bodyPr>
          <a:lstStyle/>
          <a:p>
            <a:r>
              <a:rPr lang="it-IT" dirty="0" smtClean="0">
                <a:solidFill>
                  <a:srgbClr val="00FF00"/>
                </a:solidFill>
              </a:rPr>
              <a:t>3</a:t>
            </a:r>
            <a:endParaRPr lang="it-IT" dirty="0">
              <a:solidFill>
                <a:srgbClr val="00FF00"/>
              </a:solidFill>
            </a:endParaRPr>
          </a:p>
        </p:txBody>
      </p:sp>
      <p:sp>
        <p:nvSpPr>
          <p:cNvPr id="13" name="CasellaDiTesto 12"/>
          <p:cNvSpPr txBox="1"/>
          <p:nvPr/>
        </p:nvSpPr>
        <p:spPr>
          <a:xfrm>
            <a:off x="8585202" y="4148674"/>
            <a:ext cx="301660" cy="369332"/>
          </a:xfrm>
          <a:prstGeom prst="rect">
            <a:avLst/>
          </a:prstGeom>
          <a:noFill/>
        </p:spPr>
        <p:txBody>
          <a:bodyPr wrap="none" rtlCol="0">
            <a:spAutoFit/>
          </a:bodyPr>
          <a:lstStyle/>
          <a:p>
            <a:r>
              <a:rPr lang="it-IT" dirty="0" smtClean="0">
                <a:solidFill>
                  <a:srgbClr val="FF0000"/>
                </a:solidFill>
              </a:rPr>
              <a:t>1</a:t>
            </a:r>
            <a:endParaRPr lang="it-IT" dirty="0">
              <a:solidFill>
                <a:srgbClr val="FF0000"/>
              </a:solidFill>
            </a:endParaRPr>
          </a:p>
        </p:txBody>
      </p:sp>
      <p:sp>
        <p:nvSpPr>
          <p:cNvPr id="14" name="CasellaDiTesto 13"/>
          <p:cNvSpPr txBox="1"/>
          <p:nvPr/>
        </p:nvSpPr>
        <p:spPr>
          <a:xfrm>
            <a:off x="8398942" y="4487337"/>
            <a:ext cx="301660" cy="369332"/>
          </a:xfrm>
          <a:prstGeom prst="rect">
            <a:avLst/>
          </a:prstGeom>
          <a:noFill/>
        </p:spPr>
        <p:txBody>
          <a:bodyPr wrap="none" rtlCol="0">
            <a:spAutoFit/>
          </a:bodyPr>
          <a:lstStyle/>
          <a:p>
            <a:r>
              <a:rPr lang="it-IT" dirty="0" smtClean="0"/>
              <a:t>2</a:t>
            </a:r>
            <a:endParaRPr lang="it-IT" dirty="0"/>
          </a:p>
        </p:txBody>
      </p:sp>
    </p:spTree>
    <p:extLst>
      <p:ext uri="{BB962C8B-B14F-4D97-AF65-F5344CB8AC3E}">
        <p14:creationId xmlns:p14="http://schemas.microsoft.com/office/powerpoint/2010/main" val="3933630938"/>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olo 1"/>
          <p:cNvSpPr>
            <a:spLocks noGrp="1"/>
          </p:cNvSpPr>
          <p:nvPr>
            <p:ph type="title"/>
          </p:nvPr>
        </p:nvSpPr>
        <p:spPr/>
        <p:txBody>
          <a:bodyPr/>
          <a:lstStyle/>
          <a:p>
            <a:r>
              <a:rPr lang="it-IT">
                <a:latin typeface="Cambria" charset="0"/>
              </a:rPr>
              <a:t>Test of the string prototype</a:t>
            </a:r>
          </a:p>
        </p:txBody>
      </p:sp>
      <p:pic>
        <p:nvPicPr>
          <p:cNvPr id="7" name="Picture 5"/>
          <p:cNvPicPr>
            <a:picLocks noChangeAspect="1" noChangeArrowheads="1"/>
          </p:cNvPicPr>
          <p:nvPr/>
        </p:nvPicPr>
        <p:blipFill>
          <a:blip r:embed="rId3"/>
          <a:srcRect/>
          <a:stretch>
            <a:fillRect/>
          </a:stretch>
        </p:blipFill>
        <p:spPr bwMode="auto">
          <a:xfrm>
            <a:off x="1341438" y="1514475"/>
            <a:ext cx="3968750" cy="2235200"/>
          </a:xfrm>
          <a:prstGeom prst="rect">
            <a:avLst/>
          </a:prstGeom>
          <a:noFill/>
          <a:ln w="9525">
            <a:noFill/>
            <a:miter lim="800000"/>
            <a:headEnd/>
            <a:tailEnd/>
          </a:ln>
        </p:spPr>
      </p:pic>
      <p:pic>
        <p:nvPicPr>
          <p:cNvPr id="37895" name="Picture 6"/>
          <p:cNvPicPr>
            <a:picLocks noChangeAspect="1" noChangeArrowheads="1"/>
          </p:cNvPicPr>
          <p:nvPr/>
        </p:nvPicPr>
        <p:blipFill>
          <a:blip r:embed="rId4"/>
          <a:srcRect/>
          <a:stretch>
            <a:fillRect/>
          </a:stretch>
        </p:blipFill>
        <p:spPr bwMode="auto">
          <a:xfrm>
            <a:off x="5440363" y="1514475"/>
            <a:ext cx="2986087" cy="2235200"/>
          </a:xfrm>
          <a:prstGeom prst="rect">
            <a:avLst/>
          </a:prstGeom>
          <a:noFill/>
          <a:ln w="9525">
            <a:noFill/>
            <a:miter lim="800000"/>
            <a:headEnd/>
            <a:tailEnd/>
          </a:ln>
        </p:spPr>
      </p:pic>
      <p:pic>
        <p:nvPicPr>
          <p:cNvPr id="37896" name="Picture 2" descr="F:\Palagia cruise 64PE316\_C161954.JPG"/>
          <p:cNvPicPr>
            <a:picLocks noChangeAspect="1" noChangeArrowheads="1"/>
          </p:cNvPicPr>
          <p:nvPr/>
        </p:nvPicPr>
        <p:blipFill>
          <a:blip r:embed="rId5"/>
          <a:srcRect/>
          <a:stretch>
            <a:fillRect/>
          </a:stretch>
        </p:blipFill>
        <p:spPr bwMode="auto">
          <a:xfrm>
            <a:off x="1341438" y="3902075"/>
            <a:ext cx="3097212" cy="2322513"/>
          </a:xfrm>
          <a:prstGeom prst="rect">
            <a:avLst/>
          </a:prstGeom>
          <a:noFill/>
          <a:ln w="9525">
            <a:noFill/>
            <a:miter lim="800000"/>
            <a:headEnd/>
            <a:tailEnd/>
          </a:ln>
        </p:spPr>
      </p:pic>
      <p:pic>
        <p:nvPicPr>
          <p:cNvPr id="11" name="Picture 2"/>
          <p:cNvPicPr>
            <a:picLocks noChangeAspect="1" noChangeArrowheads="1"/>
          </p:cNvPicPr>
          <p:nvPr/>
        </p:nvPicPr>
        <p:blipFill>
          <a:blip r:embed="rId6"/>
          <a:srcRect/>
          <a:stretch>
            <a:fillRect/>
          </a:stretch>
        </p:blipFill>
        <p:spPr bwMode="auto">
          <a:xfrm>
            <a:off x="5281613" y="3902075"/>
            <a:ext cx="3144837" cy="2322513"/>
          </a:xfrm>
          <a:prstGeom prst="rect">
            <a:avLst/>
          </a:prstGeom>
          <a:noFill/>
          <a:ln w="9525">
            <a:noFill/>
            <a:miter lim="800000"/>
            <a:headEnd/>
            <a:tailEnd/>
          </a:ln>
        </p:spPr>
      </p:pic>
      <p:sp>
        <p:nvSpPr>
          <p:cNvPr id="37898" name="Rettangolo 13"/>
          <p:cNvSpPr>
            <a:spLocks noChangeArrowheads="1"/>
          </p:cNvSpPr>
          <p:nvPr/>
        </p:nvSpPr>
        <p:spPr bwMode="auto">
          <a:xfrm rot="-5400000">
            <a:off x="-116681" y="2453481"/>
            <a:ext cx="1946275" cy="646113"/>
          </a:xfrm>
          <a:prstGeom prst="rect">
            <a:avLst/>
          </a:prstGeom>
          <a:noFill/>
          <a:ln w="9525">
            <a:noFill/>
            <a:miter lim="800000"/>
            <a:headEnd/>
            <a:tailEnd/>
          </a:ln>
        </p:spPr>
        <p:txBody>
          <a:bodyPr>
            <a:prstTxWarp prst="textNoShape">
              <a:avLst/>
            </a:prstTxWarp>
            <a:spAutoFit/>
          </a:bodyPr>
          <a:lstStyle/>
          <a:p>
            <a:pPr fontAlgn="base">
              <a:spcBef>
                <a:spcPct val="0"/>
              </a:spcBef>
              <a:spcAft>
                <a:spcPct val="0"/>
              </a:spcAft>
            </a:pPr>
            <a:r>
              <a:rPr lang="en-US">
                <a:solidFill>
                  <a:prstClr val="black"/>
                </a:solidFill>
                <a:latin typeface="Gill Sans MT" charset="0"/>
                <a:ea typeface="ＭＳ Ｐゴシック" charset="-128"/>
                <a:cs typeface="ＭＳ Ｐゴシック" charset="-128"/>
              </a:rPr>
              <a:t>Storage on deck of the Pelagia</a:t>
            </a:r>
          </a:p>
        </p:txBody>
      </p:sp>
      <p:sp>
        <p:nvSpPr>
          <p:cNvPr id="37899" name="Rettangolo 14"/>
          <p:cNvSpPr>
            <a:spLocks noChangeArrowheads="1"/>
          </p:cNvSpPr>
          <p:nvPr/>
        </p:nvSpPr>
        <p:spPr bwMode="auto">
          <a:xfrm rot="-5400000">
            <a:off x="-116681" y="4928394"/>
            <a:ext cx="1946275" cy="646113"/>
          </a:xfrm>
          <a:prstGeom prst="rect">
            <a:avLst/>
          </a:prstGeom>
          <a:noFill/>
          <a:ln w="9525">
            <a:noFill/>
            <a:miter lim="800000"/>
            <a:headEnd/>
            <a:tailEnd/>
          </a:ln>
        </p:spPr>
        <p:txBody>
          <a:bodyPr>
            <a:prstTxWarp prst="textNoShape">
              <a:avLst/>
            </a:prstTxWarp>
            <a:spAutoFit/>
          </a:bodyPr>
          <a:lstStyle/>
          <a:p>
            <a:pPr fontAlgn="base">
              <a:spcBef>
                <a:spcPct val="0"/>
              </a:spcBef>
              <a:spcAft>
                <a:spcPct val="0"/>
              </a:spcAft>
            </a:pPr>
            <a:r>
              <a:rPr lang="en-US">
                <a:solidFill>
                  <a:prstClr val="black"/>
                </a:solidFill>
                <a:latin typeface="Gill Sans MT" charset="0"/>
                <a:ea typeface="ＭＳ Ｐゴシック" charset="-128"/>
                <a:cs typeface="ＭＳ Ｐゴシック" charset="-128"/>
              </a:rPr>
              <a:t>Deployment and recovery</a:t>
            </a:r>
          </a:p>
        </p:txBody>
      </p:sp>
    </p:spTree>
    <p:extLst>
      <p:ext uri="{BB962C8B-B14F-4D97-AF65-F5344CB8AC3E}">
        <p14:creationId xmlns:p14="http://schemas.microsoft.com/office/powerpoint/2010/main" val="41071880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7|17.6|11.1"/>
</p:tagLst>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ndulazione">
  <a:themeElements>
    <a:clrScheme name="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Ondulazion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Ondulazion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Ondulazion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Ondulazion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Ondulazion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Ondulazion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Ondulazion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Ondulazion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Ondulazion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1181100" marR="0" indent="-228600" algn="ctr" defTabSz="914400" rtl="0" eaLnBrk="1" fontAlgn="base" latinLnBrk="0" hangingPunct="1">
          <a:lnSpc>
            <a:spcPct val="90000"/>
          </a:lnSpc>
          <a:spcBef>
            <a:spcPct val="20000"/>
          </a:spcBef>
          <a:spcAft>
            <a:spcPct val="0"/>
          </a:spcAft>
          <a:buClrTx/>
          <a:buSzTx/>
          <a:buFontTx/>
          <a:buNone/>
          <a:tabLst/>
          <a:defRPr kumimoji="0" lang="it-IT" sz="1600" b="0" i="0"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1181100" marR="0" indent="-228600" algn="ctr" defTabSz="914400" rtl="0" eaLnBrk="1" fontAlgn="base" latinLnBrk="0" hangingPunct="1">
          <a:lnSpc>
            <a:spcPct val="90000"/>
          </a:lnSpc>
          <a:spcBef>
            <a:spcPct val="20000"/>
          </a:spcBef>
          <a:spcAft>
            <a:spcPct val="0"/>
          </a:spcAft>
          <a:buClrTx/>
          <a:buSzTx/>
          <a:buFontTx/>
          <a:buNone/>
          <a:tabLst/>
          <a:defRPr kumimoji="0" lang="it-IT" sz="1600" b="0" i="0"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Rounded MT Bol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3_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Arial"/>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2000" b="1"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2000" b="1"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2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_Stream">
  <a:themeElements>
    <a:clrScheme name="Stream 10">
      <a:dk1>
        <a:srgbClr val="000514"/>
      </a:dk1>
      <a:lt1>
        <a:srgbClr val="FFFFFF"/>
      </a:lt1>
      <a:dk2>
        <a:srgbClr val="003366"/>
      </a:dk2>
      <a:lt2>
        <a:srgbClr val="E5E5FF"/>
      </a:lt2>
      <a:accent1>
        <a:srgbClr val="336699"/>
      </a:accent1>
      <a:accent2>
        <a:srgbClr val="A886E0"/>
      </a:accent2>
      <a:accent3>
        <a:srgbClr val="AAADB8"/>
      </a:accent3>
      <a:accent4>
        <a:srgbClr val="DADADA"/>
      </a:accent4>
      <a:accent5>
        <a:srgbClr val="ADB8CA"/>
      </a:accent5>
      <a:accent6>
        <a:srgbClr val="9879CB"/>
      </a:accent6>
      <a:hlink>
        <a:srgbClr val="FFCC00"/>
      </a:hlink>
      <a:folHlink>
        <a:srgbClr val="FFFFCC"/>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noFill/>
        <a:ln w="254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000514"/>
        </a:dk1>
        <a:lt1>
          <a:srgbClr val="FFFFFF"/>
        </a:lt1>
        <a:dk2>
          <a:srgbClr val="003366"/>
        </a:dk2>
        <a:lt2>
          <a:srgbClr val="E5E5FF"/>
        </a:lt2>
        <a:accent1>
          <a:srgbClr val="336699"/>
        </a:accent1>
        <a:accent2>
          <a:srgbClr val="A886E0"/>
        </a:accent2>
        <a:accent3>
          <a:srgbClr val="AAADB8"/>
        </a:accent3>
        <a:accent4>
          <a:srgbClr val="DADADA"/>
        </a:accent4>
        <a:accent5>
          <a:srgbClr val="ADB8CA"/>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_Stream">
  <a:themeElements>
    <a:clrScheme name="Stream 10">
      <a:dk1>
        <a:srgbClr val="000514"/>
      </a:dk1>
      <a:lt1>
        <a:srgbClr val="FFFFFF"/>
      </a:lt1>
      <a:dk2>
        <a:srgbClr val="003366"/>
      </a:dk2>
      <a:lt2>
        <a:srgbClr val="E5E5FF"/>
      </a:lt2>
      <a:accent1>
        <a:srgbClr val="336699"/>
      </a:accent1>
      <a:accent2>
        <a:srgbClr val="A886E0"/>
      </a:accent2>
      <a:accent3>
        <a:srgbClr val="AAADB8"/>
      </a:accent3>
      <a:accent4>
        <a:srgbClr val="DADADA"/>
      </a:accent4>
      <a:accent5>
        <a:srgbClr val="ADB8CA"/>
      </a:accent5>
      <a:accent6>
        <a:srgbClr val="9879CB"/>
      </a:accent6>
      <a:hlink>
        <a:srgbClr val="FFCC00"/>
      </a:hlink>
      <a:folHlink>
        <a:srgbClr val="FFFFCC"/>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noFill/>
        <a:ln w="254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000514"/>
        </a:dk1>
        <a:lt1>
          <a:srgbClr val="FFFFFF"/>
        </a:lt1>
        <a:dk2>
          <a:srgbClr val="003366"/>
        </a:dk2>
        <a:lt2>
          <a:srgbClr val="E5E5FF"/>
        </a:lt2>
        <a:accent1>
          <a:srgbClr val="336699"/>
        </a:accent1>
        <a:accent2>
          <a:srgbClr val="A886E0"/>
        </a:accent2>
        <a:accent3>
          <a:srgbClr val="AAADB8"/>
        </a:accent3>
        <a:accent4>
          <a:srgbClr val="DADADA"/>
        </a:accent4>
        <a:accent5>
          <a:srgbClr val="ADB8CA"/>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2_Blank Presentation">
  <a:themeElements>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_Stream">
  <a:themeElements>
    <a:clrScheme name="Stream 10">
      <a:dk1>
        <a:srgbClr val="000514"/>
      </a:dk1>
      <a:lt1>
        <a:srgbClr val="FFFFFF"/>
      </a:lt1>
      <a:dk2>
        <a:srgbClr val="003366"/>
      </a:dk2>
      <a:lt2>
        <a:srgbClr val="E5E5FF"/>
      </a:lt2>
      <a:accent1>
        <a:srgbClr val="336699"/>
      </a:accent1>
      <a:accent2>
        <a:srgbClr val="A886E0"/>
      </a:accent2>
      <a:accent3>
        <a:srgbClr val="AAADB8"/>
      </a:accent3>
      <a:accent4>
        <a:srgbClr val="DADADA"/>
      </a:accent4>
      <a:accent5>
        <a:srgbClr val="ADB8CA"/>
      </a:accent5>
      <a:accent6>
        <a:srgbClr val="9879CB"/>
      </a:accent6>
      <a:hlink>
        <a:srgbClr val="FFCC00"/>
      </a:hlink>
      <a:folHlink>
        <a:srgbClr val="FFFFCC"/>
      </a:folHlink>
    </a:clrScheme>
    <a:fontScheme name="Stream">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noFill/>
        <a:ln w="254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000514"/>
        </a:dk1>
        <a:lt1>
          <a:srgbClr val="FFFFFF"/>
        </a:lt1>
        <a:dk2>
          <a:srgbClr val="003366"/>
        </a:dk2>
        <a:lt2>
          <a:srgbClr val="E5E5FF"/>
        </a:lt2>
        <a:accent1>
          <a:srgbClr val="336699"/>
        </a:accent1>
        <a:accent2>
          <a:srgbClr val="A886E0"/>
        </a:accent2>
        <a:accent3>
          <a:srgbClr val="AAADB8"/>
        </a:accent3>
        <a:accent4>
          <a:srgbClr val="DADADA"/>
        </a:accent4>
        <a:accent5>
          <a:srgbClr val="ADB8CA"/>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_Blank Presentation">
  <a:themeElements>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8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9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0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1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2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3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5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6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7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8_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3.xml><?xml version="1.0" encoding="utf-8"?>
<a:theme xmlns:a="http://schemas.openxmlformats.org/drawingml/2006/main" name="3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4.xml><?xml version="1.0" encoding="utf-8"?>
<a:theme xmlns:a="http://schemas.openxmlformats.org/drawingml/2006/main" name="4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5.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6.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otalTime>7083</TotalTime>
  <Words>3202</Words>
  <Application>Microsoft Macintosh PowerPoint</Application>
  <PresentationFormat>Presentazione su schermo (4:3)</PresentationFormat>
  <Paragraphs>572</Paragraphs>
  <Slides>91</Slides>
  <Notes>16</Notes>
  <HiddenSlides>0</HiddenSlides>
  <MMClips>0</MMClips>
  <ScaleCrop>false</ScaleCrop>
  <HeadingPairs>
    <vt:vector size="6" baseType="variant">
      <vt:variant>
        <vt:lpstr>Tema</vt:lpstr>
      </vt:variant>
      <vt:variant>
        <vt:i4>34</vt:i4>
      </vt:variant>
      <vt:variant>
        <vt:lpstr>Server OLE incorporati</vt:lpstr>
      </vt:variant>
      <vt:variant>
        <vt:i4>3</vt:i4>
      </vt:variant>
      <vt:variant>
        <vt:lpstr>Titoli diapositive</vt:lpstr>
      </vt:variant>
      <vt:variant>
        <vt:i4>91</vt:i4>
      </vt:variant>
    </vt:vector>
  </HeadingPairs>
  <TitlesOfParts>
    <vt:vector size="128" baseType="lpstr">
      <vt:lpstr>Tema di Office</vt:lpstr>
      <vt:lpstr>Ondulazione</vt:lpstr>
      <vt:lpstr>1_Tema di Office</vt:lpstr>
      <vt:lpstr>Struttura predefinita</vt:lpstr>
      <vt:lpstr>Origine</vt:lpstr>
      <vt:lpstr>Default Design</vt:lpstr>
      <vt:lpstr>1_Default Design</vt:lpstr>
      <vt:lpstr>3_Default Design</vt:lpstr>
      <vt:lpstr>4_Origine</vt:lpstr>
      <vt:lpstr>Blank Presentation</vt:lpstr>
      <vt:lpstr>3_Struttura predefinita</vt:lpstr>
      <vt:lpstr>12_Tema di Office</vt:lpstr>
      <vt:lpstr>1_Stream</vt:lpstr>
      <vt:lpstr>3_Stream</vt:lpstr>
      <vt:lpstr>2_Blank Presentation</vt:lpstr>
      <vt:lpstr>4_Stream</vt:lpstr>
      <vt:lpstr>5_Blank Presentation</vt:lpstr>
      <vt:lpstr>8_Struttura predefinita</vt:lpstr>
      <vt:lpstr>9_Struttura predefinita</vt:lpstr>
      <vt:lpstr>10_Struttura predefinita</vt:lpstr>
      <vt:lpstr>11_Struttura predefinita</vt:lpstr>
      <vt:lpstr>12_Struttura predefinita</vt:lpstr>
      <vt:lpstr>13_Struttura predefinita</vt:lpstr>
      <vt:lpstr>5_Default Design</vt:lpstr>
      <vt:lpstr>6_Default Design</vt:lpstr>
      <vt:lpstr>7_Default Design</vt:lpstr>
      <vt:lpstr>15_Struttura predefinita</vt:lpstr>
      <vt:lpstr>1_Struttura predefinita</vt:lpstr>
      <vt:lpstr>16_Struttura predefinita</vt:lpstr>
      <vt:lpstr>17_Struttura predefinita</vt:lpstr>
      <vt:lpstr>18_Struttura predefinita</vt:lpstr>
      <vt:lpstr>2_Tema di Office</vt:lpstr>
      <vt:lpstr>3_Tema di Office</vt:lpstr>
      <vt:lpstr>4_Tema di Office</vt:lpstr>
      <vt:lpstr>Equation</vt:lpstr>
      <vt:lpstr>Image Photo Editor</vt:lpstr>
      <vt:lpstr>Immagine bitmap</vt:lpstr>
      <vt:lpstr>Motivation for the high energy neutrino detection</vt:lpstr>
      <vt:lpstr>Presentazione di PowerPoint</vt:lpstr>
      <vt:lpstr>Presentazione di PowerPoint</vt:lpstr>
      <vt:lpstr>Presentazione di PowerPoint</vt:lpstr>
      <vt:lpstr>Presentazione di PowerPoint</vt:lpstr>
      <vt:lpstr>Motivations of high energy neutrino astronomy</vt:lpstr>
      <vt:lpstr>High energy neutrino fluxes</vt:lpstr>
      <vt:lpstr>Event rate in a neutrino detector</vt:lpstr>
      <vt:lpstr>Presentazione di PowerPoint</vt:lpstr>
      <vt:lpstr>Componenti del flusso di neutrini</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galactic and extragalactic cosmic rays</vt:lpstr>
      <vt:lpstr>Presentazione di PowerPoint</vt:lpstr>
      <vt:lpstr>Presentazione di PowerPoint</vt:lpstr>
      <vt:lpstr>Presentazione di PowerPoint</vt:lpstr>
      <vt:lpstr>INDIRECT DARK MATTER DETECTION</vt:lpstr>
      <vt:lpstr>Presentazione di PowerPoint</vt:lpstr>
      <vt:lpstr>From a neutrino to a detectable muon</vt:lpstr>
      <vt:lpstr>Neutrino cross section</vt:lpstr>
      <vt:lpstr>Muon Range</vt:lpstr>
      <vt:lpstr>Neutrino detection probabilty</vt:lpstr>
      <vt:lpstr>Neutrino-induced  muon fluxes</vt:lpstr>
      <vt:lpstr>Presentazione di PowerPoint</vt:lpstr>
      <vt:lpstr>Sky coverage</vt:lpstr>
      <vt:lpstr>Presentazione di PowerPoint</vt:lpstr>
      <vt:lpstr>Presentazione di PowerPoint</vt:lpstr>
      <vt:lpstr>Presentazione di PowerPoint</vt:lpstr>
      <vt:lpstr>DETECTION PRINCIPLES</vt:lpstr>
      <vt:lpstr>Presentazione di PowerPoint</vt:lpstr>
      <vt:lpstr>Presentazione di PowerPoint</vt:lpstr>
      <vt:lpstr>Presentazione di PowerPoint</vt:lpstr>
      <vt:lpstr>Presentazione di PowerPoint</vt:lpstr>
      <vt:lpstr>Backgrounds: atmospheric muons and neutrinos</vt:lpstr>
      <vt:lpstr>Background for cosmic neutrino searches</vt:lpstr>
      <vt:lpstr>Deep-sea n-Telescope at work</vt:lpstr>
      <vt:lpstr>Presentazione di PowerPoint</vt:lpstr>
      <vt:lpstr>Presentazione di PowerPoint</vt:lpstr>
      <vt:lpstr>Presentazione di PowerPoint</vt:lpstr>
      <vt:lpstr>ICECUBE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Site selection criteria</vt:lpstr>
      <vt:lpstr>Water Optical Properties</vt:lpstr>
      <vt:lpstr>Presentazione di PowerPoint</vt:lpstr>
      <vt:lpstr>Presentazione di PowerPoint</vt:lpstr>
      <vt:lpstr>Presentazione di PowerPoint</vt:lpstr>
      <vt:lpstr>The ANTARES Detector</vt:lpstr>
      <vt:lpstr>Single PMT Optical Module</vt:lpstr>
      <vt:lpstr>Presentazione di PowerPoint</vt:lpstr>
      <vt:lpstr>Presentazione di PowerPoint</vt:lpstr>
      <vt:lpstr>Presentazione di PowerPoint</vt:lpstr>
      <vt:lpstr>Presentazione di PowerPoint</vt:lpstr>
      <vt:lpstr>Electronics &amp; Data Readout Concepts</vt:lpstr>
      <vt:lpstr>The KM3 electro-optical cable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Test of the string prototype</vt:lpstr>
    </vt:vector>
  </TitlesOfParts>
  <Company>INFN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Giancarlo Barbarino</dc:creator>
  <cp:lastModifiedBy>Giancarlo Barbarino</cp:lastModifiedBy>
  <cp:revision>288</cp:revision>
  <dcterms:created xsi:type="dcterms:W3CDTF">2012-02-04T16:40:34Z</dcterms:created>
  <dcterms:modified xsi:type="dcterms:W3CDTF">2015-06-03T06:57:05Z</dcterms:modified>
</cp:coreProperties>
</file>